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645" r:id="rId2"/>
    <p:sldId id="646" r:id="rId3"/>
    <p:sldId id="653" r:id="rId4"/>
    <p:sldId id="64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00"/>
    <a:srgbClr val="660033"/>
    <a:srgbClr val="FF0066"/>
    <a:srgbClr val="000000"/>
    <a:srgbClr val="FFFF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2023/4/9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787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サーバー、サーバー関連機器のイラスト（コネクタ用）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CB66DD6-1F59-DB9A-73F0-B724A3F8C5CB}"/>
              </a:ext>
            </a:extLst>
          </p:cNvPr>
          <p:cNvGrpSpPr/>
          <p:nvPr/>
        </p:nvGrpSpPr>
        <p:grpSpPr>
          <a:xfrm>
            <a:off x="413806" y="5122099"/>
            <a:ext cx="2235184" cy="1174492"/>
            <a:chOff x="413232" y="5122099"/>
            <a:chExt cx="2235184" cy="117449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BD3B4CC-819C-B297-61B5-44B308547A10}"/>
                </a:ext>
              </a:extLst>
            </p:cNvPr>
            <p:cNvGrpSpPr/>
            <p:nvPr/>
          </p:nvGrpSpPr>
          <p:grpSpPr>
            <a:xfrm>
              <a:off x="413232" y="5122099"/>
              <a:ext cx="2235184" cy="362575"/>
              <a:chOff x="361156" y="5306854"/>
              <a:chExt cx="2235184" cy="362575"/>
            </a:xfrm>
          </p:grpSpPr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1DF81614-9E5A-AC29-F1DC-B51C02E814A3}"/>
                  </a:ext>
                </a:extLst>
              </p:cNvPr>
              <p:cNvSpPr/>
              <p:nvPr/>
            </p:nvSpPr>
            <p:spPr>
              <a:xfrm>
                <a:off x="361156" y="5306854"/>
                <a:ext cx="2235184" cy="36257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0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6934C4CE-46D1-6152-4761-2EB870365245}"/>
                  </a:ext>
                </a:extLst>
              </p:cNvPr>
              <p:cNvSpPr/>
              <p:nvPr/>
            </p:nvSpPr>
            <p:spPr>
              <a:xfrm>
                <a:off x="422337" y="5349898"/>
                <a:ext cx="2116076" cy="288512"/>
              </a:xfrm>
              <a:custGeom>
                <a:avLst/>
                <a:gdLst>
                  <a:gd name="connsiteX0" fmla="*/ 3723810 w 3746670"/>
                  <a:gd name="connsiteY0" fmla="*/ 0 h 288512"/>
                  <a:gd name="connsiteX1" fmla="*/ 3746670 w 3746670"/>
                  <a:gd name="connsiteY1" fmla="*/ 22860 h 288512"/>
                  <a:gd name="connsiteX2" fmla="*/ 3746669 w 3746670"/>
                  <a:gd name="connsiteY2" fmla="*/ 265652 h 288512"/>
                  <a:gd name="connsiteX3" fmla="*/ 3723809 w 3746670"/>
                  <a:gd name="connsiteY3" fmla="*/ 288512 h 288512"/>
                  <a:gd name="connsiteX4" fmla="*/ 3723810 w 3746670"/>
                  <a:gd name="connsiteY4" fmla="*/ 288511 h 288512"/>
                  <a:gd name="connsiteX5" fmla="*/ 3700950 w 3746670"/>
                  <a:gd name="connsiteY5" fmla="*/ 265651 h 288512"/>
                  <a:gd name="connsiteX6" fmla="*/ 3700950 w 3746670"/>
                  <a:gd name="connsiteY6" fmla="*/ 22860 h 288512"/>
                  <a:gd name="connsiteX7" fmla="*/ 3723810 w 3746670"/>
                  <a:gd name="connsiteY7" fmla="*/ 0 h 288512"/>
                  <a:gd name="connsiteX8" fmla="*/ 3643333 w 3746670"/>
                  <a:gd name="connsiteY8" fmla="*/ 0 h 288512"/>
                  <a:gd name="connsiteX9" fmla="*/ 3666193 w 3746670"/>
                  <a:gd name="connsiteY9" fmla="*/ 22860 h 288512"/>
                  <a:gd name="connsiteX10" fmla="*/ 3666192 w 3746670"/>
                  <a:gd name="connsiteY10" fmla="*/ 265652 h 288512"/>
                  <a:gd name="connsiteX11" fmla="*/ 3643332 w 3746670"/>
                  <a:gd name="connsiteY11" fmla="*/ 288512 h 288512"/>
                  <a:gd name="connsiteX12" fmla="*/ 3643333 w 3746670"/>
                  <a:gd name="connsiteY12" fmla="*/ 288511 h 288512"/>
                  <a:gd name="connsiteX13" fmla="*/ 3620473 w 3746670"/>
                  <a:gd name="connsiteY13" fmla="*/ 265651 h 288512"/>
                  <a:gd name="connsiteX14" fmla="*/ 3620473 w 3746670"/>
                  <a:gd name="connsiteY14" fmla="*/ 22860 h 288512"/>
                  <a:gd name="connsiteX15" fmla="*/ 3643333 w 3746670"/>
                  <a:gd name="connsiteY15" fmla="*/ 0 h 288512"/>
                  <a:gd name="connsiteX16" fmla="*/ 3562878 w 3746670"/>
                  <a:gd name="connsiteY16" fmla="*/ 0 h 288512"/>
                  <a:gd name="connsiteX17" fmla="*/ 3585738 w 3746670"/>
                  <a:gd name="connsiteY17" fmla="*/ 22860 h 288512"/>
                  <a:gd name="connsiteX18" fmla="*/ 3585737 w 3746670"/>
                  <a:gd name="connsiteY18" fmla="*/ 265652 h 288512"/>
                  <a:gd name="connsiteX19" fmla="*/ 3562877 w 3746670"/>
                  <a:gd name="connsiteY19" fmla="*/ 288512 h 288512"/>
                  <a:gd name="connsiteX20" fmla="*/ 3562878 w 3746670"/>
                  <a:gd name="connsiteY20" fmla="*/ 288511 h 288512"/>
                  <a:gd name="connsiteX21" fmla="*/ 3540018 w 3746670"/>
                  <a:gd name="connsiteY21" fmla="*/ 265651 h 288512"/>
                  <a:gd name="connsiteX22" fmla="*/ 3540018 w 3746670"/>
                  <a:gd name="connsiteY22" fmla="*/ 22860 h 288512"/>
                  <a:gd name="connsiteX23" fmla="*/ 3562878 w 3746670"/>
                  <a:gd name="connsiteY23" fmla="*/ 0 h 288512"/>
                  <a:gd name="connsiteX24" fmla="*/ 3482423 w 3746670"/>
                  <a:gd name="connsiteY24" fmla="*/ 0 h 288512"/>
                  <a:gd name="connsiteX25" fmla="*/ 3505283 w 3746670"/>
                  <a:gd name="connsiteY25" fmla="*/ 22860 h 288512"/>
                  <a:gd name="connsiteX26" fmla="*/ 3505282 w 3746670"/>
                  <a:gd name="connsiteY26" fmla="*/ 265652 h 288512"/>
                  <a:gd name="connsiteX27" fmla="*/ 3482422 w 3746670"/>
                  <a:gd name="connsiteY27" fmla="*/ 288512 h 288512"/>
                  <a:gd name="connsiteX28" fmla="*/ 3482423 w 3746670"/>
                  <a:gd name="connsiteY28" fmla="*/ 288511 h 288512"/>
                  <a:gd name="connsiteX29" fmla="*/ 3459563 w 3746670"/>
                  <a:gd name="connsiteY29" fmla="*/ 265651 h 288512"/>
                  <a:gd name="connsiteX30" fmla="*/ 3459563 w 3746670"/>
                  <a:gd name="connsiteY30" fmla="*/ 22860 h 288512"/>
                  <a:gd name="connsiteX31" fmla="*/ 3482423 w 3746670"/>
                  <a:gd name="connsiteY31" fmla="*/ 0 h 288512"/>
                  <a:gd name="connsiteX32" fmla="*/ 3401968 w 3746670"/>
                  <a:gd name="connsiteY32" fmla="*/ 0 h 288512"/>
                  <a:gd name="connsiteX33" fmla="*/ 3424828 w 3746670"/>
                  <a:gd name="connsiteY33" fmla="*/ 22860 h 288512"/>
                  <a:gd name="connsiteX34" fmla="*/ 3424827 w 3746670"/>
                  <a:gd name="connsiteY34" fmla="*/ 265652 h 288512"/>
                  <a:gd name="connsiteX35" fmla="*/ 3401967 w 3746670"/>
                  <a:gd name="connsiteY35" fmla="*/ 288512 h 288512"/>
                  <a:gd name="connsiteX36" fmla="*/ 3401968 w 3746670"/>
                  <a:gd name="connsiteY36" fmla="*/ 288511 h 288512"/>
                  <a:gd name="connsiteX37" fmla="*/ 3379108 w 3746670"/>
                  <a:gd name="connsiteY37" fmla="*/ 265651 h 288512"/>
                  <a:gd name="connsiteX38" fmla="*/ 3379108 w 3746670"/>
                  <a:gd name="connsiteY38" fmla="*/ 22860 h 288512"/>
                  <a:gd name="connsiteX39" fmla="*/ 3401968 w 3746670"/>
                  <a:gd name="connsiteY39" fmla="*/ 0 h 288512"/>
                  <a:gd name="connsiteX40" fmla="*/ 3321513 w 3746670"/>
                  <a:gd name="connsiteY40" fmla="*/ 0 h 288512"/>
                  <a:gd name="connsiteX41" fmla="*/ 3344373 w 3746670"/>
                  <a:gd name="connsiteY41" fmla="*/ 22860 h 288512"/>
                  <a:gd name="connsiteX42" fmla="*/ 3344372 w 3746670"/>
                  <a:gd name="connsiteY42" fmla="*/ 265652 h 288512"/>
                  <a:gd name="connsiteX43" fmla="*/ 3321512 w 3746670"/>
                  <a:gd name="connsiteY43" fmla="*/ 288512 h 288512"/>
                  <a:gd name="connsiteX44" fmla="*/ 3321513 w 3746670"/>
                  <a:gd name="connsiteY44" fmla="*/ 288511 h 288512"/>
                  <a:gd name="connsiteX45" fmla="*/ 3298653 w 3746670"/>
                  <a:gd name="connsiteY45" fmla="*/ 265651 h 288512"/>
                  <a:gd name="connsiteX46" fmla="*/ 3298653 w 3746670"/>
                  <a:gd name="connsiteY46" fmla="*/ 22860 h 288512"/>
                  <a:gd name="connsiteX47" fmla="*/ 3321513 w 3746670"/>
                  <a:gd name="connsiteY47" fmla="*/ 0 h 288512"/>
                  <a:gd name="connsiteX48" fmla="*/ 3241058 w 3746670"/>
                  <a:gd name="connsiteY48" fmla="*/ 0 h 288512"/>
                  <a:gd name="connsiteX49" fmla="*/ 3263918 w 3746670"/>
                  <a:gd name="connsiteY49" fmla="*/ 22860 h 288512"/>
                  <a:gd name="connsiteX50" fmla="*/ 3263917 w 3746670"/>
                  <a:gd name="connsiteY50" fmla="*/ 265652 h 288512"/>
                  <a:gd name="connsiteX51" fmla="*/ 3241057 w 3746670"/>
                  <a:gd name="connsiteY51" fmla="*/ 288512 h 288512"/>
                  <a:gd name="connsiteX52" fmla="*/ 3241058 w 3746670"/>
                  <a:gd name="connsiteY52" fmla="*/ 288511 h 288512"/>
                  <a:gd name="connsiteX53" fmla="*/ 3218198 w 3746670"/>
                  <a:gd name="connsiteY53" fmla="*/ 265651 h 288512"/>
                  <a:gd name="connsiteX54" fmla="*/ 3218198 w 3746670"/>
                  <a:gd name="connsiteY54" fmla="*/ 22860 h 288512"/>
                  <a:gd name="connsiteX55" fmla="*/ 3241058 w 3746670"/>
                  <a:gd name="connsiteY55" fmla="*/ 0 h 288512"/>
                  <a:gd name="connsiteX56" fmla="*/ 3160603 w 3746670"/>
                  <a:gd name="connsiteY56" fmla="*/ 0 h 288512"/>
                  <a:gd name="connsiteX57" fmla="*/ 3183463 w 3746670"/>
                  <a:gd name="connsiteY57" fmla="*/ 22860 h 288512"/>
                  <a:gd name="connsiteX58" fmla="*/ 3183462 w 3746670"/>
                  <a:gd name="connsiteY58" fmla="*/ 265652 h 288512"/>
                  <a:gd name="connsiteX59" fmla="*/ 3160602 w 3746670"/>
                  <a:gd name="connsiteY59" fmla="*/ 288512 h 288512"/>
                  <a:gd name="connsiteX60" fmla="*/ 3160603 w 3746670"/>
                  <a:gd name="connsiteY60" fmla="*/ 288511 h 288512"/>
                  <a:gd name="connsiteX61" fmla="*/ 3137743 w 3746670"/>
                  <a:gd name="connsiteY61" fmla="*/ 265651 h 288512"/>
                  <a:gd name="connsiteX62" fmla="*/ 3137743 w 3746670"/>
                  <a:gd name="connsiteY62" fmla="*/ 22860 h 288512"/>
                  <a:gd name="connsiteX63" fmla="*/ 3160603 w 3746670"/>
                  <a:gd name="connsiteY63" fmla="*/ 0 h 288512"/>
                  <a:gd name="connsiteX64" fmla="*/ 3080148 w 3746670"/>
                  <a:gd name="connsiteY64" fmla="*/ 0 h 288512"/>
                  <a:gd name="connsiteX65" fmla="*/ 3103008 w 3746670"/>
                  <a:gd name="connsiteY65" fmla="*/ 22860 h 288512"/>
                  <a:gd name="connsiteX66" fmla="*/ 3103007 w 3746670"/>
                  <a:gd name="connsiteY66" fmla="*/ 265652 h 288512"/>
                  <a:gd name="connsiteX67" fmla="*/ 3080147 w 3746670"/>
                  <a:gd name="connsiteY67" fmla="*/ 288512 h 288512"/>
                  <a:gd name="connsiteX68" fmla="*/ 3080148 w 3746670"/>
                  <a:gd name="connsiteY68" fmla="*/ 288511 h 288512"/>
                  <a:gd name="connsiteX69" fmla="*/ 3057288 w 3746670"/>
                  <a:gd name="connsiteY69" fmla="*/ 265651 h 288512"/>
                  <a:gd name="connsiteX70" fmla="*/ 3057288 w 3746670"/>
                  <a:gd name="connsiteY70" fmla="*/ 22860 h 288512"/>
                  <a:gd name="connsiteX71" fmla="*/ 3080148 w 3746670"/>
                  <a:gd name="connsiteY71" fmla="*/ 0 h 288512"/>
                  <a:gd name="connsiteX72" fmla="*/ 2999693 w 3746670"/>
                  <a:gd name="connsiteY72" fmla="*/ 0 h 288512"/>
                  <a:gd name="connsiteX73" fmla="*/ 3022553 w 3746670"/>
                  <a:gd name="connsiteY73" fmla="*/ 22860 h 288512"/>
                  <a:gd name="connsiteX74" fmla="*/ 3022552 w 3746670"/>
                  <a:gd name="connsiteY74" fmla="*/ 265652 h 288512"/>
                  <a:gd name="connsiteX75" fmla="*/ 2999692 w 3746670"/>
                  <a:gd name="connsiteY75" fmla="*/ 288512 h 288512"/>
                  <a:gd name="connsiteX76" fmla="*/ 2999693 w 3746670"/>
                  <a:gd name="connsiteY76" fmla="*/ 288511 h 288512"/>
                  <a:gd name="connsiteX77" fmla="*/ 2976833 w 3746670"/>
                  <a:gd name="connsiteY77" fmla="*/ 265651 h 288512"/>
                  <a:gd name="connsiteX78" fmla="*/ 2976833 w 3746670"/>
                  <a:gd name="connsiteY78" fmla="*/ 22860 h 288512"/>
                  <a:gd name="connsiteX79" fmla="*/ 2999693 w 3746670"/>
                  <a:gd name="connsiteY79" fmla="*/ 0 h 288512"/>
                  <a:gd name="connsiteX80" fmla="*/ 2919238 w 3746670"/>
                  <a:gd name="connsiteY80" fmla="*/ 0 h 288512"/>
                  <a:gd name="connsiteX81" fmla="*/ 2942098 w 3746670"/>
                  <a:gd name="connsiteY81" fmla="*/ 22860 h 288512"/>
                  <a:gd name="connsiteX82" fmla="*/ 2942097 w 3746670"/>
                  <a:gd name="connsiteY82" fmla="*/ 265652 h 288512"/>
                  <a:gd name="connsiteX83" fmla="*/ 2919237 w 3746670"/>
                  <a:gd name="connsiteY83" fmla="*/ 288512 h 288512"/>
                  <a:gd name="connsiteX84" fmla="*/ 2919238 w 3746670"/>
                  <a:gd name="connsiteY84" fmla="*/ 288511 h 288512"/>
                  <a:gd name="connsiteX85" fmla="*/ 2896378 w 3746670"/>
                  <a:gd name="connsiteY85" fmla="*/ 265651 h 288512"/>
                  <a:gd name="connsiteX86" fmla="*/ 2896378 w 3746670"/>
                  <a:gd name="connsiteY86" fmla="*/ 22860 h 288512"/>
                  <a:gd name="connsiteX87" fmla="*/ 2919238 w 3746670"/>
                  <a:gd name="connsiteY87" fmla="*/ 0 h 288512"/>
                  <a:gd name="connsiteX88" fmla="*/ 2838783 w 3746670"/>
                  <a:gd name="connsiteY88" fmla="*/ 0 h 288512"/>
                  <a:gd name="connsiteX89" fmla="*/ 2861643 w 3746670"/>
                  <a:gd name="connsiteY89" fmla="*/ 22860 h 288512"/>
                  <a:gd name="connsiteX90" fmla="*/ 2861642 w 3746670"/>
                  <a:gd name="connsiteY90" fmla="*/ 265652 h 288512"/>
                  <a:gd name="connsiteX91" fmla="*/ 2838782 w 3746670"/>
                  <a:gd name="connsiteY91" fmla="*/ 288512 h 288512"/>
                  <a:gd name="connsiteX92" fmla="*/ 2838783 w 3746670"/>
                  <a:gd name="connsiteY92" fmla="*/ 288511 h 288512"/>
                  <a:gd name="connsiteX93" fmla="*/ 2815923 w 3746670"/>
                  <a:gd name="connsiteY93" fmla="*/ 265651 h 288512"/>
                  <a:gd name="connsiteX94" fmla="*/ 2815923 w 3746670"/>
                  <a:gd name="connsiteY94" fmla="*/ 22860 h 288512"/>
                  <a:gd name="connsiteX95" fmla="*/ 2838783 w 3746670"/>
                  <a:gd name="connsiteY95" fmla="*/ 0 h 288512"/>
                  <a:gd name="connsiteX96" fmla="*/ 2758328 w 3746670"/>
                  <a:gd name="connsiteY96" fmla="*/ 0 h 288512"/>
                  <a:gd name="connsiteX97" fmla="*/ 2781188 w 3746670"/>
                  <a:gd name="connsiteY97" fmla="*/ 22860 h 288512"/>
                  <a:gd name="connsiteX98" fmla="*/ 2781187 w 3746670"/>
                  <a:gd name="connsiteY98" fmla="*/ 265652 h 288512"/>
                  <a:gd name="connsiteX99" fmla="*/ 2758327 w 3746670"/>
                  <a:gd name="connsiteY99" fmla="*/ 288512 h 288512"/>
                  <a:gd name="connsiteX100" fmla="*/ 2758328 w 3746670"/>
                  <a:gd name="connsiteY100" fmla="*/ 288511 h 288512"/>
                  <a:gd name="connsiteX101" fmla="*/ 2735468 w 3746670"/>
                  <a:gd name="connsiteY101" fmla="*/ 265651 h 288512"/>
                  <a:gd name="connsiteX102" fmla="*/ 2735468 w 3746670"/>
                  <a:gd name="connsiteY102" fmla="*/ 22860 h 288512"/>
                  <a:gd name="connsiteX103" fmla="*/ 2758328 w 3746670"/>
                  <a:gd name="connsiteY103" fmla="*/ 0 h 288512"/>
                  <a:gd name="connsiteX104" fmla="*/ 2677873 w 3746670"/>
                  <a:gd name="connsiteY104" fmla="*/ 0 h 288512"/>
                  <a:gd name="connsiteX105" fmla="*/ 2700733 w 3746670"/>
                  <a:gd name="connsiteY105" fmla="*/ 22860 h 288512"/>
                  <a:gd name="connsiteX106" fmla="*/ 2700732 w 3746670"/>
                  <a:gd name="connsiteY106" fmla="*/ 265652 h 288512"/>
                  <a:gd name="connsiteX107" fmla="*/ 2677872 w 3746670"/>
                  <a:gd name="connsiteY107" fmla="*/ 288512 h 288512"/>
                  <a:gd name="connsiteX108" fmla="*/ 2677873 w 3746670"/>
                  <a:gd name="connsiteY108" fmla="*/ 288511 h 288512"/>
                  <a:gd name="connsiteX109" fmla="*/ 2655013 w 3746670"/>
                  <a:gd name="connsiteY109" fmla="*/ 265651 h 288512"/>
                  <a:gd name="connsiteX110" fmla="*/ 2655013 w 3746670"/>
                  <a:gd name="connsiteY110" fmla="*/ 22860 h 288512"/>
                  <a:gd name="connsiteX111" fmla="*/ 2677873 w 3746670"/>
                  <a:gd name="connsiteY111" fmla="*/ 0 h 288512"/>
                  <a:gd name="connsiteX112" fmla="*/ 2597418 w 3746670"/>
                  <a:gd name="connsiteY112" fmla="*/ 0 h 288512"/>
                  <a:gd name="connsiteX113" fmla="*/ 2620278 w 3746670"/>
                  <a:gd name="connsiteY113" fmla="*/ 22860 h 288512"/>
                  <a:gd name="connsiteX114" fmla="*/ 2620277 w 3746670"/>
                  <a:gd name="connsiteY114" fmla="*/ 265652 h 288512"/>
                  <a:gd name="connsiteX115" fmla="*/ 2597417 w 3746670"/>
                  <a:gd name="connsiteY115" fmla="*/ 288512 h 288512"/>
                  <a:gd name="connsiteX116" fmla="*/ 2597418 w 3746670"/>
                  <a:gd name="connsiteY116" fmla="*/ 288511 h 288512"/>
                  <a:gd name="connsiteX117" fmla="*/ 2574558 w 3746670"/>
                  <a:gd name="connsiteY117" fmla="*/ 265651 h 288512"/>
                  <a:gd name="connsiteX118" fmla="*/ 2574558 w 3746670"/>
                  <a:gd name="connsiteY118" fmla="*/ 22860 h 288512"/>
                  <a:gd name="connsiteX119" fmla="*/ 2597418 w 3746670"/>
                  <a:gd name="connsiteY119" fmla="*/ 0 h 288512"/>
                  <a:gd name="connsiteX120" fmla="*/ 2516963 w 3746670"/>
                  <a:gd name="connsiteY120" fmla="*/ 0 h 288512"/>
                  <a:gd name="connsiteX121" fmla="*/ 2539823 w 3746670"/>
                  <a:gd name="connsiteY121" fmla="*/ 22860 h 288512"/>
                  <a:gd name="connsiteX122" fmla="*/ 2539822 w 3746670"/>
                  <a:gd name="connsiteY122" fmla="*/ 265652 h 288512"/>
                  <a:gd name="connsiteX123" fmla="*/ 2516962 w 3746670"/>
                  <a:gd name="connsiteY123" fmla="*/ 288512 h 288512"/>
                  <a:gd name="connsiteX124" fmla="*/ 2516963 w 3746670"/>
                  <a:gd name="connsiteY124" fmla="*/ 288511 h 288512"/>
                  <a:gd name="connsiteX125" fmla="*/ 2494103 w 3746670"/>
                  <a:gd name="connsiteY125" fmla="*/ 265651 h 288512"/>
                  <a:gd name="connsiteX126" fmla="*/ 2494103 w 3746670"/>
                  <a:gd name="connsiteY126" fmla="*/ 22860 h 288512"/>
                  <a:gd name="connsiteX127" fmla="*/ 2516963 w 3746670"/>
                  <a:gd name="connsiteY127" fmla="*/ 0 h 288512"/>
                  <a:gd name="connsiteX128" fmla="*/ 2436508 w 3746670"/>
                  <a:gd name="connsiteY128" fmla="*/ 0 h 288512"/>
                  <a:gd name="connsiteX129" fmla="*/ 2459368 w 3746670"/>
                  <a:gd name="connsiteY129" fmla="*/ 22860 h 288512"/>
                  <a:gd name="connsiteX130" fmla="*/ 2459367 w 3746670"/>
                  <a:gd name="connsiteY130" fmla="*/ 265652 h 288512"/>
                  <a:gd name="connsiteX131" fmla="*/ 2436507 w 3746670"/>
                  <a:gd name="connsiteY131" fmla="*/ 288512 h 288512"/>
                  <a:gd name="connsiteX132" fmla="*/ 2436508 w 3746670"/>
                  <a:gd name="connsiteY132" fmla="*/ 288511 h 288512"/>
                  <a:gd name="connsiteX133" fmla="*/ 2413648 w 3746670"/>
                  <a:gd name="connsiteY133" fmla="*/ 265651 h 288512"/>
                  <a:gd name="connsiteX134" fmla="*/ 2413648 w 3746670"/>
                  <a:gd name="connsiteY134" fmla="*/ 22860 h 288512"/>
                  <a:gd name="connsiteX135" fmla="*/ 2436508 w 3746670"/>
                  <a:gd name="connsiteY135" fmla="*/ 0 h 288512"/>
                  <a:gd name="connsiteX136" fmla="*/ 2356053 w 3746670"/>
                  <a:gd name="connsiteY136" fmla="*/ 0 h 288512"/>
                  <a:gd name="connsiteX137" fmla="*/ 2378913 w 3746670"/>
                  <a:gd name="connsiteY137" fmla="*/ 22860 h 288512"/>
                  <a:gd name="connsiteX138" fmla="*/ 2378912 w 3746670"/>
                  <a:gd name="connsiteY138" fmla="*/ 265652 h 288512"/>
                  <a:gd name="connsiteX139" fmla="*/ 2356052 w 3746670"/>
                  <a:gd name="connsiteY139" fmla="*/ 288512 h 288512"/>
                  <a:gd name="connsiteX140" fmla="*/ 2356053 w 3746670"/>
                  <a:gd name="connsiteY140" fmla="*/ 288511 h 288512"/>
                  <a:gd name="connsiteX141" fmla="*/ 2333193 w 3746670"/>
                  <a:gd name="connsiteY141" fmla="*/ 265651 h 288512"/>
                  <a:gd name="connsiteX142" fmla="*/ 2333193 w 3746670"/>
                  <a:gd name="connsiteY142" fmla="*/ 22860 h 288512"/>
                  <a:gd name="connsiteX143" fmla="*/ 2356053 w 3746670"/>
                  <a:gd name="connsiteY143" fmla="*/ 0 h 288512"/>
                  <a:gd name="connsiteX144" fmla="*/ 2275598 w 3746670"/>
                  <a:gd name="connsiteY144" fmla="*/ 0 h 288512"/>
                  <a:gd name="connsiteX145" fmla="*/ 2298458 w 3746670"/>
                  <a:gd name="connsiteY145" fmla="*/ 22860 h 288512"/>
                  <a:gd name="connsiteX146" fmla="*/ 2298457 w 3746670"/>
                  <a:gd name="connsiteY146" fmla="*/ 265652 h 288512"/>
                  <a:gd name="connsiteX147" fmla="*/ 2275597 w 3746670"/>
                  <a:gd name="connsiteY147" fmla="*/ 288512 h 288512"/>
                  <a:gd name="connsiteX148" fmla="*/ 2275598 w 3746670"/>
                  <a:gd name="connsiteY148" fmla="*/ 288511 h 288512"/>
                  <a:gd name="connsiteX149" fmla="*/ 2252738 w 3746670"/>
                  <a:gd name="connsiteY149" fmla="*/ 265651 h 288512"/>
                  <a:gd name="connsiteX150" fmla="*/ 2252738 w 3746670"/>
                  <a:gd name="connsiteY150" fmla="*/ 22860 h 288512"/>
                  <a:gd name="connsiteX151" fmla="*/ 2275598 w 3746670"/>
                  <a:gd name="connsiteY151" fmla="*/ 0 h 288512"/>
                  <a:gd name="connsiteX152" fmla="*/ 2195143 w 3746670"/>
                  <a:gd name="connsiteY152" fmla="*/ 0 h 288512"/>
                  <a:gd name="connsiteX153" fmla="*/ 2218003 w 3746670"/>
                  <a:gd name="connsiteY153" fmla="*/ 22860 h 288512"/>
                  <a:gd name="connsiteX154" fmla="*/ 2218002 w 3746670"/>
                  <a:gd name="connsiteY154" fmla="*/ 265652 h 288512"/>
                  <a:gd name="connsiteX155" fmla="*/ 2195142 w 3746670"/>
                  <a:gd name="connsiteY155" fmla="*/ 288512 h 288512"/>
                  <a:gd name="connsiteX156" fmla="*/ 2195143 w 3746670"/>
                  <a:gd name="connsiteY156" fmla="*/ 288511 h 288512"/>
                  <a:gd name="connsiteX157" fmla="*/ 2172283 w 3746670"/>
                  <a:gd name="connsiteY157" fmla="*/ 265651 h 288512"/>
                  <a:gd name="connsiteX158" fmla="*/ 2172283 w 3746670"/>
                  <a:gd name="connsiteY158" fmla="*/ 22860 h 288512"/>
                  <a:gd name="connsiteX159" fmla="*/ 2195143 w 3746670"/>
                  <a:gd name="connsiteY159" fmla="*/ 0 h 288512"/>
                  <a:gd name="connsiteX160" fmla="*/ 2114688 w 3746670"/>
                  <a:gd name="connsiteY160" fmla="*/ 0 h 288512"/>
                  <a:gd name="connsiteX161" fmla="*/ 2137548 w 3746670"/>
                  <a:gd name="connsiteY161" fmla="*/ 22860 h 288512"/>
                  <a:gd name="connsiteX162" fmla="*/ 2137547 w 3746670"/>
                  <a:gd name="connsiteY162" fmla="*/ 265652 h 288512"/>
                  <a:gd name="connsiteX163" fmla="*/ 2114687 w 3746670"/>
                  <a:gd name="connsiteY163" fmla="*/ 288512 h 288512"/>
                  <a:gd name="connsiteX164" fmla="*/ 2114688 w 3746670"/>
                  <a:gd name="connsiteY164" fmla="*/ 288511 h 288512"/>
                  <a:gd name="connsiteX165" fmla="*/ 2091828 w 3746670"/>
                  <a:gd name="connsiteY165" fmla="*/ 265651 h 288512"/>
                  <a:gd name="connsiteX166" fmla="*/ 2091828 w 3746670"/>
                  <a:gd name="connsiteY166" fmla="*/ 22860 h 288512"/>
                  <a:gd name="connsiteX167" fmla="*/ 2114688 w 3746670"/>
                  <a:gd name="connsiteY167" fmla="*/ 0 h 288512"/>
                  <a:gd name="connsiteX168" fmla="*/ 2034233 w 3746670"/>
                  <a:gd name="connsiteY168" fmla="*/ 0 h 288512"/>
                  <a:gd name="connsiteX169" fmla="*/ 2057093 w 3746670"/>
                  <a:gd name="connsiteY169" fmla="*/ 22860 h 288512"/>
                  <a:gd name="connsiteX170" fmla="*/ 2057092 w 3746670"/>
                  <a:gd name="connsiteY170" fmla="*/ 265652 h 288512"/>
                  <a:gd name="connsiteX171" fmla="*/ 2034232 w 3746670"/>
                  <a:gd name="connsiteY171" fmla="*/ 288512 h 288512"/>
                  <a:gd name="connsiteX172" fmla="*/ 2034233 w 3746670"/>
                  <a:gd name="connsiteY172" fmla="*/ 288511 h 288512"/>
                  <a:gd name="connsiteX173" fmla="*/ 2011373 w 3746670"/>
                  <a:gd name="connsiteY173" fmla="*/ 265651 h 288512"/>
                  <a:gd name="connsiteX174" fmla="*/ 2011373 w 3746670"/>
                  <a:gd name="connsiteY174" fmla="*/ 22860 h 288512"/>
                  <a:gd name="connsiteX175" fmla="*/ 2034233 w 3746670"/>
                  <a:gd name="connsiteY175" fmla="*/ 0 h 288512"/>
                  <a:gd name="connsiteX176" fmla="*/ 1953778 w 3746670"/>
                  <a:gd name="connsiteY176" fmla="*/ 0 h 288512"/>
                  <a:gd name="connsiteX177" fmla="*/ 1976638 w 3746670"/>
                  <a:gd name="connsiteY177" fmla="*/ 22860 h 288512"/>
                  <a:gd name="connsiteX178" fmla="*/ 1976637 w 3746670"/>
                  <a:gd name="connsiteY178" fmla="*/ 265652 h 288512"/>
                  <a:gd name="connsiteX179" fmla="*/ 1953777 w 3746670"/>
                  <a:gd name="connsiteY179" fmla="*/ 288512 h 288512"/>
                  <a:gd name="connsiteX180" fmla="*/ 1953778 w 3746670"/>
                  <a:gd name="connsiteY180" fmla="*/ 288511 h 288512"/>
                  <a:gd name="connsiteX181" fmla="*/ 1930918 w 3746670"/>
                  <a:gd name="connsiteY181" fmla="*/ 265651 h 288512"/>
                  <a:gd name="connsiteX182" fmla="*/ 1930918 w 3746670"/>
                  <a:gd name="connsiteY182" fmla="*/ 22860 h 288512"/>
                  <a:gd name="connsiteX183" fmla="*/ 1953778 w 3746670"/>
                  <a:gd name="connsiteY183" fmla="*/ 0 h 288512"/>
                  <a:gd name="connsiteX184" fmla="*/ 1873323 w 3746670"/>
                  <a:gd name="connsiteY184" fmla="*/ 0 h 288512"/>
                  <a:gd name="connsiteX185" fmla="*/ 1896183 w 3746670"/>
                  <a:gd name="connsiteY185" fmla="*/ 22860 h 288512"/>
                  <a:gd name="connsiteX186" fmla="*/ 1896182 w 3746670"/>
                  <a:gd name="connsiteY186" fmla="*/ 265652 h 288512"/>
                  <a:gd name="connsiteX187" fmla="*/ 1873322 w 3746670"/>
                  <a:gd name="connsiteY187" fmla="*/ 288512 h 288512"/>
                  <a:gd name="connsiteX188" fmla="*/ 1873323 w 3746670"/>
                  <a:gd name="connsiteY188" fmla="*/ 288511 h 288512"/>
                  <a:gd name="connsiteX189" fmla="*/ 1850463 w 3746670"/>
                  <a:gd name="connsiteY189" fmla="*/ 265651 h 288512"/>
                  <a:gd name="connsiteX190" fmla="*/ 1850463 w 3746670"/>
                  <a:gd name="connsiteY190" fmla="*/ 22860 h 288512"/>
                  <a:gd name="connsiteX191" fmla="*/ 1873323 w 3746670"/>
                  <a:gd name="connsiteY191" fmla="*/ 0 h 288512"/>
                  <a:gd name="connsiteX192" fmla="*/ 1792868 w 3746670"/>
                  <a:gd name="connsiteY192" fmla="*/ 0 h 288512"/>
                  <a:gd name="connsiteX193" fmla="*/ 1815728 w 3746670"/>
                  <a:gd name="connsiteY193" fmla="*/ 22860 h 288512"/>
                  <a:gd name="connsiteX194" fmla="*/ 1815727 w 3746670"/>
                  <a:gd name="connsiteY194" fmla="*/ 265652 h 288512"/>
                  <a:gd name="connsiteX195" fmla="*/ 1792867 w 3746670"/>
                  <a:gd name="connsiteY195" fmla="*/ 288512 h 288512"/>
                  <a:gd name="connsiteX196" fmla="*/ 1792868 w 3746670"/>
                  <a:gd name="connsiteY196" fmla="*/ 288511 h 288512"/>
                  <a:gd name="connsiteX197" fmla="*/ 1770008 w 3746670"/>
                  <a:gd name="connsiteY197" fmla="*/ 265651 h 288512"/>
                  <a:gd name="connsiteX198" fmla="*/ 1770008 w 3746670"/>
                  <a:gd name="connsiteY198" fmla="*/ 22860 h 288512"/>
                  <a:gd name="connsiteX199" fmla="*/ 1792868 w 3746670"/>
                  <a:gd name="connsiteY199" fmla="*/ 0 h 288512"/>
                  <a:gd name="connsiteX200" fmla="*/ 1712413 w 3746670"/>
                  <a:gd name="connsiteY200" fmla="*/ 0 h 288512"/>
                  <a:gd name="connsiteX201" fmla="*/ 1735273 w 3746670"/>
                  <a:gd name="connsiteY201" fmla="*/ 22860 h 288512"/>
                  <a:gd name="connsiteX202" fmla="*/ 1735272 w 3746670"/>
                  <a:gd name="connsiteY202" fmla="*/ 265652 h 288512"/>
                  <a:gd name="connsiteX203" fmla="*/ 1712412 w 3746670"/>
                  <a:gd name="connsiteY203" fmla="*/ 288512 h 288512"/>
                  <a:gd name="connsiteX204" fmla="*/ 1712413 w 3746670"/>
                  <a:gd name="connsiteY204" fmla="*/ 288511 h 288512"/>
                  <a:gd name="connsiteX205" fmla="*/ 1689553 w 3746670"/>
                  <a:gd name="connsiteY205" fmla="*/ 265651 h 288512"/>
                  <a:gd name="connsiteX206" fmla="*/ 1689553 w 3746670"/>
                  <a:gd name="connsiteY206" fmla="*/ 22860 h 288512"/>
                  <a:gd name="connsiteX207" fmla="*/ 1712413 w 3746670"/>
                  <a:gd name="connsiteY207" fmla="*/ 0 h 288512"/>
                  <a:gd name="connsiteX208" fmla="*/ 1631959 w 3746670"/>
                  <a:gd name="connsiteY208" fmla="*/ 0 h 288512"/>
                  <a:gd name="connsiteX209" fmla="*/ 1654818 w 3746670"/>
                  <a:gd name="connsiteY209" fmla="*/ 22860 h 288512"/>
                  <a:gd name="connsiteX210" fmla="*/ 1654817 w 3746670"/>
                  <a:gd name="connsiteY210" fmla="*/ 265652 h 288512"/>
                  <a:gd name="connsiteX211" fmla="*/ 1631957 w 3746670"/>
                  <a:gd name="connsiteY211" fmla="*/ 288512 h 288512"/>
                  <a:gd name="connsiteX212" fmla="*/ 1631959 w 3746670"/>
                  <a:gd name="connsiteY212" fmla="*/ 288511 h 288512"/>
                  <a:gd name="connsiteX213" fmla="*/ 1609098 w 3746670"/>
                  <a:gd name="connsiteY213" fmla="*/ 265651 h 288512"/>
                  <a:gd name="connsiteX214" fmla="*/ 1609098 w 3746670"/>
                  <a:gd name="connsiteY214" fmla="*/ 22860 h 288512"/>
                  <a:gd name="connsiteX215" fmla="*/ 1631959 w 3746670"/>
                  <a:gd name="connsiteY215" fmla="*/ 0 h 288512"/>
                  <a:gd name="connsiteX216" fmla="*/ 1551503 w 3746670"/>
                  <a:gd name="connsiteY216" fmla="*/ 0 h 288512"/>
                  <a:gd name="connsiteX217" fmla="*/ 1574363 w 3746670"/>
                  <a:gd name="connsiteY217" fmla="*/ 22860 h 288512"/>
                  <a:gd name="connsiteX218" fmla="*/ 1574362 w 3746670"/>
                  <a:gd name="connsiteY218" fmla="*/ 265652 h 288512"/>
                  <a:gd name="connsiteX219" fmla="*/ 1551502 w 3746670"/>
                  <a:gd name="connsiteY219" fmla="*/ 288512 h 288512"/>
                  <a:gd name="connsiteX220" fmla="*/ 1551503 w 3746670"/>
                  <a:gd name="connsiteY220" fmla="*/ 288511 h 288512"/>
                  <a:gd name="connsiteX221" fmla="*/ 1528644 w 3746670"/>
                  <a:gd name="connsiteY221" fmla="*/ 265651 h 288512"/>
                  <a:gd name="connsiteX222" fmla="*/ 1528644 w 3746670"/>
                  <a:gd name="connsiteY222" fmla="*/ 22860 h 288512"/>
                  <a:gd name="connsiteX223" fmla="*/ 1551503 w 3746670"/>
                  <a:gd name="connsiteY223" fmla="*/ 0 h 288512"/>
                  <a:gd name="connsiteX224" fmla="*/ 1471048 w 3746670"/>
                  <a:gd name="connsiteY224" fmla="*/ 0 h 288512"/>
                  <a:gd name="connsiteX225" fmla="*/ 1493908 w 3746670"/>
                  <a:gd name="connsiteY225" fmla="*/ 22860 h 288512"/>
                  <a:gd name="connsiteX226" fmla="*/ 1493907 w 3746670"/>
                  <a:gd name="connsiteY226" fmla="*/ 265652 h 288512"/>
                  <a:gd name="connsiteX227" fmla="*/ 1471047 w 3746670"/>
                  <a:gd name="connsiteY227" fmla="*/ 288512 h 288512"/>
                  <a:gd name="connsiteX228" fmla="*/ 1471048 w 3746670"/>
                  <a:gd name="connsiteY228" fmla="*/ 288511 h 288512"/>
                  <a:gd name="connsiteX229" fmla="*/ 1448188 w 3746670"/>
                  <a:gd name="connsiteY229" fmla="*/ 265651 h 288512"/>
                  <a:gd name="connsiteX230" fmla="*/ 1448188 w 3746670"/>
                  <a:gd name="connsiteY230" fmla="*/ 22860 h 288512"/>
                  <a:gd name="connsiteX231" fmla="*/ 1471048 w 3746670"/>
                  <a:gd name="connsiteY231" fmla="*/ 0 h 288512"/>
                  <a:gd name="connsiteX232" fmla="*/ 1390593 w 3746670"/>
                  <a:gd name="connsiteY232" fmla="*/ 0 h 288512"/>
                  <a:gd name="connsiteX233" fmla="*/ 1413453 w 3746670"/>
                  <a:gd name="connsiteY233" fmla="*/ 22860 h 288512"/>
                  <a:gd name="connsiteX234" fmla="*/ 1413453 w 3746670"/>
                  <a:gd name="connsiteY234" fmla="*/ 265652 h 288512"/>
                  <a:gd name="connsiteX235" fmla="*/ 1390592 w 3746670"/>
                  <a:gd name="connsiteY235" fmla="*/ 288512 h 288512"/>
                  <a:gd name="connsiteX236" fmla="*/ 1390593 w 3746670"/>
                  <a:gd name="connsiteY236" fmla="*/ 288511 h 288512"/>
                  <a:gd name="connsiteX237" fmla="*/ 1367734 w 3746670"/>
                  <a:gd name="connsiteY237" fmla="*/ 265651 h 288512"/>
                  <a:gd name="connsiteX238" fmla="*/ 1367734 w 3746670"/>
                  <a:gd name="connsiteY238" fmla="*/ 22860 h 288512"/>
                  <a:gd name="connsiteX239" fmla="*/ 1390593 w 3746670"/>
                  <a:gd name="connsiteY239" fmla="*/ 0 h 288512"/>
                  <a:gd name="connsiteX240" fmla="*/ 1310138 w 3746670"/>
                  <a:gd name="connsiteY240" fmla="*/ 0 h 288512"/>
                  <a:gd name="connsiteX241" fmla="*/ 1332999 w 3746670"/>
                  <a:gd name="connsiteY241" fmla="*/ 22860 h 288512"/>
                  <a:gd name="connsiteX242" fmla="*/ 1332997 w 3746670"/>
                  <a:gd name="connsiteY242" fmla="*/ 265652 h 288512"/>
                  <a:gd name="connsiteX243" fmla="*/ 1310137 w 3746670"/>
                  <a:gd name="connsiteY243" fmla="*/ 288512 h 288512"/>
                  <a:gd name="connsiteX244" fmla="*/ 1310138 w 3746670"/>
                  <a:gd name="connsiteY244" fmla="*/ 288511 h 288512"/>
                  <a:gd name="connsiteX245" fmla="*/ 1287279 w 3746670"/>
                  <a:gd name="connsiteY245" fmla="*/ 265651 h 288512"/>
                  <a:gd name="connsiteX246" fmla="*/ 1287279 w 3746670"/>
                  <a:gd name="connsiteY246" fmla="*/ 22860 h 288512"/>
                  <a:gd name="connsiteX247" fmla="*/ 1310138 w 3746670"/>
                  <a:gd name="connsiteY247" fmla="*/ 0 h 288512"/>
                  <a:gd name="connsiteX248" fmla="*/ 1229683 w 3746670"/>
                  <a:gd name="connsiteY248" fmla="*/ 0 h 288512"/>
                  <a:gd name="connsiteX249" fmla="*/ 1252543 w 3746670"/>
                  <a:gd name="connsiteY249" fmla="*/ 22860 h 288512"/>
                  <a:gd name="connsiteX250" fmla="*/ 1252542 w 3746670"/>
                  <a:gd name="connsiteY250" fmla="*/ 265652 h 288512"/>
                  <a:gd name="connsiteX251" fmla="*/ 1229682 w 3746670"/>
                  <a:gd name="connsiteY251" fmla="*/ 288512 h 288512"/>
                  <a:gd name="connsiteX252" fmla="*/ 1229683 w 3746670"/>
                  <a:gd name="connsiteY252" fmla="*/ 288511 h 288512"/>
                  <a:gd name="connsiteX253" fmla="*/ 1206823 w 3746670"/>
                  <a:gd name="connsiteY253" fmla="*/ 265651 h 288512"/>
                  <a:gd name="connsiteX254" fmla="*/ 1206823 w 3746670"/>
                  <a:gd name="connsiteY254" fmla="*/ 22860 h 288512"/>
                  <a:gd name="connsiteX255" fmla="*/ 1229683 w 3746670"/>
                  <a:gd name="connsiteY255" fmla="*/ 0 h 288512"/>
                  <a:gd name="connsiteX256" fmla="*/ 1149228 w 3746670"/>
                  <a:gd name="connsiteY256" fmla="*/ 0 h 288512"/>
                  <a:gd name="connsiteX257" fmla="*/ 1172088 w 3746670"/>
                  <a:gd name="connsiteY257" fmla="*/ 22860 h 288512"/>
                  <a:gd name="connsiteX258" fmla="*/ 1172087 w 3746670"/>
                  <a:gd name="connsiteY258" fmla="*/ 265652 h 288512"/>
                  <a:gd name="connsiteX259" fmla="*/ 1149227 w 3746670"/>
                  <a:gd name="connsiteY259" fmla="*/ 288512 h 288512"/>
                  <a:gd name="connsiteX260" fmla="*/ 1149228 w 3746670"/>
                  <a:gd name="connsiteY260" fmla="*/ 288511 h 288512"/>
                  <a:gd name="connsiteX261" fmla="*/ 1126368 w 3746670"/>
                  <a:gd name="connsiteY261" fmla="*/ 265651 h 288512"/>
                  <a:gd name="connsiteX262" fmla="*/ 1126368 w 3746670"/>
                  <a:gd name="connsiteY262" fmla="*/ 22860 h 288512"/>
                  <a:gd name="connsiteX263" fmla="*/ 1149228 w 3746670"/>
                  <a:gd name="connsiteY263" fmla="*/ 0 h 288512"/>
                  <a:gd name="connsiteX264" fmla="*/ 1068773 w 3746670"/>
                  <a:gd name="connsiteY264" fmla="*/ 0 h 288512"/>
                  <a:gd name="connsiteX265" fmla="*/ 1091634 w 3746670"/>
                  <a:gd name="connsiteY265" fmla="*/ 22860 h 288512"/>
                  <a:gd name="connsiteX266" fmla="*/ 1091632 w 3746670"/>
                  <a:gd name="connsiteY266" fmla="*/ 265652 h 288512"/>
                  <a:gd name="connsiteX267" fmla="*/ 1068773 w 3746670"/>
                  <a:gd name="connsiteY267" fmla="*/ 288512 h 288512"/>
                  <a:gd name="connsiteX268" fmla="*/ 1068773 w 3746670"/>
                  <a:gd name="connsiteY268" fmla="*/ 288511 h 288512"/>
                  <a:gd name="connsiteX269" fmla="*/ 1045913 w 3746670"/>
                  <a:gd name="connsiteY269" fmla="*/ 265651 h 288512"/>
                  <a:gd name="connsiteX270" fmla="*/ 1045913 w 3746670"/>
                  <a:gd name="connsiteY270" fmla="*/ 22860 h 288512"/>
                  <a:gd name="connsiteX271" fmla="*/ 1068773 w 3746670"/>
                  <a:gd name="connsiteY271" fmla="*/ 0 h 288512"/>
                  <a:gd name="connsiteX272" fmla="*/ 988319 w 3746670"/>
                  <a:gd name="connsiteY272" fmla="*/ 0 h 288512"/>
                  <a:gd name="connsiteX273" fmla="*/ 1011178 w 3746670"/>
                  <a:gd name="connsiteY273" fmla="*/ 22860 h 288512"/>
                  <a:gd name="connsiteX274" fmla="*/ 1011177 w 3746670"/>
                  <a:gd name="connsiteY274" fmla="*/ 265652 h 288512"/>
                  <a:gd name="connsiteX275" fmla="*/ 988317 w 3746670"/>
                  <a:gd name="connsiteY275" fmla="*/ 288512 h 288512"/>
                  <a:gd name="connsiteX276" fmla="*/ 988319 w 3746670"/>
                  <a:gd name="connsiteY276" fmla="*/ 288511 h 288512"/>
                  <a:gd name="connsiteX277" fmla="*/ 965458 w 3746670"/>
                  <a:gd name="connsiteY277" fmla="*/ 265651 h 288512"/>
                  <a:gd name="connsiteX278" fmla="*/ 965458 w 3746670"/>
                  <a:gd name="connsiteY278" fmla="*/ 22860 h 288512"/>
                  <a:gd name="connsiteX279" fmla="*/ 988319 w 3746670"/>
                  <a:gd name="connsiteY279" fmla="*/ 0 h 288512"/>
                  <a:gd name="connsiteX280" fmla="*/ 907864 w 3746670"/>
                  <a:gd name="connsiteY280" fmla="*/ 0 h 288512"/>
                  <a:gd name="connsiteX281" fmla="*/ 930723 w 3746670"/>
                  <a:gd name="connsiteY281" fmla="*/ 22860 h 288512"/>
                  <a:gd name="connsiteX282" fmla="*/ 930722 w 3746670"/>
                  <a:gd name="connsiteY282" fmla="*/ 265652 h 288512"/>
                  <a:gd name="connsiteX283" fmla="*/ 907862 w 3746670"/>
                  <a:gd name="connsiteY283" fmla="*/ 288512 h 288512"/>
                  <a:gd name="connsiteX284" fmla="*/ 907864 w 3746670"/>
                  <a:gd name="connsiteY284" fmla="*/ 288511 h 288512"/>
                  <a:gd name="connsiteX285" fmla="*/ 885003 w 3746670"/>
                  <a:gd name="connsiteY285" fmla="*/ 265651 h 288512"/>
                  <a:gd name="connsiteX286" fmla="*/ 885003 w 3746670"/>
                  <a:gd name="connsiteY286" fmla="*/ 22860 h 288512"/>
                  <a:gd name="connsiteX287" fmla="*/ 907864 w 3746670"/>
                  <a:gd name="connsiteY287" fmla="*/ 0 h 288512"/>
                  <a:gd name="connsiteX288" fmla="*/ 827408 w 3746670"/>
                  <a:gd name="connsiteY288" fmla="*/ 0 h 288512"/>
                  <a:gd name="connsiteX289" fmla="*/ 850268 w 3746670"/>
                  <a:gd name="connsiteY289" fmla="*/ 22860 h 288512"/>
                  <a:gd name="connsiteX290" fmla="*/ 850267 w 3746670"/>
                  <a:gd name="connsiteY290" fmla="*/ 265652 h 288512"/>
                  <a:gd name="connsiteX291" fmla="*/ 827407 w 3746670"/>
                  <a:gd name="connsiteY291" fmla="*/ 288512 h 288512"/>
                  <a:gd name="connsiteX292" fmla="*/ 827408 w 3746670"/>
                  <a:gd name="connsiteY292" fmla="*/ 288511 h 288512"/>
                  <a:gd name="connsiteX293" fmla="*/ 804548 w 3746670"/>
                  <a:gd name="connsiteY293" fmla="*/ 265651 h 288512"/>
                  <a:gd name="connsiteX294" fmla="*/ 804548 w 3746670"/>
                  <a:gd name="connsiteY294" fmla="*/ 22860 h 288512"/>
                  <a:gd name="connsiteX295" fmla="*/ 827408 w 3746670"/>
                  <a:gd name="connsiteY295" fmla="*/ 0 h 288512"/>
                  <a:gd name="connsiteX296" fmla="*/ 746953 w 3746670"/>
                  <a:gd name="connsiteY296" fmla="*/ 0 h 288512"/>
                  <a:gd name="connsiteX297" fmla="*/ 769813 w 3746670"/>
                  <a:gd name="connsiteY297" fmla="*/ 22860 h 288512"/>
                  <a:gd name="connsiteX298" fmla="*/ 769812 w 3746670"/>
                  <a:gd name="connsiteY298" fmla="*/ 265652 h 288512"/>
                  <a:gd name="connsiteX299" fmla="*/ 746952 w 3746670"/>
                  <a:gd name="connsiteY299" fmla="*/ 288512 h 288512"/>
                  <a:gd name="connsiteX300" fmla="*/ 746953 w 3746670"/>
                  <a:gd name="connsiteY300" fmla="*/ 288511 h 288512"/>
                  <a:gd name="connsiteX301" fmla="*/ 724093 w 3746670"/>
                  <a:gd name="connsiteY301" fmla="*/ 265651 h 288512"/>
                  <a:gd name="connsiteX302" fmla="*/ 724093 w 3746670"/>
                  <a:gd name="connsiteY302" fmla="*/ 22860 h 288512"/>
                  <a:gd name="connsiteX303" fmla="*/ 746953 w 3746670"/>
                  <a:gd name="connsiteY303" fmla="*/ 0 h 288512"/>
                  <a:gd name="connsiteX304" fmla="*/ 666498 w 3746670"/>
                  <a:gd name="connsiteY304" fmla="*/ 0 h 288512"/>
                  <a:gd name="connsiteX305" fmla="*/ 689358 w 3746670"/>
                  <a:gd name="connsiteY305" fmla="*/ 22860 h 288512"/>
                  <a:gd name="connsiteX306" fmla="*/ 689357 w 3746670"/>
                  <a:gd name="connsiteY306" fmla="*/ 265652 h 288512"/>
                  <a:gd name="connsiteX307" fmla="*/ 666497 w 3746670"/>
                  <a:gd name="connsiteY307" fmla="*/ 288512 h 288512"/>
                  <a:gd name="connsiteX308" fmla="*/ 666498 w 3746670"/>
                  <a:gd name="connsiteY308" fmla="*/ 288511 h 288512"/>
                  <a:gd name="connsiteX309" fmla="*/ 643638 w 3746670"/>
                  <a:gd name="connsiteY309" fmla="*/ 265651 h 288512"/>
                  <a:gd name="connsiteX310" fmla="*/ 643638 w 3746670"/>
                  <a:gd name="connsiteY310" fmla="*/ 22860 h 288512"/>
                  <a:gd name="connsiteX311" fmla="*/ 666498 w 3746670"/>
                  <a:gd name="connsiteY311" fmla="*/ 0 h 288512"/>
                  <a:gd name="connsiteX312" fmla="*/ 586045 w 3746670"/>
                  <a:gd name="connsiteY312" fmla="*/ 0 h 288512"/>
                  <a:gd name="connsiteX313" fmla="*/ 608905 w 3746670"/>
                  <a:gd name="connsiteY313" fmla="*/ 22860 h 288512"/>
                  <a:gd name="connsiteX314" fmla="*/ 608904 w 3746670"/>
                  <a:gd name="connsiteY314" fmla="*/ 265652 h 288512"/>
                  <a:gd name="connsiteX315" fmla="*/ 586044 w 3746670"/>
                  <a:gd name="connsiteY315" fmla="*/ 288512 h 288512"/>
                  <a:gd name="connsiteX316" fmla="*/ 586045 w 3746670"/>
                  <a:gd name="connsiteY316" fmla="*/ 288511 h 288512"/>
                  <a:gd name="connsiteX317" fmla="*/ 563185 w 3746670"/>
                  <a:gd name="connsiteY317" fmla="*/ 265651 h 288512"/>
                  <a:gd name="connsiteX318" fmla="*/ 563185 w 3746670"/>
                  <a:gd name="connsiteY318" fmla="*/ 22860 h 288512"/>
                  <a:gd name="connsiteX319" fmla="*/ 586045 w 3746670"/>
                  <a:gd name="connsiteY319" fmla="*/ 0 h 288512"/>
                  <a:gd name="connsiteX320" fmla="*/ 505590 w 3746670"/>
                  <a:gd name="connsiteY320" fmla="*/ 0 h 288512"/>
                  <a:gd name="connsiteX321" fmla="*/ 528450 w 3746670"/>
                  <a:gd name="connsiteY321" fmla="*/ 22860 h 288512"/>
                  <a:gd name="connsiteX322" fmla="*/ 528449 w 3746670"/>
                  <a:gd name="connsiteY322" fmla="*/ 265652 h 288512"/>
                  <a:gd name="connsiteX323" fmla="*/ 505589 w 3746670"/>
                  <a:gd name="connsiteY323" fmla="*/ 288512 h 288512"/>
                  <a:gd name="connsiteX324" fmla="*/ 505590 w 3746670"/>
                  <a:gd name="connsiteY324" fmla="*/ 288511 h 288512"/>
                  <a:gd name="connsiteX325" fmla="*/ 482730 w 3746670"/>
                  <a:gd name="connsiteY325" fmla="*/ 265651 h 288512"/>
                  <a:gd name="connsiteX326" fmla="*/ 482730 w 3746670"/>
                  <a:gd name="connsiteY326" fmla="*/ 22860 h 288512"/>
                  <a:gd name="connsiteX327" fmla="*/ 505590 w 3746670"/>
                  <a:gd name="connsiteY327" fmla="*/ 0 h 288512"/>
                  <a:gd name="connsiteX328" fmla="*/ 425135 w 3746670"/>
                  <a:gd name="connsiteY328" fmla="*/ 0 h 288512"/>
                  <a:gd name="connsiteX329" fmla="*/ 447995 w 3746670"/>
                  <a:gd name="connsiteY329" fmla="*/ 22860 h 288512"/>
                  <a:gd name="connsiteX330" fmla="*/ 447994 w 3746670"/>
                  <a:gd name="connsiteY330" fmla="*/ 265652 h 288512"/>
                  <a:gd name="connsiteX331" fmla="*/ 425134 w 3746670"/>
                  <a:gd name="connsiteY331" fmla="*/ 288512 h 288512"/>
                  <a:gd name="connsiteX332" fmla="*/ 425135 w 3746670"/>
                  <a:gd name="connsiteY332" fmla="*/ 288511 h 288512"/>
                  <a:gd name="connsiteX333" fmla="*/ 402275 w 3746670"/>
                  <a:gd name="connsiteY333" fmla="*/ 265651 h 288512"/>
                  <a:gd name="connsiteX334" fmla="*/ 402275 w 3746670"/>
                  <a:gd name="connsiteY334" fmla="*/ 22860 h 288512"/>
                  <a:gd name="connsiteX335" fmla="*/ 425135 w 3746670"/>
                  <a:gd name="connsiteY335" fmla="*/ 0 h 288512"/>
                  <a:gd name="connsiteX336" fmla="*/ 344680 w 3746670"/>
                  <a:gd name="connsiteY336" fmla="*/ 0 h 288512"/>
                  <a:gd name="connsiteX337" fmla="*/ 367540 w 3746670"/>
                  <a:gd name="connsiteY337" fmla="*/ 22860 h 288512"/>
                  <a:gd name="connsiteX338" fmla="*/ 367539 w 3746670"/>
                  <a:gd name="connsiteY338" fmla="*/ 265652 h 288512"/>
                  <a:gd name="connsiteX339" fmla="*/ 344679 w 3746670"/>
                  <a:gd name="connsiteY339" fmla="*/ 288512 h 288512"/>
                  <a:gd name="connsiteX340" fmla="*/ 344680 w 3746670"/>
                  <a:gd name="connsiteY340" fmla="*/ 288511 h 288512"/>
                  <a:gd name="connsiteX341" fmla="*/ 321820 w 3746670"/>
                  <a:gd name="connsiteY341" fmla="*/ 265651 h 288512"/>
                  <a:gd name="connsiteX342" fmla="*/ 321820 w 3746670"/>
                  <a:gd name="connsiteY342" fmla="*/ 22860 h 288512"/>
                  <a:gd name="connsiteX343" fmla="*/ 344680 w 3746670"/>
                  <a:gd name="connsiteY343" fmla="*/ 0 h 288512"/>
                  <a:gd name="connsiteX344" fmla="*/ 264225 w 3746670"/>
                  <a:gd name="connsiteY344" fmla="*/ 0 h 288512"/>
                  <a:gd name="connsiteX345" fmla="*/ 287085 w 3746670"/>
                  <a:gd name="connsiteY345" fmla="*/ 22860 h 288512"/>
                  <a:gd name="connsiteX346" fmla="*/ 287084 w 3746670"/>
                  <a:gd name="connsiteY346" fmla="*/ 265652 h 288512"/>
                  <a:gd name="connsiteX347" fmla="*/ 264224 w 3746670"/>
                  <a:gd name="connsiteY347" fmla="*/ 288512 h 288512"/>
                  <a:gd name="connsiteX348" fmla="*/ 264225 w 3746670"/>
                  <a:gd name="connsiteY348" fmla="*/ 288511 h 288512"/>
                  <a:gd name="connsiteX349" fmla="*/ 241365 w 3746670"/>
                  <a:gd name="connsiteY349" fmla="*/ 265651 h 288512"/>
                  <a:gd name="connsiteX350" fmla="*/ 241365 w 3746670"/>
                  <a:gd name="connsiteY350" fmla="*/ 22860 h 288512"/>
                  <a:gd name="connsiteX351" fmla="*/ 264225 w 3746670"/>
                  <a:gd name="connsiteY351" fmla="*/ 0 h 288512"/>
                  <a:gd name="connsiteX352" fmla="*/ 183770 w 3746670"/>
                  <a:gd name="connsiteY352" fmla="*/ 0 h 288512"/>
                  <a:gd name="connsiteX353" fmla="*/ 206630 w 3746670"/>
                  <a:gd name="connsiteY353" fmla="*/ 22860 h 288512"/>
                  <a:gd name="connsiteX354" fmla="*/ 206629 w 3746670"/>
                  <a:gd name="connsiteY354" fmla="*/ 265652 h 288512"/>
                  <a:gd name="connsiteX355" fmla="*/ 183769 w 3746670"/>
                  <a:gd name="connsiteY355" fmla="*/ 288512 h 288512"/>
                  <a:gd name="connsiteX356" fmla="*/ 183770 w 3746670"/>
                  <a:gd name="connsiteY356" fmla="*/ 288511 h 288512"/>
                  <a:gd name="connsiteX357" fmla="*/ 160910 w 3746670"/>
                  <a:gd name="connsiteY357" fmla="*/ 265651 h 288512"/>
                  <a:gd name="connsiteX358" fmla="*/ 160910 w 3746670"/>
                  <a:gd name="connsiteY358" fmla="*/ 22860 h 288512"/>
                  <a:gd name="connsiteX359" fmla="*/ 183770 w 3746670"/>
                  <a:gd name="connsiteY359" fmla="*/ 0 h 288512"/>
                  <a:gd name="connsiteX360" fmla="*/ 103315 w 3746670"/>
                  <a:gd name="connsiteY360" fmla="*/ 0 h 288512"/>
                  <a:gd name="connsiteX361" fmla="*/ 126175 w 3746670"/>
                  <a:gd name="connsiteY361" fmla="*/ 22860 h 288512"/>
                  <a:gd name="connsiteX362" fmla="*/ 126174 w 3746670"/>
                  <a:gd name="connsiteY362" fmla="*/ 265652 h 288512"/>
                  <a:gd name="connsiteX363" fmla="*/ 103314 w 3746670"/>
                  <a:gd name="connsiteY363" fmla="*/ 288512 h 288512"/>
                  <a:gd name="connsiteX364" fmla="*/ 103315 w 3746670"/>
                  <a:gd name="connsiteY364" fmla="*/ 288511 h 288512"/>
                  <a:gd name="connsiteX365" fmla="*/ 80455 w 3746670"/>
                  <a:gd name="connsiteY365" fmla="*/ 265651 h 288512"/>
                  <a:gd name="connsiteX366" fmla="*/ 80455 w 3746670"/>
                  <a:gd name="connsiteY366" fmla="*/ 22860 h 288512"/>
                  <a:gd name="connsiteX367" fmla="*/ 103315 w 3746670"/>
                  <a:gd name="connsiteY367" fmla="*/ 0 h 288512"/>
                  <a:gd name="connsiteX368" fmla="*/ 22860 w 3746670"/>
                  <a:gd name="connsiteY368" fmla="*/ 0 h 288512"/>
                  <a:gd name="connsiteX369" fmla="*/ 45720 w 3746670"/>
                  <a:gd name="connsiteY369" fmla="*/ 22860 h 288512"/>
                  <a:gd name="connsiteX370" fmla="*/ 45719 w 3746670"/>
                  <a:gd name="connsiteY370" fmla="*/ 265652 h 288512"/>
                  <a:gd name="connsiteX371" fmla="*/ 22859 w 3746670"/>
                  <a:gd name="connsiteY371" fmla="*/ 288512 h 288512"/>
                  <a:gd name="connsiteX372" fmla="*/ 22860 w 3746670"/>
                  <a:gd name="connsiteY372" fmla="*/ 288511 h 288512"/>
                  <a:gd name="connsiteX373" fmla="*/ 0 w 3746670"/>
                  <a:gd name="connsiteY373" fmla="*/ 265651 h 288512"/>
                  <a:gd name="connsiteX374" fmla="*/ 0 w 3746670"/>
                  <a:gd name="connsiteY374" fmla="*/ 22860 h 288512"/>
                  <a:gd name="connsiteX375" fmla="*/ 22860 w 3746670"/>
                  <a:gd name="connsiteY375" fmla="*/ 0 h 288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</a:cxnLst>
                <a:rect l="l" t="t" r="r" b="b"/>
                <a:pathLst>
                  <a:path w="3746670" h="288512">
                    <a:moveTo>
                      <a:pt x="3723810" y="0"/>
                    </a:moveTo>
                    <a:cubicBezTo>
                      <a:pt x="3736435" y="0"/>
                      <a:pt x="3746670" y="10235"/>
                      <a:pt x="3746670" y="22860"/>
                    </a:cubicBezTo>
                    <a:cubicBezTo>
                      <a:pt x="3746670" y="103791"/>
                      <a:pt x="3746669" y="184721"/>
                      <a:pt x="3746669" y="265652"/>
                    </a:cubicBezTo>
                    <a:cubicBezTo>
                      <a:pt x="3746669" y="278277"/>
                      <a:pt x="3736434" y="288512"/>
                      <a:pt x="3723809" y="288512"/>
                    </a:cubicBezTo>
                    <a:lnTo>
                      <a:pt x="3723810" y="288511"/>
                    </a:lnTo>
                    <a:cubicBezTo>
                      <a:pt x="3711185" y="288511"/>
                      <a:pt x="3700950" y="278276"/>
                      <a:pt x="3700950" y="265651"/>
                    </a:cubicBezTo>
                    <a:lnTo>
                      <a:pt x="3700950" y="22860"/>
                    </a:lnTo>
                    <a:cubicBezTo>
                      <a:pt x="3700950" y="10235"/>
                      <a:pt x="3711185" y="0"/>
                      <a:pt x="3723810" y="0"/>
                    </a:cubicBezTo>
                    <a:close/>
                    <a:moveTo>
                      <a:pt x="3643333" y="0"/>
                    </a:moveTo>
                    <a:cubicBezTo>
                      <a:pt x="3655958" y="0"/>
                      <a:pt x="3666193" y="10235"/>
                      <a:pt x="3666193" y="22860"/>
                    </a:cubicBezTo>
                    <a:cubicBezTo>
                      <a:pt x="3666193" y="103791"/>
                      <a:pt x="3666192" y="184721"/>
                      <a:pt x="3666192" y="265652"/>
                    </a:cubicBezTo>
                    <a:cubicBezTo>
                      <a:pt x="3666192" y="278277"/>
                      <a:pt x="3655957" y="288512"/>
                      <a:pt x="3643332" y="288512"/>
                    </a:cubicBezTo>
                    <a:lnTo>
                      <a:pt x="3643333" y="288511"/>
                    </a:lnTo>
                    <a:cubicBezTo>
                      <a:pt x="3630708" y="288511"/>
                      <a:pt x="3620473" y="278276"/>
                      <a:pt x="3620473" y="265651"/>
                    </a:cubicBezTo>
                    <a:lnTo>
                      <a:pt x="3620473" y="22860"/>
                    </a:lnTo>
                    <a:cubicBezTo>
                      <a:pt x="3620473" y="10235"/>
                      <a:pt x="3630708" y="0"/>
                      <a:pt x="3643333" y="0"/>
                    </a:cubicBezTo>
                    <a:close/>
                    <a:moveTo>
                      <a:pt x="3562878" y="0"/>
                    </a:moveTo>
                    <a:cubicBezTo>
                      <a:pt x="3575503" y="0"/>
                      <a:pt x="3585738" y="10235"/>
                      <a:pt x="3585738" y="22860"/>
                    </a:cubicBezTo>
                    <a:cubicBezTo>
                      <a:pt x="3585738" y="103791"/>
                      <a:pt x="3585737" y="184721"/>
                      <a:pt x="3585737" y="265652"/>
                    </a:cubicBezTo>
                    <a:cubicBezTo>
                      <a:pt x="3585737" y="278277"/>
                      <a:pt x="3575502" y="288512"/>
                      <a:pt x="3562877" y="288512"/>
                    </a:cubicBezTo>
                    <a:lnTo>
                      <a:pt x="3562878" y="288511"/>
                    </a:lnTo>
                    <a:cubicBezTo>
                      <a:pt x="3550253" y="288511"/>
                      <a:pt x="3540018" y="278276"/>
                      <a:pt x="3540018" y="265651"/>
                    </a:cubicBezTo>
                    <a:lnTo>
                      <a:pt x="3540018" y="22860"/>
                    </a:lnTo>
                    <a:cubicBezTo>
                      <a:pt x="3540018" y="10235"/>
                      <a:pt x="3550253" y="0"/>
                      <a:pt x="3562878" y="0"/>
                    </a:cubicBezTo>
                    <a:close/>
                    <a:moveTo>
                      <a:pt x="3482423" y="0"/>
                    </a:moveTo>
                    <a:cubicBezTo>
                      <a:pt x="3495048" y="0"/>
                      <a:pt x="3505283" y="10235"/>
                      <a:pt x="3505283" y="22860"/>
                    </a:cubicBezTo>
                    <a:cubicBezTo>
                      <a:pt x="3505283" y="103791"/>
                      <a:pt x="3505282" y="184721"/>
                      <a:pt x="3505282" y="265652"/>
                    </a:cubicBezTo>
                    <a:cubicBezTo>
                      <a:pt x="3505282" y="278277"/>
                      <a:pt x="3495047" y="288512"/>
                      <a:pt x="3482422" y="288512"/>
                    </a:cubicBezTo>
                    <a:lnTo>
                      <a:pt x="3482423" y="288511"/>
                    </a:lnTo>
                    <a:cubicBezTo>
                      <a:pt x="3469798" y="288511"/>
                      <a:pt x="3459563" y="278276"/>
                      <a:pt x="3459563" y="265651"/>
                    </a:cubicBezTo>
                    <a:lnTo>
                      <a:pt x="3459563" y="22860"/>
                    </a:lnTo>
                    <a:cubicBezTo>
                      <a:pt x="3459563" y="10235"/>
                      <a:pt x="3469798" y="0"/>
                      <a:pt x="3482423" y="0"/>
                    </a:cubicBezTo>
                    <a:close/>
                    <a:moveTo>
                      <a:pt x="3401968" y="0"/>
                    </a:moveTo>
                    <a:cubicBezTo>
                      <a:pt x="3414593" y="0"/>
                      <a:pt x="3424828" y="10235"/>
                      <a:pt x="3424828" y="22860"/>
                    </a:cubicBezTo>
                    <a:cubicBezTo>
                      <a:pt x="3424828" y="103791"/>
                      <a:pt x="3424827" y="184721"/>
                      <a:pt x="3424827" y="265652"/>
                    </a:cubicBezTo>
                    <a:cubicBezTo>
                      <a:pt x="3424827" y="278277"/>
                      <a:pt x="3414592" y="288512"/>
                      <a:pt x="3401967" y="288512"/>
                    </a:cubicBezTo>
                    <a:lnTo>
                      <a:pt x="3401968" y="288511"/>
                    </a:lnTo>
                    <a:cubicBezTo>
                      <a:pt x="3389343" y="288511"/>
                      <a:pt x="3379108" y="278276"/>
                      <a:pt x="3379108" y="265651"/>
                    </a:cubicBezTo>
                    <a:lnTo>
                      <a:pt x="3379108" y="22860"/>
                    </a:lnTo>
                    <a:cubicBezTo>
                      <a:pt x="3379108" y="10235"/>
                      <a:pt x="3389343" y="0"/>
                      <a:pt x="3401968" y="0"/>
                    </a:cubicBezTo>
                    <a:close/>
                    <a:moveTo>
                      <a:pt x="3321513" y="0"/>
                    </a:moveTo>
                    <a:cubicBezTo>
                      <a:pt x="3334138" y="0"/>
                      <a:pt x="3344373" y="10235"/>
                      <a:pt x="3344373" y="22860"/>
                    </a:cubicBezTo>
                    <a:cubicBezTo>
                      <a:pt x="3344373" y="103791"/>
                      <a:pt x="3344372" y="184721"/>
                      <a:pt x="3344372" y="265652"/>
                    </a:cubicBezTo>
                    <a:cubicBezTo>
                      <a:pt x="3344372" y="278277"/>
                      <a:pt x="3334137" y="288512"/>
                      <a:pt x="3321512" y="288512"/>
                    </a:cubicBezTo>
                    <a:lnTo>
                      <a:pt x="3321513" y="288511"/>
                    </a:lnTo>
                    <a:cubicBezTo>
                      <a:pt x="3308888" y="288511"/>
                      <a:pt x="3298653" y="278276"/>
                      <a:pt x="3298653" y="265651"/>
                    </a:cubicBezTo>
                    <a:lnTo>
                      <a:pt x="3298653" y="22860"/>
                    </a:lnTo>
                    <a:cubicBezTo>
                      <a:pt x="3298653" y="10235"/>
                      <a:pt x="3308888" y="0"/>
                      <a:pt x="3321513" y="0"/>
                    </a:cubicBezTo>
                    <a:close/>
                    <a:moveTo>
                      <a:pt x="3241058" y="0"/>
                    </a:moveTo>
                    <a:cubicBezTo>
                      <a:pt x="3253683" y="0"/>
                      <a:pt x="3263918" y="10235"/>
                      <a:pt x="3263918" y="22860"/>
                    </a:cubicBezTo>
                    <a:cubicBezTo>
                      <a:pt x="3263918" y="103791"/>
                      <a:pt x="3263917" y="184721"/>
                      <a:pt x="3263917" y="265652"/>
                    </a:cubicBezTo>
                    <a:cubicBezTo>
                      <a:pt x="3263917" y="278277"/>
                      <a:pt x="3253682" y="288512"/>
                      <a:pt x="3241057" y="288512"/>
                    </a:cubicBezTo>
                    <a:lnTo>
                      <a:pt x="3241058" y="288511"/>
                    </a:lnTo>
                    <a:cubicBezTo>
                      <a:pt x="3228433" y="288511"/>
                      <a:pt x="3218198" y="278276"/>
                      <a:pt x="3218198" y="265651"/>
                    </a:cubicBezTo>
                    <a:lnTo>
                      <a:pt x="3218198" y="22860"/>
                    </a:lnTo>
                    <a:cubicBezTo>
                      <a:pt x="3218198" y="10235"/>
                      <a:pt x="3228433" y="0"/>
                      <a:pt x="3241058" y="0"/>
                    </a:cubicBezTo>
                    <a:close/>
                    <a:moveTo>
                      <a:pt x="3160603" y="0"/>
                    </a:moveTo>
                    <a:cubicBezTo>
                      <a:pt x="3173228" y="0"/>
                      <a:pt x="3183463" y="10235"/>
                      <a:pt x="3183463" y="22860"/>
                    </a:cubicBezTo>
                    <a:cubicBezTo>
                      <a:pt x="3183463" y="103791"/>
                      <a:pt x="3183462" y="184721"/>
                      <a:pt x="3183462" y="265652"/>
                    </a:cubicBezTo>
                    <a:cubicBezTo>
                      <a:pt x="3183462" y="278277"/>
                      <a:pt x="3173227" y="288512"/>
                      <a:pt x="3160602" y="288512"/>
                    </a:cubicBezTo>
                    <a:lnTo>
                      <a:pt x="3160603" y="288511"/>
                    </a:lnTo>
                    <a:cubicBezTo>
                      <a:pt x="3147978" y="288511"/>
                      <a:pt x="3137743" y="278276"/>
                      <a:pt x="3137743" y="265651"/>
                    </a:cubicBezTo>
                    <a:lnTo>
                      <a:pt x="3137743" y="22860"/>
                    </a:lnTo>
                    <a:cubicBezTo>
                      <a:pt x="3137743" y="10235"/>
                      <a:pt x="3147978" y="0"/>
                      <a:pt x="3160603" y="0"/>
                    </a:cubicBezTo>
                    <a:close/>
                    <a:moveTo>
                      <a:pt x="3080148" y="0"/>
                    </a:moveTo>
                    <a:cubicBezTo>
                      <a:pt x="3092773" y="0"/>
                      <a:pt x="3103008" y="10235"/>
                      <a:pt x="3103008" y="22860"/>
                    </a:cubicBezTo>
                    <a:cubicBezTo>
                      <a:pt x="3103008" y="103791"/>
                      <a:pt x="3103007" y="184721"/>
                      <a:pt x="3103007" y="265652"/>
                    </a:cubicBezTo>
                    <a:cubicBezTo>
                      <a:pt x="3103007" y="278277"/>
                      <a:pt x="3092772" y="288512"/>
                      <a:pt x="3080147" y="288512"/>
                    </a:cubicBezTo>
                    <a:lnTo>
                      <a:pt x="3080148" y="288511"/>
                    </a:lnTo>
                    <a:cubicBezTo>
                      <a:pt x="3067523" y="288511"/>
                      <a:pt x="3057288" y="278276"/>
                      <a:pt x="3057288" y="265651"/>
                    </a:cubicBezTo>
                    <a:lnTo>
                      <a:pt x="3057288" y="22860"/>
                    </a:lnTo>
                    <a:cubicBezTo>
                      <a:pt x="3057288" y="10235"/>
                      <a:pt x="3067523" y="0"/>
                      <a:pt x="3080148" y="0"/>
                    </a:cubicBezTo>
                    <a:close/>
                    <a:moveTo>
                      <a:pt x="2999693" y="0"/>
                    </a:moveTo>
                    <a:cubicBezTo>
                      <a:pt x="3012318" y="0"/>
                      <a:pt x="3022553" y="10235"/>
                      <a:pt x="3022553" y="22860"/>
                    </a:cubicBezTo>
                    <a:cubicBezTo>
                      <a:pt x="3022553" y="103791"/>
                      <a:pt x="3022552" y="184721"/>
                      <a:pt x="3022552" y="265652"/>
                    </a:cubicBezTo>
                    <a:cubicBezTo>
                      <a:pt x="3022552" y="278277"/>
                      <a:pt x="3012317" y="288512"/>
                      <a:pt x="2999692" y="288512"/>
                    </a:cubicBezTo>
                    <a:lnTo>
                      <a:pt x="2999693" y="288511"/>
                    </a:lnTo>
                    <a:cubicBezTo>
                      <a:pt x="2987068" y="288511"/>
                      <a:pt x="2976833" y="278276"/>
                      <a:pt x="2976833" y="265651"/>
                    </a:cubicBezTo>
                    <a:lnTo>
                      <a:pt x="2976833" y="22860"/>
                    </a:lnTo>
                    <a:cubicBezTo>
                      <a:pt x="2976833" y="10235"/>
                      <a:pt x="2987068" y="0"/>
                      <a:pt x="2999693" y="0"/>
                    </a:cubicBezTo>
                    <a:close/>
                    <a:moveTo>
                      <a:pt x="2919238" y="0"/>
                    </a:moveTo>
                    <a:cubicBezTo>
                      <a:pt x="2931863" y="0"/>
                      <a:pt x="2942098" y="10235"/>
                      <a:pt x="2942098" y="22860"/>
                    </a:cubicBezTo>
                    <a:cubicBezTo>
                      <a:pt x="2942098" y="103791"/>
                      <a:pt x="2942097" y="184721"/>
                      <a:pt x="2942097" y="265652"/>
                    </a:cubicBezTo>
                    <a:cubicBezTo>
                      <a:pt x="2942097" y="278277"/>
                      <a:pt x="2931862" y="288512"/>
                      <a:pt x="2919237" y="288512"/>
                    </a:cubicBezTo>
                    <a:lnTo>
                      <a:pt x="2919238" y="288511"/>
                    </a:lnTo>
                    <a:cubicBezTo>
                      <a:pt x="2906613" y="288511"/>
                      <a:pt x="2896378" y="278276"/>
                      <a:pt x="2896378" y="265651"/>
                    </a:cubicBezTo>
                    <a:lnTo>
                      <a:pt x="2896378" y="22860"/>
                    </a:lnTo>
                    <a:cubicBezTo>
                      <a:pt x="2896378" y="10235"/>
                      <a:pt x="2906613" y="0"/>
                      <a:pt x="2919238" y="0"/>
                    </a:cubicBezTo>
                    <a:close/>
                    <a:moveTo>
                      <a:pt x="2838783" y="0"/>
                    </a:moveTo>
                    <a:cubicBezTo>
                      <a:pt x="2851408" y="0"/>
                      <a:pt x="2861643" y="10235"/>
                      <a:pt x="2861643" y="22860"/>
                    </a:cubicBezTo>
                    <a:cubicBezTo>
                      <a:pt x="2861643" y="103791"/>
                      <a:pt x="2861642" y="184721"/>
                      <a:pt x="2861642" y="265652"/>
                    </a:cubicBezTo>
                    <a:cubicBezTo>
                      <a:pt x="2861642" y="278277"/>
                      <a:pt x="2851407" y="288512"/>
                      <a:pt x="2838782" y="288512"/>
                    </a:cubicBezTo>
                    <a:lnTo>
                      <a:pt x="2838783" y="288511"/>
                    </a:lnTo>
                    <a:cubicBezTo>
                      <a:pt x="2826158" y="288511"/>
                      <a:pt x="2815923" y="278276"/>
                      <a:pt x="2815923" y="265651"/>
                    </a:cubicBezTo>
                    <a:lnTo>
                      <a:pt x="2815923" y="22860"/>
                    </a:lnTo>
                    <a:cubicBezTo>
                      <a:pt x="2815923" y="10235"/>
                      <a:pt x="2826158" y="0"/>
                      <a:pt x="2838783" y="0"/>
                    </a:cubicBezTo>
                    <a:close/>
                    <a:moveTo>
                      <a:pt x="2758328" y="0"/>
                    </a:moveTo>
                    <a:cubicBezTo>
                      <a:pt x="2770953" y="0"/>
                      <a:pt x="2781188" y="10235"/>
                      <a:pt x="2781188" y="22860"/>
                    </a:cubicBezTo>
                    <a:cubicBezTo>
                      <a:pt x="2781188" y="103791"/>
                      <a:pt x="2781187" y="184721"/>
                      <a:pt x="2781187" y="265652"/>
                    </a:cubicBezTo>
                    <a:cubicBezTo>
                      <a:pt x="2781187" y="278277"/>
                      <a:pt x="2770952" y="288512"/>
                      <a:pt x="2758327" y="288512"/>
                    </a:cubicBezTo>
                    <a:lnTo>
                      <a:pt x="2758328" y="288511"/>
                    </a:lnTo>
                    <a:cubicBezTo>
                      <a:pt x="2745703" y="288511"/>
                      <a:pt x="2735468" y="278276"/>
                      <a:pt x="2735468" y="265651"/>
                    </a:cubicBezTo>
                    <a:lnTo>
                      <a:pt x="2735468" y="22860"/>
                    </a:lnTo>
                    <a:cubicBezTo>
                      <a:pt x="2735468" y="10235"/>
                      <a:pt x="2745703" y="0"/>
                      <a:pt x="2758328" y="0"/>
                    </a:cubicBezTo>
                    <a:close/>
                    <a:moveTo>
                      <a:pt x="2677873" y="0"/>
                    </a:moveTo>
                    <a:cubicBezTo>
                      <a:pt x="2690498" y="0"/>
                      <a:pt x="2700733" y="10235"/>
                      <a:pt x="2700733" y="22860"/>
                    </a:cubicBezTo>
                    <a:cubicBezTo>
                      <a:pt x="2700733" y="103791"/>
                      <a:pt x="2700732" y="184721"/>
                      <a:pt x="2700732" y="265652"/>
                    </a:cubicBezTo>
                    <a:cubicBezTo>
                      <a:pt x="2700732" y="278277"/>
                      <a:pt x="2690497" y="288512"/>
                      <a:pt x="2677872" y="288512"/>
                    </a:cubicBezTo>
                    <a:lnTo>
                      <a:pt x="2677873" y="288511"/>
                    </a:lnTo>
                    <a:cubicBezTo>
                      <a:pt x="2665248" y="288511"/>
                      <a:pt x="2655013" y="278276"/>
                      <a:pt x="2655013" y="265651"/>
                    </a:cubicBezTo>
                    <a:lnTo>
                      <a:pt x="2655013" y="22860"/>
                    </a:lnTo>
                    <a:cubicBezTo>
                      <a:pt x="2655013" y="10235"/>
                      <a:pt x="2665248" y="0"/>
                      <a:pt x="2677873" y="0"/>
                    </a:cubicBezTo>
                    <a:close/>
                    <a:moveTo>
                      <a:pt x="2597418" y="0"/>
                    </a:moveTo>
                    <a:cubicBezTo>
                      <a:pt x="2610043" y="0"/>
                      <a:pt x="2620278" y="10235"/>
                      <a:pt x="2620278" y="22860"/>
                    </a:cubicBezTo>
                    <a:cubicBezTo>
                      <a:pt x="2620278" y="103791"/>
                      <a:pt x="2620277" y="184721"/>
                      <a:pt x="2620277" y="265652"/>
                    </a:cubicBezTo>
                    <a:cubicBezTo>
                      <a:pt x="2620277" y="278277"/>
                      <a:pt x="2610042" y="288512"/>
                      <a:pt x="2597417" y="288512"/>
                    </a:cubicBezTo>
                    <a:lnTo>
                      <a:pt x="2597418" y="288511"/>
                    </a:lnTo>
                    <a:cubicBezTo>
                      <a:pt x="2584793" y="288511"/>
                      <a:pt x="2574558" y="278276"/>
                      <a:pt x="2574558" y="265651"/>
                    </a:cubicBezTo>
                    <a:lnTo>
                      <a:pt x="2574558" y="22860"/>
                    </a:lnTo>
                    <a:cubicBezTo>
                      <a:pt x="2574558" y="10235"/>
                      <a:pt x="2584793" y="0"/>
                      <a:pt x="2597418" y="0"/>
                    </a:cubicBezTo>
                    <a:close/>
                    <a:moveTo>
                      <a:pt x="2516963" y="0"/>
                    </a:moveTo>
                    <a:cubicBezTo>
                      <a:pt x="2529588" y="0"/>
                      <a:pt x="2539823" y="10235"/>
                      <a:pt x="2539823" y="22860"/>
                    </a:cubicBezTo>
                    <a:cubicBezTo>
                      <a:pt x="2539823" y="103791"/>
                      <a:pt x="2539822" y="184721"/>
                      <a:pt x="2539822" y="265652"/>
                    </a:cubicBezTo>
                    <a:cubicBezTo>
                      <a:pt x="2539822" y="278277"/>
                      <a:pt x="2529587" y="288512"/>
                      <a:pt x="2516962" y="288512"/>
                    </a:cubicBezTo>
                    <a:lnTo>
                      <a:pt x="2516963" y="288511"/>
                    </a:lnTo>
                    <a:cubicBezTo>
                      <a:pt x="2504338" y="288511"/>
                      <a:pt x="2494103" y="278276"/>
                      <a:pt x="2494103" y="265651"/>
                    </a:cubicBezTo>
                    <a:lnTo>
                      <a:pt x="2494103" y="22860"/>
                    </a:lnTo>
                    <a:cubicBezTo>
                      <a:pt x="2494103" y="10235"/>
                      <a:pt x="2504338" y="0"/>
                      <a:pt x="2516963" y="0"/>
                    </a:cubicBezTo>
                    <a:close/>
                    <a:moveTo>
                      <a:pt x="2436508" y="0"/>
                    </a:moveTo>
                    <a:cubicBezTo>
                      <a:pt x="2449133" y="0"/>
                      <a:pt x="2459368" y="10235"/>
                      <a:pt x="2459368" y="22860"/>
                    </a:cubicBezTo>
                    <a:cubicBezTo>
                      <a:pt x="2459368" y="103791"/>
                      <a:pt x="2459367" y="184721"/>
                      <a:pt x="2459367" y="265652"/>
                    </a:cubicBezTo>
                    <a:cubicBezTo>
                      <a:pt x="2459367" y="278277"/>
                      <a:pt x="2449132" y="288512"/>
                      <a:pt x="2436507" y="288512"/>
                    </a:cubicBezTo>
                    <a:lnTo>
                      <a:pt x="2436508" y="288511"/>
                    </a:lnTo>
                    <a:cubicBezTo>
                      <a:pt x="2423883" y="288511"/>
                      <a:pt x="2413648" y="278276"/>
                      <a:pt x="2413648" y="265651"/>
                    </a:cubicBezTo>
                    <a:lnTo>
                      <a:pt x="2413648" y="22860"/>
                    </a:lnTo>
                    <a:cubicBezTo>
                      <a:pt x="2413648" y="10235"/>
                      <a:pt x="2423883" y="0"/>
                      <a:pt x="2436508" y="0"/>
                    </a:cubicBezTo>
                    <a:close/>
                    <a:moveTo>
                      <a:pt x="2356053" y="0"/>
                    </a:moveTo>
                    <a:cubicBezTo>
                      <a:pt x="2368678" y="0"/>
                      <a:pt x="2378913" y="10235"/>
                      <a:pt x="2378913" y="22860"/>
                    </a:cubicBezTo>
                    <a:cubicBezTo>
                      <a:pt x="2378913" y="103791"/>
                      <a:pt x="2378912" y="184721"/>
                      <a:pt x="2378912" y="265652"/>
                    </a:cubicBezTo>
                    <a:cubicBezTo>
                      <a:pt x="2378912" y="278277"/>
                      <a:pt x="2368677" y="288512"/>
                      <a:pt x="2356052" y="288512"/>
                    </a:cubicBezTo>
                    <a:lnTo>
                      <a:pt x="2356053" y="288511"/>
                    </a:lnTo>
                    <a:cubicBezTo>
                      <a:pt x="2343428" y="288511"/>
                      <a:pt x="2333193" y="278276"/>
                      <a:pt x="2333193" y="265651"/>
                    </a:cubicBezTo>
                    <a:lnTo>
                      <a:pt x="2333193" y="22860"/>
                    </a:lnTo>
                    <a:cubicBezTo>
                      <a:pt x="2333193" y="10235"/>
                      <a:pt x="2343428" y="0"/>
                      <a:pt x="2356053" y="0"/>
                    </a:cubicBezTo>
                    <a:close/>
                    <a:moveTo>
                      <a:pt x="2275598" y="0"/>
                    </a:moveTo>
                    <a:cubicBezTo>
                      <a:pt x="2288223" y="0"/>
                      <a:pt x="2298458" y="10235"/>
                      <a:pt x="2298458" y="22860"/>
                    </a:cubicBezTo>
                    <a:cubicBezTo>
                      <a:pt x="2298458" y="103791"/>
                      <a:pt x="2298457" y="184721"/>
                      <a:pt x="2298457" y="265652"/>
                    </a:cubicBezTo>
                    <a:cubicBezTo>
                      <a:pt x="2298457" y="278277"/>
                      <a:pt x="2288222" y="288512"/>
                      <a:pt x="2275597" y="288512"/>
                    </a:cubicBezTo>
                    <a:lnTo>
                      <a:pt x="2275598" y="288511"/>
                    </a:lnTo>
                    <a:cubicBezTo>
                      <a:pt x="2262973" y="288511"/>
                      <a:pt x="2252738" y="278276"/>
                      <a:pt x="2252738" y="265651"/>
                    </a:cubicBezTo>
                    <a:lnTo>
                      <a:pt x="2252738" y="22860"/>
                    </a:lnTo>
                    <a:cubicBezTo>
                      <a:pt x="2252738" y="10235"/>
                      <a:pt x="2262973" y="0"/>
                      <a:pt x="2275598" y="0"/>
                    </a:cubicBezTo>
                    <a:close/>
                    <a:moveTo>
                      <a:pt x="2195143" y="0"/>
                    </a:moveTo>
                    <a:cubicBezTo>
                      <a:pt x="2207768" y="0"/>
                      <a:pt x="2218003" y="10235"/>
                      <a:pt x="2218003" y="22860"/>
                    </a:cubicBezTo>
                    <a:cubicBezTo>
                      <a:pt x="2218003" y="103791"/>
                      <a:pt x="2218002" y="184721"/>
                      <a:pt x="2218002" y="265652"/>
                    </a:cubicBezTo>
                    <a:cubicBezTo>
                      <a:pt x="2218002" y="278277"/>
                      <a:pt x="2207767" y="288512"/>
                      <a:pt x="2195142" y="288512"/>
                    </a:cubicBezTo>
                    <a:lnTo>
                      <a:pt x="2195143" y="288511"/>
                    </a:lnTo>
                    <a:cubicBezTo>
                      <a:pt x="2182518" y="288511"/>
                      <a:pt x="2172283" y="278276"/>
                      <a:pt x="2172283" y="265651"/>
                    </a:cubicBezTo>
                    <a:lnTo>
                      <a:pt x="2172283" y="22860"/>
                    </a:lnTo>
                    <a:cubicBezTo>
                      <a:pt x="2172283" y="10235"/>
                      <a:pt x="2182518" y="0"/>
                      <a:pt x="2195143" y="0"/>
                    </a:cubicBezTo>
                    <a:close/>
                    <a:moveTo>
                      <a:pt x="2114688" y="0"/>
                    </a:moveTo>
                    <a:cubicBezTo>
                      <a:pt x="2127313" y="0"/>
                      <a:pt x="2137548" y="10235"/>
                      <a:pt x="2137548" y="22860"/>
                    </a:cubicBezTo>
                    <a:cubicBezTo>
                      <a:pt x="2137548" y="103791"/>
                      <a:pt x="2137547" y="184721"/>
                      <a:pt x="2137547" y="265652"/>
                    </a:cubicBezTo>
                    <a:cubicBezTo>
                      <a:pt x="2137547" y="278277"/>
                      <a:pt x="2127312" y="288512"/>
                      <a:pt x="2114687" y="288512"/>
                    </a:cubicBezTo>
                    <a:lnTo>
                      <a:pt x="2114688" y="288511"/>
                    </a:lnTo>
                    <a:cubicBezTo>
                      <a:pt x="2102063" y="288511"/>
                      <a:pt x="2091828" y="278276"/>
                      <a:pt x="2091828" y="265651"/>
                    </a:cubicBezTo>
                    <a:lnTo>
                      <a:pt x="2091828" y="22860"/>
                    </a:lnTo>
                    <a:cubicBezTo>
                      <a:pt x="2091828" y="10235"/>
                      <a:pt x="2102063" y="0"/>
                      <a:pt x="2114688" y="0"/>
                    </a:cubicBezTo>
                    <a:close/>
                    <a:moveTo>
                      <a:pt x="2034233" y="0"/>
                    </a:moveTo>
                    <a:cubicBezTo>
                      <a:pt x="2046858" y="0"/>
                      <a:pt x="2057093" y="10235"/>
                      <a:pt x="2057093" y="22860"/>
                    </a:cubicBezTo>
                    <a:cubicBezTo>
                      <a:pt x="2057093" y="103791"/>
                      <a:pt x="2057092" y="184721"/>
                      <a:pt x="2057092" y="265652"/>
                    </a:cubicBezTo>
                    <a:cubicBezTo>
                      <a:pt x="2057092" y="278277"/>
                      <a:pt x="2046857" y="288512"/>
                      <a:pt x="2034232" y="288512"/>
                    </a:cubicBezTo>
                    <a:lnTo>
                      <a:pt x="2034233" y="288511"/>
                    </a:lnTo>
                    <a:cubicBezTo>
                      <a:pt x="2021608" y="288511"/>
                      <a:pt x="2011373" y="278276"/>
                      <a:pt x="2011373" y="265651"/>
                    </a:cubicBezTo>
                    <a:lnTo>
                      <a:pt x="2011373" y="22860"/>
                    </a:lnTo>
                    <a:cubicBezTo>
                      <a:pt x="2011373" y="10235"/>
                      <a:pt x="2021608" y="0"/>
                      <a:pt x="2034233" y="0"/>
                    </a:cubicBezTo>
                    <a:close/>
                    <a:moveTo>
                      <a:pt x="1953778" y="0"/>
                    </a:moveTo>
                    <a:cubicBezTo>
                      <a:pt x="1966403" y="0"/>
                      <a:pt x="1976638" y="10235"/>
                      <a:pt x="1976638" y="22860"/>
                    </a:cubicBezTo>
                    <a:cubicBezTo>
                      <a:pt x="1976638" y="103791"/>
                      <a:pt x="1976637" y="184721"/>
                      <a:pt x="1976637" y="265652"/>
                    </a:cubicBezTo>
                    <a:cubicBezTo>
                      <a:pt x="1976637" y="278277"/>
                      <a:pt x="1966402" y="288512"/>
                      <a:pt x="1953777" y="288512"/>
                    </a:cubicBezTo>
                    <a:lnTo>
                      <a:pt x="1953778" y="288511"/>
                    </a:lnTo>
                    <a:cubicBezTo>
                      <a:pt x="1941153" y="288511"/>
                      <a:pt x="1930918" y="278276"/>
                      <a:pt x="1930918" y="265651"/>
                    </a:cubicBezTo>
                    <a:lnTo>
                      <a:pt x="1930918" y="22860"/>
                    </a:lnTo>
                    <a:cubicBezTo>
                      <a:pt x="1930918" y="10235"/>
                      <a:pt x="1941153" y="0"/>
                      <a:pt x="1953778" y="0"/>
                    </a:cubicBezTo>
                    <a:close/>
                    <a:moveTo>
                      <a:pt x="1873323" y="0"/>
                    </a:moveTo>
                    <a:cubicBezTo>
                      <a:pt x="1885948" y="0"/>
                      <a:pt x="1896183" y="10235"/>
                      <a:pt x="1896183" y="22860"/>
                    </a:cubicBezTo>
                    <a:cubicBezTo>
                      <a:pt x="1896183" y="103791"/>
                      <a:pt x="1896182" y="184721"/>
                      <a:pt x="1896182" y="265652"/>
                    </a:cubicBezTo>
                    <a:cubicBezTo>
                      <a:pt x="1896182" y="278277"/>
                      <a:pt x="1885947" y="288512"/>
                      <a:pt x="1873322" y="288512"/>
                    </a:cubicBezTo>
                    <a:lnTo>
                      <a:pt x="1873323" y="288511"/>
                    </a:lnTo>
                    <a:cubicBezTo>
                      <a:pt x="1860698" y="288511"/>
                      <a:pt x="1850463" y="278276"/>
                      <a:pt x="1850463" y="265651"/>
                    </a:cubicBezTo>
                    <a:lnTo>
                      <a:pt x="1850463" y="22860"/>
                    </a:lnTo>
                    <a:cubicBezTo>
                      <a:pt x="1850463" y="10235"/>
                      <a:pt x="1860698" y="0"/>
                      <a:pt x="1873323" y="0"/>
                    </a:cubicBezTo>
                    <a:close/>
                    <a:moveTo>
                      <a:pt x="1792868" y="0"/>
                    </a:moveTo>
                    <a:cubicBezTo>
                      <a:pt x="1805493" y="0"/>
                      <a:pt x="1815728" y="10235"/>
                      <a:pt x="1815728" y="22860"/>
                    </a:cubicBezTo>
                    <a:cubicBezTo>
                      <a:pt x="1815728" y="103791"/>
                      <a:pt x="1815727" y="184721"/>
                      <a:pt x="1815727" y="265652"/>
                    </a:cubicBezTo>
                    <a:cubicBezTo>
                      <a:pt x="1815727" y="278277"/>
                      <a:pt x="1805492" y="288512"/>
                      <a:pt x="1792867" y="288512"/>
                    </a:cubicBezTo>
                    <a:lnTo>
                      <a:pt x="1792868" y="288511"/>
                    </a:lnTo>
                    <a:cubicBezTo>
                      <a:pt x="1780243" y="288511"/>
                      <a:pt x="1770008" y="278276"/>
                      <a:pt x="1770008" y="265651"/>
                    </a:cubicBezTo>
                    <a:lnTo>
                      <a:pt x="1770008" y="22860"/>
                    </a:lnTo>
                    <a:cubicBezTo>
                      <a:pt x="1770008" y="10235"/>
                      <a:pt x="1780243" y="0"/>
                      <a:pt x="1792868" y="0"/>
                    </a:cubicBezTo>
                    <a:close/>
                    <a:moveTo>
                      <a:pt x="1712413" y="0"/>
                    </a:moveTo>
                    <a:cubicBezTo>
                      <a:pt x="1725038" y="0"/>
                      <a:pt x="1735273" y="10235"/>
                      <a:pt x="1735273" y="22860"/>
                    </a:cubicBezTo>
                    <a:cubicBezTo>
                      <a:pt x="1735273" y="103791"/>
                      <a:pt x="1735272" y="184721"/>
                      <a:pt x="1735272" y="265652"/>
                    </a:cubicBezTo>
                    <a:cubicBezTo>
                      <a:pt x="1735272" y="278277"/>
                      <a:pt x="1725037" y="288512"/>
                      <a:pt x="1712412" y="288512"/>
                    </a:cubicBezTo>
                    <a:lnTo>
                      <a:pt x="1712413" y="288511"/>
                    </a:lnTo>
                    <a:cubicBezTo>
                      <a:pt x="1699788" y="288511"/>
                      <a:pt x="1689553" y="278276"/>
                      <a:pt x="1689553" y="265651"/>
                    </a:cubicBezTo>
                    <a:lnTo>
                      <a:pt x="1689553" y="22860"/>
                    </a:lnTo>
                    <a:cubicBezTo>
                      <a:pt x="1689553" y="10235"/>
                      <a:pt x="1699788" y="0"/>
                      <a:pt x="1712413" y="0"/>
                    </a:cubicBezTo>
                    <a:close/>
                    <a:moveTo>
                      <a:pt x="1631959" y="0"/>
                    </a:moveTo>
                    <a:cubicBezTo>
                      <a:pt x="1644583" y="0"/>
                      <a:pt x="1654818" y="10235"/>
                      <a:pt x="1654818" y="22860"/>
                    </a:cubicBezTo>
                    <a:cubicBezTo>
                      <a:pt x="1654818" y="103791"/>
                      <a:pt x="1654817" y="184721"/>
                      <a:pt x="1654817" y="265652"/>
                    </a:cubicBezTo>
                    <a:cubicBezTo>
                      <a:pt x="1654817" y="278277"/>
                      <a:pt x="1644582" y="288512"/>
                      <a:pt x="1631957" y="288512"/>
                    </a:cubicBezTo>
                    <a:lnTo>
                      <a:pt x="1631959" y="288511"/>
                    </a:lnTo>
                    <a:cubicBezTo>
                      <a:pt x="1619333" y="288511"/>
                      <a:pt x="1609098" y="278276"/>
                      <a:pt x="1609098" y="265651"/>
                    </a:cubicBezTo>
                    <a:lnTo>
                      <a:pt x="1609098" y="22860"/>
                    </a:lnTo>
                    <a:cubicBezTo>
                      <a:pt x="1609098" y="10235"/>
                      <a:pt x="1619333" y="0"/>
                      <a:pt x="1631959" y="0"/>
                    </a:cubicBezTo>
                    <a:close/>
                    <a:moveTo>
                      <a:pt x="1551503" y="0"/>
                    </a:moveTo>
                    <a:cubicBezTo>
                      <a:pt x="1564129" y="0"/>
                      <a:pt x="1574363" y="10235"/>
                      <a:pt x="1574363" y="22860"/>
                    </a:cubicBezTo>
                    <a:cubicBezTo>
                      <a:pt x="1574363" y="103791"/>
                      <a:pt x="1574362" y="184721"/>
                      <a:pt x="1574362" y="265652"/>
                    </a:cubicBezTo>
                    <a:cubicBezTo>
                      <a:pt x="1574362" y="278277"/>
                      <a:pt x="1564127" y="288512"/>
                      <a:pt x="1551502" y="288512"/>
                    </a:cubicBezTo>
                    <a:lnTo>
                      <a:pt x="1551503" y="288511"/>
                    </a:lnTo>
                    <a:cubicBezTo>
                      <a:pt x="1538878" y="288511"/>
                      <a:pt x="1528644" y="278276"/>
                      <a:pt x="1528644" y="265651"/>
                    </a:cubicBezTo>
                    <a:lnTo>
                      <a:pt x="1528644" y="22860"/>
                    </a:lnTo>
                    <a:cubicBezTo>
                      <a:pt x="1528644" y="10235"/>
                      <a:pt x="1538878" y="0"/>
                      <a:pt x="1551503" y="0"/>
                    </a:cubicBezTo>
                    <a:close/>
                    <a:moveTo>
                      <a:pt x="1471048" y="0"/>
                    </a:moveTo>
                    <a:cubicBezTo>
                      <a:pt x="1483673" y="0"/>
                      <a:pt x="1493908" y="10235"/>
                      <a:pt x="1493908" y="22860"/>
                    </a:cubicBezTo>
                    <a:cubicBezTo>
                      <a:pt x="1493908" y="103791"/>
                      <a:pt x="1493907" y="184721"/>
                      <a:pt x="1493907" y="265652"/>
                    </a:cubicBezTo>
                    <a:cubicBezTo>
                      <a:pt x="1493907" y="278277"/>
                      <a:pt x="1483672" y="288512"/>
                      <a:pt x="1471047" y="288512"/>
                    </a:cubicBezTo>
                    <a:lnTo>
                      <a:pt x="1471048" y="288511"/>
                    </a:lnTo>
                    <a:cubicBezTo>
                      <a:pt x="1458424" y="288511"/>
                      <a:pt x="1448188" y="278276"/>
                      <a:pt x="1448188" y="265651"/>
                    </a:cubicBezTo>
                    <a:lnTo>
                      <a:pt x="1448188" y="22860"/>
                    </a:lnTo>
                    <a:cubicBezTo>
                      <a:pt x="1448188" y="10235"/>
                      <a:pt x="1458424" y="0"/>
                      <a:pt x="1471048" y="0"/>
                    </a:cubicBezTo>
                    <a:close/>
                    <a:moveTo>
                      <a:pt x="1390593" y="0"/>
                    </a:moveTo>
                    <a:cubicBezTo>
                      <a:pt x="1403218" y="0"/>
                      <a:pt x="1413453" y="10235"/>
                      <a:pt x="1413453" y="22860"/>
                    </a:cubicBezTo>
                    <a:cubicBezTo>
                      <a:pt x="1413453" y="103791"/>
                      <a:pt x="1413453" y="184721"/>
                      <a:pt x="1413453" y="265652"/>
                    </a:cubicBezTo>
                    <a:cubicBezTo>
                      <a:pt x="1413453" y="278277"/>
                      <a:pt x="1403217" y="288512"/>
                      <a:pt x="1390592" y="288512"/>
                    </a:cubicBezTo>
                    <a:lnTo>
                      <a:pt x="1390593" y="288511"/>
                    </a:lnTo>
                    <a:cubicBezTo>
                      <a:pt x="1377969" y="288511"/>
                      <a:pt x="1367734" y="278276"/>
                      <a:pt x="1367734" y="265651"/>
                    </a:cubicBezTo>
                    <a:lnTo>
                      <a:pt x="1367734" y="22860"/>
                    </a:lnTo>
                    <a:cubicBezTo>
                      <a:pt x="1367734" y="10235"/>
                      <a:pt x="1377969" y="0"/>
                      <a:pt x="1390593" y="0"/>
                    </a:cubicBezTo>
                    <a:close/>
                    <a:moveTo>
                      <a:pt x="1310138" y="0"/>
                    </a:moveTo>
                    <a:cubicBezTo>
                      <a:pt x="1322763" y="0"/>
                      <a:pt x="1332999" y="10235"/>
                      <a:pt x="1332999" y="22860"/>
                    </a:cubicBezTo>
                    <a:cubicBezTo>
                      <a:pt x="1332999" y="103791"/>
                      <a:pt x="1332997" y="184721"/>
                      <a:pt x="1332997" y="265652"/>
                    </a:cubicBezTo>
                    <a:cubicBezTo>
                      <a:pt x="1332997" y="278277"/>
                      <a:pt x="1322762" y="288512"/>
                      <a:pt x="1310137" y="288512"/>
                    </a:cubicBezTo>
                    <a:lnTo>
                      <a:pt x="1310138" y="288511"/>
                    </a:lnTo>
                    <a:cubicBezTo>
                      <a:pt x="1297513" y="288511"/>
                      <a:pt x="1287279" y="278276"/>
                      <a:pt x="1287279" y="265651"/>
                    </a:cubicBezTo>
                    <a:lnTo>
                      <a:pt x="1287279" y="22860"/>
                    </a:lnTo>
                    <a:cubicBezTo>
                      <a:pt x="1287279" y="10235"/>
                      <a:pt x="1297513" y="0"/>
                      <a:pt x="1310138" y="0"/>
                    </a:cubicBezTo>
                    <a:close/>
                    <a:moveTo>
                      <a:pt x="1229683" y="0"/>
                    </a:moveTo>
                    <a:cubicBezTo>
                      <a:pt x="1242308" y="0"/>
                      <a:pt x="1252543" y="10235"/>
                      <a:pt x="1252543" y="22860"/>
                    </a:cubicBezTo>
                    <a:cubicBezTo>
                      <a:pt x="1252543" y="103791"/>
                      <a:pt x="1252542" y="184721"/>
                      <a:pt x="1252542" y="265652"/>
                    </a:cubicBezTo>
                    <a:cubicBezTo>
                      <a:pt x="1252542" y="278277"/>
                      <a:pt x="1242307" y="288512"/>
                      <a:pt x="1229682" y="288512"/>
                    </a:cubicBezTo>
                    <a:lnTo>
                      <a:pt x="1229683" y="288511"/>
                    </a:lnTo>
                    <a:cubicBezTo>
                      <a:pt x="1217058" y="288511"/>
                      <a:pt x="1206823" y="278276"/>
                      <a:pt x="1206823" y="265651"/>
                    </a:cubicBezTo>
                    <a:lnTo>
                      <a:pt x="1206823" y="22860"/>
                    </a:lnTo>
                    <a:cubicBezTo>
                      <a:pt x="1206823" y="10235"/>
                      <a:pt x="1217058" y="0"/>
                      <a:pt x="1229683" y="0"/>
                    </a:cubicBezTo>
                    <a:close/>
                    <a:moveTo>
                      <a:pt x="1149228" y="0"/>
                    </a:moveTo>
                    <a:cubicBezTo>
                      <a:pt x="1161853" y="0"/>
                      <a:pt x="1172088" y="10235"/>
                      <a:pt x="1172088" y="22860"/>
                    </a:cubicBezTo>
                    <a:cubicBezTo>
                      <a:pt x="1172088" y="103791"/>
                      <a:pt x="1172087" y="184721"/>
                      <a:pt x="1172087" y="265652"/>
                    </a:cubicBezTo>
                    <a:cubicBezTo>
                      <a:pt x="1172087" y="278277"/>
                      <a:pt x="1161852" y="288512"/>
                      <a:pt x="1149227" y="288512"/>
                    </a:cubicBezTo>
                    <a:lnTo>
                      <a:pt x="1149228" y="288511"/>
                    </a:lnTo>
                    <a:cubicBezTo>
                      <a:pt x="1136604" y="288511"/>
                      <a:pt x="1126368" y="278276"/>
                      <a:pt x="1126368" y="265651"/>
                    </a:cubicBezTo>
                    <a:lnTo>
                      <a:pt x="1126368" y="22860"/>
                    </a:lnTo>
                    <a:cubicBezTo>
                      <a:pt x="1126368" y="10235"/>
                      <a:pt x="1136604" y="0"/>
                      <a:pt x="1149228" y="0"/>
                    </a:cubicBezTo>
                    <a:close/>
                    <a:moveTo>
                      <a:pt x="1068773" y="0"/>
                    </a:moveTo>
                    <a:cubicBezTo>
                      <a:pt x="1081398" y="0"/>
                      <a:pt x="1091634" y="10235"/>
                      <a:pt x="1091634" y="22860"/>
                    </a:cubicBezTo>
                    <a:cubicBezTo>
                      <a:pt x="1091634" y="103791"/>
                      <a:pt x="1091632" y="184721"/>
                      <a:pt x="1091632" y="265652"/>
                    </a:cubicBezTo>
                    <a:cubicBezTo>
                      <a:pt x="1091632" y="278277"/>
                      <a:pt x="1081397" y="288512"/>
                      <a:pt x="1068773" y="288512"/>
                    </a:cubicBezTo>
                    <a:lnTo>
                      <a:pt x="1068773" y="288511"/>
                    </a:lnTo>
                    <a:cubicBezTo>
                      <a:pt x="1056148" y="288511"/>
                      <a:pt x="1045913" y="278276"/>
                      <a:pt x="1045913" y="265651"/>
                    </a:cubicBezTo>
                    <a:lnTo>
                      <a:pt x="1045913" y="22860"/>
                    </a:lnTo>
                    <a:cubicBezTo>
                      <a:pt x="1045913" y="10235"/>
                      <a:pt x="1056148" y="0"/>
                      <a:pt x="1068773" y="0"/>
                    </a:cubicBezTo>
                    <a:close/>
                    <a:moveTo>
                      <a:pt x="988319" y="0"/>
                    </a:moveTo>
                    <a:cubicBezTo>
                      <a:pt x="1000943" y="0"/>
                      <a:pt x="1011178" y="10235"/>
                      <a:pt x="1011178" y="22860"/>
                    </a:cubicBezTo>
                    <a:cubicBezTo>
                      <a:pt x="1011178" y="103791"/>
                      <a:pt x="1011177" y="184721"/>
                      <a:pt x="1011177" y="265652"/>
                    </a:cubicBezTo>
                    <a:cubicBezTo>
                      <a:pt x="1011177" y="278277"/>
                      <a:pt x="1000942" y="288512"/>
                      <a:pt x="988317" y="288512"/>
                    </a:cubicBezTo>
                    <a:lnTo>
                      <a:pt x="988319" y="288511"/>
                    </a:lnTo>
                    <a:cubicBezTo>
                      <a:pt x="975694" y="288511"/>
                      <a:pt x="965458" y="278276"/>
                      <a:pt x="965458" y="265651"/>
                    </a:cubicBezTo>
                    <a:lnTo>
                      <a:pt x="965458" y="22860"/>
                    </a:lnTo>
                    <a:cubicBezTo>
                      <a:pt x="965458" y="10235"/>
                      <a:pt x="975694" y="0"/>
                      <a:pt x="988319" y="0"/>
                    </a:cubicBezTo>
                    <a:close/>
                    <a:moveTo>
                      <a:pt x="907864" y="0"/>
                    </a:moveTo>
                    <a:cubicBezTo>
                      <a:pt x="920488" y="0"/>
                      <a:pt x="930723" y="10235"/>
                      <a:pt x="930723" y="22860"/>
                    </a:cubicBezTo>
                    <a:cubicBezTo>
                      <a:pt x="930723" y="103791"/>
                      <a:pt x="930722" y="184721"/>
                      <a:pt x="930722" y="265652"/>
                    </a:cubicBezTo>
                    <a:cubicBezTo>
                      <a:pt x="930722" y="278277"/>
                      <a:pt x="920487" y="288512"/>
                      <a:pt x="907862" y="288512"/>
                    </a:cubicBezTo>
                    <a:lnTo>
                      <a:pt x="907864" y="288511"/>
                    </a:lnTo>
                    <a:cubicBezTo>
                      <a:pt x="895238" y="288511"/>
                      <a:pt x="885003" y="278276"/>
                      <a:pt x="885003" y="265651"/>
                    </a:cubicBezTo>
                    <a:lnTo>
                      <a:pt x="885003" y="22860"/>
                    </a:lnTo>
                    <a:cubicBezTo>
                      <a:pt x="885003" y="10235"/>
                      <a:pt x="895238" y="0"/>
                      <a:pt x="907864" y="0"/>
                    </a:cubicBezTo>
                    <a:close/>
                    <a:moveTo>
                      <a:pt x="827408" y="0"/>
                    </a:moveTo>
                    <a:cubicBezTo>
                      <a:pt x="840033" y="0"/>
                      <a:pt x="850268" y="10235"/>
                      <a:pt x="850268" y="22860"/>
                    </a:cubicBezTo>
                    <a:cubicBezTo>
                      <a:pt x="850268" y="103791"/>
                      <a:pt x="850267" y="184721"/>
                      <a:pt x="850267" y="265652"/>
                    </a:cubicBezTo>
                    <a:cubicBezTo>
                      <a:pt x="850267" y="278277"/>
                      <a:pt x="840032" y="288512"/>
                      <a:pt x="827407" y="288512"/>
                    </a:cubicBezTo>
                    <a:lnTo>
                      <a:pt x="827408" y="288511"/>
                    </a:lnTo>
                    <a:cubicBezTo>
                      <a:pt x="814783" y="288511"/>
                      <a:pt x="804548" y="278276"/>
                      <a:pt x="804548" y="265651"/>
                    </a:cubicBezTo>
                    <a:lnTo>
                      <a:pt x="804548" y="22860"/>
                    </a:lnTo>
                    <a:cubicBezTo>
                      <a:pt x="804548" y="10235"/>
                      <a:pt x="814783" y="0"/>
                      <a:pt x="827408" y="0"/>
                    </a:cubicBezTo>
                    <a:close/>
                    <a:moveTo>
                      <a:pt x="746953" y="0"/>
                    </a:moveTo>
                    <a:cubicBezTo>
                      <a:pt x="759578" y="0"/>
                      <a:pt x="769813" y="10235"/>
                      <a:pt x="769813" y="22860"/>
                    </a:cubicBezTo>
                    <a:cubicBezTo>
                      <a:pt x="769813" y="103791"/>
                      <a:pt x="769812" y="184721"/>
                      <a:pt x="769812" y="265652"/>
                    </a:cubicBezTo>
                    <a:cubicBezTo>
                      <a:pt x="769812" y="278277"/>
                      <a:pt x="759577" y="288512"/>
                      <a:pt x="746952" y="288512"/>
                    </a:cubicBezTo>
                    <a:lnTo>
                      <a:pt x="746953" y="288511"/>
                    </a:lnTo>
                    <a:cubicBezTo>
                      <a:pt x="734328" y="288511"/>
                      <a:pt x="724093" y="278276"/>
                      <a:pt x="724093" y="265651"/>
                    </a:cubicBezTo>
                    <a:lnTo>
                      <a:pt x="724093" y="22860"/>
                    </a:lnTo>
                    <a:cubicBezTo>
                      <a:pt x="724093" y="10235"/>
                      <a:pt x="734328" y="0"/>
                      <a:pt x="746953" y="0"/>
                    </a:cubicBezTo>
                    <a:close/>
                    <a:moveTo>
                      <a:pt x="666498" y="0"/>
                    </a:moveTo>
                    <a:cubicBezTo>
                      <a:pt x="679123" y="0"/>
                      <a:pt x="689358" y="10235"/>
                      <a:pt x="689358" y="22860"/>
                    </a:cubicBezTo>
                    <a:cubicBezTo>
                      <a:pt x="689358" y="103791"/>
                      <a:pt x="689357" y="184721"/>
                      <a:pt x="689357" y="265652"/>
                    </a:cubicBezTo>
                    <a:cubicBezTo>
                      <a:pt x="689357" y="278277"/>
                      <a:pt x="679122" y="288512"/>
                      <a:pt x="666497" y="288512"/>
                    </a:cubicBezTo>
                    <a:lnTo>
                      <a:pt x="666498" y="288511"/>
                    </a:lnTo>
                    <a:cubicBezTo>
                      <a:pt x="653873" y="288511"/>
                      <a:pt x="643638" y="278276"/>
                      <a:pt x="643638" y="265651"/>
                    </a:cubicBezTo>
                    <a:lnTo>
                      <a:pt x="643638" y="22860"/>
                    </a:lnTo>
                    <a:cubicBezTo>
                      <a:pt x="643638" y="10235"/>
                      <a:pt x="653873" y="0"/>
                      <a:pt x="666498" y="0"/>
                    </a:cubicBezTo>
                    <a:close/>
                    <a:moveTo>
                      <a:pt x="586045" y="0"/>
                    </a:moveTo>
                    <a:cubicBezTo>
                      <a:pt x="598670" y="0"/>
                      <a:pt x="608905" y="10235"/>
                      <a:pt x="608905" y="22860"/>
                    </a:cubicBezTo>
                    <a:cubicBezTo>
                      <a:pt x="608905" y="103791"/>
                      <a:pt x="608904" y="184721"/>
                      <a:pt x="608904" y="265652"/>
                    </a:cubicBezTo>
                    <a:cubicBezTo>
                      <a:pt x="608904" y="278277"/>
                      <a:pt x="598669" y="288512"/>
                      <a:pt x="586044" y="288512"/>
                    </a:cubicBezTo>
                    <a:lnTo>
                      <a:pt x="586045" y="288511"/>
                    </a:lnTo>
                    <a:cubicBezTo>
                      <a:pt x="573420" y="288511"/>
                      <a:pt x="563185" y="278276"/>
                      <a:pt x="563185" y="265651"/>
                    </a:cubicBezTo>
                    <a:lnTo>
                      <a:pt x="563185" y="22860"/>
                    </a:lnTo>
                    <a:cubicBezTo>
                      <a:pt x="563185" y="10235"/>
                      <a:pt x="573420" y="0"/>
                      <a:pt x="586045" y="0"/>
                    </a:cubicBezTo>
                    <a:close/>
                    <a:moveTo>
                      <a:pt x="505590" y="0"/>
                    </a:moveTo>
                    <a:cubicBezTo>
                      <a:pt x="518215" y="0"/>
                      <a:pt x="528450" y="10235"/>
                      <a:pt x="528450" y="22860"/>
                    </a:cubicBezTo>
                    <a:cubicBezTo>
                      <a:pt x="528450" y="103791"/>
                      <a:pt x="528449" y="184721"/>
                      <a:pt x="528449" y="265652"/>
                    </a:cubicBezTo>
                    <a:cubicBezTo>
                      <a:pt x="528449" y="278277"/>
                      <a:pt x="518214" y="288512"/>
                      <a:pt x="505589" y="288512"/>
                    </a:cubicBezTo>
                    <a:lnTo>
                      <a:pt x="505590" y="288511"/>
                    </a:lnTo>
                    <a:cubicBezTo>
                      <a:pt x="492965" y="288511"/>
                      <a:pt x="482730" y="278276"/>
                      <a:pt x="482730" y="265651"/>
                    </a:cubicBezTo>
                    <a:lnTo>
                      <a:pt x="482730" y="22860"/>
                    </a:lnTo>
                    <a:cubicBezTo>
                      <a:pt x="482730" y="10235"/>
                      <a:pt x="492965" y="0"/>
                      <a:pt x="505590" y="0"/>
                    </a:cubicBezTo>
                    <a:close/>
                    <a:moveTo>
                      <a:pt x="425135" y="0"/>
                    </a:moveTo>
                    <a:cubicBezTo>
                      <a:pt x="437760" y="0"/>
                      <a:pt x="447995" y="10235"/>
                      <a:pt x="447995" y="22860"/>
                    </a:cubicBezTo>
                    <a:cubicBezTo>
                      <a:pt x="447995" y="103791"/>
                      <a:pt x="447994" y="184721"/>
                      <a:pt x="447994" y="265652"/>
                    </a:cubicBezTo>
                    <a:cubicBezTo>
                      <a:pt x="447994" y="278277"/>
                      <a:pt x="437759" y="288512"/>
                      <a:pt x="425134" y="288512"/>
                    </a:cubicBezTo>
                    <a:lnTo>
                      <a:pt x="425135" y="288511"/>
                    </a:lnTo>
                    <a:cubicBezTo>
                      <a:pt x="412510" y="288511"/>
                      <a:pt x="402275" y="278276"/>
                      <a:pt x="402275" y="265651"/>
                    </a:cubicBezTo>
                    <a:lnTo>
                      <a:pt x="402275" y="22860"/>
                    </a:lnTo>
                    <a:cubicBezTo>
                      <a:pt x="402275" y="10235"/>
                      <a:pt x="412510" y="0"/>
                      <a:pt x="425135" y="0"/>
                    </a:cubicBezTo>
                    <a:close/>
                    <a:moveTo>
                      <a:pt x="344680" y="0"/>
                    </a:moveTo>
                    <a:cubicBezTo>
                      <a:pt x="357305" y="0"/>
                      <a:pt x="367540" y="10235"/>
                      <a:pt x="367540" y="22860"/>
                    </a:cubicBezTo>
                    <a:cubicBezTo>
                      <a:pt x="367540" y="103791"/>
                      <a:pt x="367539" y="184721"/>
                      <a:pt x="367539" y="265652"/>
                    </a:cubicBezTo>
                    <a:cubicBezTo>
                      <a:pt x="367539" y="278277"/>
                      <a:pt x="357304" y="288512"/>
                      <a:pt x="344679" y="288512"/>
                    </a:cubicBezTo>
                    <a:lnTo>
                      <a:pt x="344680" y="288511"/>
                    </a:lnTo>
                    <a:cubicBezTo>
                      <a:pt x="332055" y="288511"/>
                      <a:pt x="321820" y="278276"/>
                      <a:pt x="321820" y="265651"/>
                    </a:cubicBezTo>
                    <a:lnTo>
                      <a:pt x="321820" y="22860"/>
                    </a:lnTo>
                    <a:cubicBezTo>
                      <a:pt x="321820" y="10235"/>
                      <a:pt x="332055" y="0"/>
                      <a:pt x="344680" y="0"/>
                    </a:cubicBezTo>
                    <a:close/>
                    <a:moveTo>
                      <a:pt x="264225" y="0"/>
                    </a:moveTo>
                    <a:cubicBezTo>
                      <a:pt x="276850" y="0"/>
                      <a:pt x="287085" y="10235"/>
                      <a:pt x="287085" y="22860"/>
                    </a:cubicBezTo>
                    <a:cubicBezTo>
                      <a:pt x="287085" y="103791"/>
                      <a:pt x="287084" y="184721"/>
                      <a:pt x="287084" y="265652"/>
                    </a:cubicBezTo>
                    <a:cubicBezTo>
                      <a:pt x="287084" y="278277"/>
                      <a:pt x="276849" y="288512"/>
                      <a:pt x="264224" y="288512"/>
                    </a:cubicBezTo>
                    <a:lnTo>
                      <a:pt x="264225" y="288511"/>
                    </a:lnTo>
                    <a:cubicBezTo>
                      <a:pt x="251600" y="288511"/>
                      <a:pt x="241365" y="278276"/>
                      <a:pt x="241365" y="265651"/>
                    </a:cubicBezTo>
                    <a:lnTo>
                      <a:pt x="241365" y="22860"/>
                    </a:lnTo>
                    <a:cubicBezTo>
                      <a:pt x="241365" y="10235"/>
                      <a:pt x="251600" y="0"/>
                      <a:pt x="264225" y="0"/>
                    </a:cubicBezTo>
                    <a:close/>
                    <a:moveTo>
                      <a:pt x="183770" y="0"/>
                    </a:moveTo>
                    <a:cubicBezTo>
                      <a:pt x="196395" y="0"/>
                      <a:pt x="206630" y="10235"/>
                      <a:pt x="206630" y="22860"/>
                    </a:cubicBezTo>
                    <a:cubicBezTo>
                      <a:pt x="206630" y="103791"/>
                      <a:pt x="206629" y="184721"/>
                      <a:pt x="206629" y="265652"/>
                    </a:cubicBezTo>
                    <a:cubicBezTo>
                      <a:pt x="206629" y="278277"/>
                      <a:pt x="196394" y="288512"/>
                      <a:pt x="183769" y="288512"/>
                    </a:cubicBezTo>
                    <a:lnTo>
                      <a:pt x="183770" y="288511"/>
                    </a:lnTo>
                    <a:cubicBezTo>
                      <a:pt x="171145" y="288511"/>
                      <a:pt x="160910" y="278276"/>
                      <a:pt x="160910" y="265651"/>
                    </a:cubicBezTo>
                    <a:lnTo>
                      <a:pt x="160910" y="22860"/>
                    </a:lnTo>
                    <a:cubicBezTo>
                      <a:pt x="160910" y="10235"/>
                      <a:pt x="171145" y="0"/>
                      <a:pt x="183770" y="0"/>
                    </a:cubicBezTo>
                    <a:close/>
                    <a:moveTo>
                      <a:pt x="103315" y="0"/>
                    </a:moveTo>
                    <a:cubicBezTo>
                      <a:pt x="115940" y="0"/>
                      <a:pt x="126175" y="10235"/>
                      <a:pt x="126175" y="22860"/>
                    </a:cubicBezTo>
                    <a:cubicBezTo>
                      <a:pt x="126175" y="103791"/>
                      <a:pt x="126174" y="184721"/>
                      <a:pt x="126174" y="265652"/>
                    </a:cubicBezTo>
                    <a:cubicBezTo>
                      <a:pt x="126174" y="278277"/>
                      <a:pt x="115939" y="288512"/>
                      <a:pt x="103314" y="288512"/>
                    </a:cubicBezTo>
                    <a:lnTo>
                      <a:pt x="103315" y="288511"/>
                    </a:lnTo>
                    <a:cubicBezTo>
                      <a:pt x="90690" y="288511"/>
                      <a:pt x="80455" y="278276"/>
                      <a:pt x="80455" y="265651"/>
                    </a:cubicBezTo>
                    <a:lnTo>
                      <a:pt x="80455" y="22860"/>
                    </a:lnTo>
                    <a:cubicBezTo>
                      <a:pt x="80455" y="10235"/>
                      <a:pt x="90690" y="0"/>
                      <a:pt x="103315" y="0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103791"/>
                      <a:pt x="45719" y="184721"/>
                      <a:pt x="45719" y="265652"/>
                    </a:cubicBezTo>
                    <a:cubicBezTo>
                      <a:pt x="45719" y="278277"/>
                      <a:pt x="35484" y="288512"/>
                      <a:pt x="22859" y="288512"/>
                    </a:cubicBezTo>
                    <a:lnTo>
                      <a:pt x="22860" y="288511"/>
                    </a:lnTo>
                    <a:cubicBezTo>
                      <a:pt x="10235" y="288511"/>
                      <a:pt x="0" y="278276"/>
                      <a:pt x="0" y="265651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55E3A30-DFE8-4B3D-4632-13BE550C1B86}"/>
                </a:ext>
              </a:extLst>
            </p:cNvPr>
            <p:cNvGrpSpPr/>
            <p:nvPr/>
          </p:nvGrpSpPr>
          <p:grpSpPr>
            <a:xfrm>
              <a:off x="413232" y="5636567"/>
              <a:ext cx="2235184" cy="660024"/>
              <a:chOff x="361156" y="5811679"/>
              <a:chExt cx="2235184" cy="660024"/>
            </a:xfrm>
          </p:grpSpPr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9552C4C8-D243-B929-261A-39AA69C4BAB6}"/>
                  </a:ext>
                </a:extLst>
              </p:cNvPr>
              <p:cNvSpPr/>
              <p:nvPr/>
            </p:nvSpPr>
            <p:spPr>
              <a:xfrm>
                <a:off x="361156" y="5811679"/>
                <a:ext cx="2235184" cy="660024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0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F37D70C2-F9F1-B1D4-4F9E-7B50A515815B}"/>
                  </a:ext>
                </a:extLst>
              </p:cNvPr>
              <p:cNvSpPr/>
              <p:nvPr/>
            </p:nvSpPr>
            <p:spPr>
              <a:xfrm>
                <a:off x="422337" y="5854723"/>
                <a:ext cx="2116076" cy="579888"/>
              </a:xfrm>
              <a:custGeom>
                <a:avLst/>
                <a:gdLst>
                  <a:gd name="connsiteX0" fmla="*/ 3723810 w 3746670"/>
                  <a:gd name="connsiteY0" fmla="*/ 0 h 579888"/>
                  <a:gd name="connsiteX1" fmla="*/ 3746670 w 3746670"/>
                  <a:gd name="connsiteY1" fmla="*/ 22860 h 579888"/>
                  <a:gd name="connsiteX2" fmla="*/ 3746669 w 3746670"/>
                  <a:gd name="connsiteY2" fmla="*/ 557028 h 579888"/>
                  <a:gd name="connsiteX3" fmla="*/ 3723809 w 3746670"/>
                  <a:gd name="connsiteY3" fmla="*/ 579888 h 579888"/>
                  <a:gd name="connsiteX4" fmla="*/ 3723810 w 3746670"/>
                  <a:gd name="connsiteY4" fmla="*/ 579887 h 579888"/>
                  <a:gd name="connsiteX5" fmla="*/ 3700950 w 3746670"/>
                  <a:gd name="connsiteY5" fmla="*/ 557027 h 579888"/>
                  <a:gd name="connsiteX6" fmla="*/ 3700950 w 3746670"/>
                  <a:gd name="connsiteY6" fmla="*/ 22860 h 579888"/>
                  <a:gd name="connsiteX7" fmla="*/ 3723810 w 3746670"/>
                  <a:gd name="connsiteY7" fmla="*/ 0 h 579888"/>
                  <a:gd name="connsiteX8" fmla="*/ 3643333 w 3746670"/>
                  <a:gd name="connsiteY8" fmla="*/ 0 h 579888"/>
                  <a:gd name="connsiteX9" fmla="*/ 3666193 w 3746670"/>
                  <a:gd name="connsiteY9" fmla="*/ 22860 h 579888"/>
                  <a:gd name="connsiteX10" fmla="*/ 3666192 w 3746670"/>
                  <a:gd name="connsiteY10" fmla="*/ 557028 h 579888"/>
                  <a:gd name="connsiteX11" fmla="*/ 3643332 w 3746670"/>
                  <a:gd name="connsiteY11" fmla="*/ 579888 h 579888"/>
                  <a:gd name="connsiteX12" fmla="*/ 3643333 w 3746670"/>
                  <a:gd name="connsiteY12" fmla="*/ 579887 h 579888"/>
                  <a:gd name="connsiteX13" fmla="*/ 3620473 w 3746670"/>
                  <a:gd name="connsiteY13" fmla="*/ 557027 h 579888"/>
                  <a:gd name="connsiteX14" fmla="*/ 3620473 w 3746670"/>
                  <a:gd name="connsiteY14" fmla="*/ 22860 h 579888"/>
                  <a:gd name="connsiteX15" fmla="*/ 3643333 w 3746670"/>
                  <a:gd name="connsiteY15" fmla="*/ 0 h 579888"/>
                  <a:gd name="connsiteX16" fmla="*/ 3562878 w 3746670"/>
                  <a:gd name="connsiteY16" fmla="*/ 0 h 579888"/>
                  <a:gd name="connsiteX17" fmla="*/ 3585738 w 3746670"/>
                  <a:gd name="connsiteY17" fmla="*/ 22860 h 579888"/>
                  <a:gd name="connsiteX18" fmla="*/ 3585737 w 3746670"/>
                  <a:gd name="connsiteY18" fmla="*/ 557028 h 579888"/>
                  <a:gd name="connsiteX19" fmla="*/ 3562877 w 3746670"/>
                  <a:gd name="connsiteY19" fmla="*/ 579888 h 579888"/>
                  <a:gd name="connsiteX20" fmla="*/ 3562878 w 3746670"/>
                  <a:gd name="connsiteY20" fmla="*/ 579887 h 579888"/>
                  <a:gd name="connsiteX21" fmla="*/ 3540018 w 3746670"/>
                  <a:gd name="connsiteY21" fmla="*/ 557027 h 579888"/>
                  <a:gd name="connsiteX22" fmla="*/ 3540018 w 3746670"/>
                  <a:gd name="connsiteY22" fmla="*/ 22860 h 579888"/>
                  <a:gd name="connsiteX23" fmla="*/ 3562878 w 3746670"/>
                  <a:gd name="connsiteY23" fmla="*/ 0 h 579888"/>
                  <a:gd name="connsiteX24" fmla="*/ 3482423 w 3746670"/>
                  <a:gd name="connsiteY24" fmla="*/ 0 h 579888"/>
                  <a:gd name="connsiteX25" fmla="*/ 3505283 w 3746670"/>
                  <a:gd name="connsiteY25" fmla="*/ 22860 h 579888"/>
                  <a:gd name="connsiteX26" fmla="*/ 3505282 w 3746670"/>
                  <a:gd name="connsiteY26" fmla="*/ 557028 h 579888"/>
                  <a:gd name="connsiteX27" fmla="*/ 3482422 w 3746670"/>
                  <a:gd name="connsiteY27" fmla="*/ 579888 h 579888"/>
                  <a:gd name="connsiteX28" fmla="*/ 3482423 w 3746670"/>
                  <a:gd name="connsiteY28" fmla="*/ 579887 h 579888"/>
                  <a:gd name="connsiteX29" fmla="*/ 3459563 w 3746670"/>
                  <a:gd name="connsiteY29" fmla="*/ 557027 h 579888"/>
                  <a:gd name="connsiteX30" fmla="*/ 3459563 w 3746670"/>
                  <a:gd name="connsiteY30" fmla="*/ 22860 h 579888"/>
                  <a:gd name="connsiteX31" fmla="*/ 3482423 w 3746670"/>
                  <a:gd name="connsiteY31" fmla="*/ 0 h 579888"/>
                  <a:gd name="connsiteX32" fmla="*/ 3401968 w 3746670"/>
                  <a:gd name="connsiteY32" fmla="*/ 0 h 579888"/>
                  <a:gd name="connsiteX33" fmla="*/ 3424828 w 3746670"/>
                  <a:gd name="connsiteY33" fmla="*/ 22860 h 579888"/>
                  <a:gd name="connsiteX34" fmla="*/ 3424827 w 3746670"/>
                  <a:gd name="connsiteY34" fmla="*/ 557028 h 579888"/>
                  <a:gd name="connsiteX35" fmla="*/ 3401967 w 3746670"/>
                  <a:gd name="connsiteY35" fmla="*/ 579888 h 579888"/>
                  <a:gd name="connsiteX36" fmla="*/ 3401968 w 3746670"/>
                  <a:gd name="connsiteY36" fmla="*/ 579887 h 579888"/>
                  <a:gd name="connsiteX37" fmla="*/ 3379108 w 3746670"/>
                  <a:gd name="connsiteY37" fmla="*/ 557027 h 579888"/>
                  <a:gd name="connsiteX38" fmla="*/ 3379108 w 3746670"/>
                  <a:gd name="connsiteY38" fmla="*/ 22860 h 579888"/>
                  <a:gd name="connsiteX39" fmla="*/ 3401968 w 3746670"/>
                  <a:gd name="connsiteY39" fmla="*/ 0 h 579888"/>
                  <a:gd name="connsiteX40" fmla="*/ 3321513 w 3746670"/>
                  <a:gd name="connsiteY40" fmla="*/ 0 h 579888"/>
                  <a:gd name="connsiteX41" fmla="*/ 3344373 w 3746670"/>
                  <a:gd name="connsiteY41" fmla="*/ 22860 h 579888"/>
                  <a:gd name="connsiteX42" fmla="*/ 3344372 w 3746670"/>
                  <a:gd name="connsiteY42" fmla="*/ 557028 h 579888"/>
                  <a:gd name="connsiteX43" fmla="*/ 3321512 w 3746670"/>
                  <a:gd name="connsiteY43" fmla="*/ 579888 h 579888"/>
                  <a:gd name="connsiteX44" fmla="*/ 3321513 w 3746670"/>
                  <a:gd name="connsiteY44" fmla="*/ 579887 h 579888"/>
                  <a:gd name="connsiteX45" fmla="*/ 3298653 w 3746670"/>
                  <a:gd name="connsiteY45" fmla="*/ 557027 h 579888"/>
                  <a:gd name="connsiteX46" fmla="*/ 3298653 w 3746670"/>
                  <a:gd name="connsiteY46" fmla="*/ 22860 h 579888"/>
                  <a:gd name="connsiteX47" fmla="*/ 3321513 w 3746670"/>
                  <a:gd name="connsiteY47" fmla="*/ 0 h 579888"/>
                  <a:gd name="connsiteX48" fmla="*/ 3241058 w 3746670"/>
                  <a:gd name="connsiteY48" fmla="*/ 0 h 579888"/>
                  <a:gd name="connsiteX49" fmla="*/ 3263918 w 3746670"/>
                  <a:gd name="connsiteY49" fmla="*/ 22860 h 579888"/>
                  <a:gd name="connsiteX50" fmla="*/ 3263917 w 3746670"/>
                  <a:gd name="connsiteY50" fmla="*/ 557028 h 579888"/>
                  <a:gd name="connsiteX51" fmla="*/ 3241057 w 3746670"/>
                  <a:gd name="connsiteY51" fmla="*/ 579888 h 579888"/>
                  <a:gd name="connsiteX52" fmla="*/ 3241058 w 3746670"/>
                  <a:gd name="connsiteY52" fmla="*/ 579887 h 579888"/>
                  <a:gd name="connsiteX53" fmla="*/ 3218198 w 3746670"/>
                  <a:gd name="connsiteY53" fmla="*/ 557027 h 579888"/>
                  <a:gd name="connsiteX54" fmla="*/ 3218198 w 3746670"/>
                  <a:gd name="connsiteY54" fmla="*/ 22860 h 579888"/>
                  <a:gd name="connsiteX55" fmla="*/ 3241058 w 3746670"/>
                  <a:gd name="connsiteY55" fmla="*/ 0 h 579888"/>
                  <a:gd name="connsiteX56" fmla="*/ 3160603 w 3746670"/>
                  <a:gd name="connsiteY56" fmla="*/ 0 h 579888"/>
                  <a:gd name="connsiteX57" fmla="*/ 3183463 w 3746670"/>
                  <a:gd name="connsiteY57" fmla="*/ 22860 h 579888"/>
                  <a:gd name="connsiteX58" fmla="*/ 3183462 w 3746670"/>
                  <a:gd name="connsiteY58" fmla="*/ 557028 h 579888"/>
                  <a:gd name="connsiteX59" fmla="*/ 3160602 w 3746670"/>
                  <a:gd name="connsiteY59" fmla="*/ 579888 h 579888"/>
                  <a:gd name="connsiteX60" fmla="*/ 3160603 w 3746670"/>
                  <a:gd name="connsiteY60" fmla="*/ 579887 h 579888"/>
                  <a:gd name="connsiteX61" fmla="*/ 3137743 w 3746670"/>
                  <a:gd name="connsiteY61" fmla="*/ 557027 h 579888"/>
                  <a:gd name="connsiteX62" fmla="*/ 3137743 w 3746670"/>
                  <a:gd name="connsiteY62" fmla="*/ 22860 h 579888"/>
                  <a:gd name="connsiteX63" fmla="*/ 3160603 w 3746670"/>
                  <a:gd name="connsiteY63" fmla="*/ 0 h 579888"/>
                  <a:gd name="connsiteX64" fmla="*/ 3080148 w 3746670"/>
                  <a:gd name="connsiteY64" fmla="*/ 0 h 579888"/>
                  <a:gd name="connsiteX65" fmla="*/ 3103008 w 3746670"/>
                  <a:gd name="connsiteY65" fmla="*/ 22860 h 579888"/>
                  <a:gd name="connsiteX66" fmla="*/ 3103007 w 3746670"/>
                  <a:gd name="connsiteY66" fmla="*/ 557028 h 579888"/>
                  <a:gd name="connsiteX67" fmla="*/ 3080147 w 3746670"/>
                  <a:gd name="connsiteY67" fmla="*/ 579888 h 579888"/>
                  <a:gd name="connsiteX68" fmla="*/ 3080148 w 3746670"/>
                  <a:gd name="connsiteY68" fmla="*/ 579887 h 579888"/>
                  <a:gd name="connsiteX69" fmla="*/ 3057288 w 3746670"/>
                  <a:gd name="connsiteY69" fmla="*/ 557027 h 579888"/>
                  <a:gd name="connsiteX70" fmla="*/ 3057288 w 3746670"/>
                  <a:gd name="connsiteY70" fmla="*/ 22860 h 579888"/>
                  <a:gd name="connsiteX71" fmla="*/ 3080148 w 3746670"/>
                  <a:gd name="connsiteY71" fmla="*/ 0 h 579888"/>
                  <a:gd name="connsiteX72" fmla="*/ 2999693 w 3746670"/>
                  <a:gd name="connsiteY72" fmla="*/ 0 h 579888"/>
                  <a:gd name="connsiteX73" fmla="*/ 3022553 w 3746670"/>
                  <a:gd name="connsiteY73" fmla="*/ 22860 h 579888"/>
                  <a:gd name="connsiteX74" fmla="*/ 3022552 w 3746670"/>
                  <a:gd name="connsiteY74" fmla="*/ 557028 h 579888"/>
                  <a:gd name="connsiteX75" fmla="*/ 2999692 w 3746670"/>
                  <a:gd name="connsiteY75" fmla="*/ 579888 h 579888"/>
                  <a:gd name="connsiteX76" fmla="*/ 2999693 w 3746670"/>
                  <a:gd name="connsiteY76" fmla="*/ 579887 h 579888"/>
                  <a:gd name="connsiteX77" fmla="*/ 2976833 w 3746670"/>
                  <a:gd name="connsiteY77" fmla="*/ 557027 h 579888"/>
                  <a:gd name="connsiteX78" fmla="*/ 2976833 w 3746670"/>
                  <a:gd name="connsiteY78" fmla="*/ 22860 h 579888"/>
                  <a:gd name="connsiteX79" fmla="*/ 2999693 w 3746670"/>
                  <a:gd name="connsiteY79" fmla="*/ 0 h 579888"/>
                  <a:gd name="connsiteX80" fmla="*/ 2919238 w 3746670"/>
                  <a:gd name="connsiteY80" fmla="*/ 0 h 579888"/>
                  <a:gd name="connsiteX81" fmla="*/ 2942098 w 3746670"/>
                  <a:gd name="connsiteY81" fmla="*/ 22860 h 579888"/>
                  <a:gd name="connsiteX82" fmla="*/ 2942097 w 3746670"/>
                  <a:gd name="connsiteY82" fmla="*/ 557028 h 579888"/>
                  <a:gd name="connsiteX83" fmla="*/ 2919237 w 3746670"/>
                  <a:gd name="connsiteY83" fmla="*/ 579888 h 579888"/>
                  <a:gd name="connsiteX84" fmla="*/ 2919238 w 3746670"/>
                  <a:gd name="connsiteY84" fmla="*/ 579887 h 579888"/>
                  <a:gd name="connsiteX85" fmla="*/ 2896378 w 3746670"/>
                  <a:gd name="connsiteY85" fmla="*/ 557027 h 579888"/>
                  <a:gd name="connsiteX86" fmla="*/ 2896378 w 3746670"/>
                  <a:gd name="connsiteY86" fmla="*/ 22860 h 579888"/>
                  <a:gd name="connsiteX87" fmla="*/ 2919238 w 3746670"/>
                  <a:gd name="connsiteY87" fmla="*/ 0 h 579888"/>
                  <a:gd name="connsiteX88" fmla="*/ 2838783 w 3746670"/>
                  <a:gd name="connsiteY88" fmla="*/ 0 h 579888"/>
                  <a:gd name="connsiteX89" fmla="*/ 2861643 w 3746670"/>
                  <a:gd name="connsiteY89" fmla="*/ 22860 h 579888"/>
                  <a:gd name="connsiteX90" fmla="*/ 2861642 w 3746670"/>
                  <a:gd name="connsiteY90" fmla="*/ 557028 h 579888"/>
                  <a:gd name="connsiteX91" fmla="*/ 2838782 w 3746670"/>
                  <a:gd name="connsiteY91" fmla="*/ 579888 h 579888"/>
                  <a:gd name="connsiteX92" fmla="*/ 2838783 w 3746670"/>
                  <a:gd name="connsiteY92" fmla="*/ 579887 h 579888"/>
                  <a:gd name="connsiteX93" fmla="*/ 2815923 w 3746670"/>
                  <a:gd name="connsiteY93" fmla="*/ 557027 h 579888"/>
                  <a:gd name="connsiteX94" fmla="*/ 2815923 w 3746670"/>
                  <a:gd name="connsiteY94" fmla="*/ 22860 h 579888"/>
                  <a:gd name="connsiteX95" fmla="*/ 2838783 w 3746670"/>
                  <a:gd name="connsiteY95" fmla="*/ 0 h 579888"/>
                  <a:gd name="connsiteX96" fmla="*/ 2758328 w 3746670"/>
                  <a:gd name="connsiteY96" fmla="*/ 0 h 579888"/>
                  <a:gd name="connsiteX97" fmla="*/ 2781188 w 3746670"/>
                  <a:gd name="connsiteY97" fmla="*/ 22860 h 579888"/>
                  <a:gd name="connsiteX98" fmla="*/ 2781187 w 3746670"/>
                  <a:gd name="connsiteY98" fmla="*/ 557028 h 579888"/>
                  <a:gd name="connsiteX99" fmla="*/ 2758327 w 3746670"/>
                  <a:gd name="connsiteY99" fmla="*/ 579888 h 579888"/>
                  <a:gd name="connsiteX100" fmla="*/ 2758328 w 3746670"/>
                  <a:gd name="connsiteY100" fmla="*/ 579887 h 579888"/>
                  <a:gd name="connsiteX101" fmla="*/ 2735468 w 3746670"/>
                  <a:gd name="connsiteY101" fmla="*/ 557027 h 579888"/>
                  <a:gd name="connsiteX102" fmla="*/ 2735468 w 3746670"/>
                  <a:gd name="connsiteY102" fmla="*/ 22860 h 579888"/>
                  <a:gd name="connsiteX103" fmla="*/ 2758328 w 3746670"/>
                  <a:gd name="connsiteY103" fmla="*/ 0 h 579888"/>
                  <a:gd name="connsiteX104" fmla="*/ 2677873 w 3746670"/>
                  <a:gd name="connsiteY104" fmla="*/ 0 h 579888"/>
                  <a:gd name="connsiteX105" fmla="*/ 2700733 w 3746670"/>
                  <a:gd name="connsiteY105" fmla="*/ 22860 h 579888"/>
                  <a:gd name="connsiteX106" fmla="*/ 2700732 w 3746670"/>
                  <a:gd name="connsiteY106" fmla="*/ 557028 h 579888"/>
                  <a:gd name="connsiteX107" fmla="*/ 2677872 w 3746670"/>
                  <a:gd name="connsiteY107" fmla="*/ 579888 h 579888"/>
                  <a:gd name="connsiteX108" fmla="*/ 2677873 w 3746670"/>
                  <a:gd name="connsiteY108" fmla="*/ 579887 h 579888"/>
                  <a:gd name="connsiteX109" fmla="*/ 2655013 w 3746670"/>
                  <a:gd name="connsiteY109" fmla="*/ 557027 h 579888"/>
                  <a:gd name="connsiteX110" fmla="*/ 2655013 w 3746670"/>
                  <a:gd name="connsiteY110" fmla="*/ 22860 h 579888"/>
                  <a:gd name="connsiteX111" fmla="*/ 2677873 w 3746670"/>
                  <a:gd name="connsiteY111" fmla="*/ 0 h 579888"/>
                  <a:gd name="connsiteX112" fmla="*/ 2597418 w 3746670"/>
                  <a:gd name="connsiteY112" fmla="*/ 0 h 579888"/>
                  <a:gd name="connsiteX113" fmla="*/ 2620278 w 3746670"/>
                  <a:gd name="connsiteY113" fmla="*/ 22860 h 579888"/>
                  <a:gd name="connsiteX114" fmla="*/ 2620277 w 3746670"/>
                  <a:gd name="connsiteY114" fmla="*/ 557028 h 579888"/>
                  <a:gd name="connsiteX115" fmla="*/ 2597417 w 3746670"/>
                  <a:gd name="connsiteY115" fmla="*/ 579888 h 579888"/>
                  <a:gd name="connsiteX116" fmla="*/ 2597418 w 3746670"/>
                  <a:gd name="connsiteY116" fmla="*/ 579887 h 579888"/>
                  <a:gd name="connsiteX117" fmla="*/ 2574558 w 3746670"/>
                  <a:gd name="connsiteY117" fmla="*/ 557027 h 579888"/>
                  <a:gd name="connsiteX118" fmla="*/ 2574558 w 3746670"/>
                  <a:gd name="connsiteY118" fmla="*/ 22860 h 579888"/>
                  <a:gd name="connsiteX119" fmla="*/ 2597418 w 3746670"/>
                  <a:gd name="connsiteY119" fmla="*/ 0 h 579888"/>
                  <a:gd name="connsiteX120" fmla="*/ 2516963 w 3746670"/>
                  <a:gd name="connsiteY120" fmla="*/ 0 h 579888"/>
                  <a:gd name="connsiteX121" fmla="*/ 2539823 w 3746670"/>
                  <a:gd name="connsiteY121" fmla="*/ 22860 h 579888"/>
                  <a:gd name="connsiteX122" fmla="*/ 2539822 w 3746670"/>
                  <a:gd name="connsiteY122" fmla="*/ 557028 h 579888"/>
                  <a:gd name="connsiteX123" fmla="*/ 2516962 w 3746670"/>
                  <a:gd name="connsiteY123" fmla="*/ 579888 h 579888"/>
                  <a:gd name="connsiteX124" fmla="*/ 2516963 w 3746670"/>
                  <a:gd name="connsiteY124" fmla="*/ 579887 h 579888"/>
                  <a:gd name="connsiteX125" fmla="*/ 2494103 w 3746670"/>
                  <a:gd name="connsiteY125" fmla="*/ 557027 h 579888"/>
                  <a:gd name="connsiteX126" fmla="*/ 2494103 w 3746670"/>
                  <a:gd name="connsiteY126" fmla="*/ 22860 h 579888"/>
                  <a:gd name="connsiteX127" fmla="*/ 2516963 w 3746670"/>
                  <a:gd name="connsiteY127" fmla="*/ 0 h 579888"/>
                  <a:gd name="connsiteX128" fmla="*/ 2436508 w 3746670"/>
                  <a:gd name="connsiteY128" fmla="*/ 0 h 579888"/>
                  <a:gd name="connsiteX129" fmla="*/ 2459368 w 3746670"/>
                  <a:gd name="connsiteY129" fmla="*/ 22860 h 579888"/>
                  <a:gd name="connsiteX130" fmla="*/ 2459367 w 3746670"/>
                  <a:gd name="connsiteY130" fmla="*/ 557028 h 579888"/>
                  <a:gd name="connsiteX131" fmla="*/ 2436507 w 3746670"/>
                  <a:gd name="connsiteY131" fmla="*/ 579888 h 579888"/>
                  <a:gd name="connsiteX132" fmla="*/ 2436508 w 3746670"/>
                  <a:gd name="connsiteY132" fmla="*/ 579887 h 579888"/>
                  <a:gd name="connsiteX133" fmla="*/ 2413648 w 3746670"/>
                  <a:gd name="connsiteY133" fmla="*/ 557027 h 579888"/>
                  <a:gd name="connsiteX134" fmla="*/ 2413648 w 3746670"/>
                  <a:gd name="connsiteY134" fmla="*/ 22860 h 579888"/>
                  <a:gd name="connsiteX135" fmla="*/ 2436508 w 3746670"/>
                  <a:gd name="connsiteY135" fmla="*/ 0 h 579888"/>
                  <a:gd name="connsiteX136" fmla="*/ 2356053 w 3746670"/>
                  <a:gd name="connsiteY136" fmla="*/ 0 h 579888"/>
                  <a:gd name="connsiteX137" fmla="*/ 2378913 w 3746670"/>
                  <a:gd name="connsiteY137" fmla="*/ 22860 h 579888"/>
                  <a:gd name="connsiteX138" fmla="*/ 2378912 w 3746670"/>
                  <a:gd name="connsiteY138" fmla="*/ 557028 h 579888"/>
                  <a:gd name="connsiteX139" fmla="*/ 2356052 w 3746670"/>
                  <a:gd name="connsiteY139" fmla="*/ 579888 h 579888"/>
                  <a:gd name="connsiteX140" fmla="*/ 2356053 w 3746670"/>
                  <a:gd name="connsiteY140" fmla="*/ 579887 h 579888"/>
                  <a:gd name="connsiteX141" fmla="*/ 2333193 w 3746670"/>
                  <a:gd name="connsiteY141" fmla="*/ 557027 h 579888"/>
                  <a:gd name="connsiteX142" fmla="*/ 2333193 w 3746670"/>
                  <a:gd name="connsiteY142" fmla="*/ 22860 h 579888"/>
                  <a:gd name="connsiteX143" fmla="*/ 2356053 w 3746670"/>
                  <a:gd name="connsiteY143" fmla="*/ 0 h 579888"/>
                  <a:gd name="connsiteX144" fmla="*/ 2275598 w 3746670"/>
                  <a:gd name="connsiteY144" fmla="*/ 0 h 579888"/>
                  <a:gd name="connsiteX145" fmla="*/ 2298458 w 3746670"/>
                  <a:gd name="connsiteY145" fmla="*/ 22860 h 579888"/>
                  <a:gd name="connsiteX146" fmla="*/ 2298457 w 3746670"/>
                  <a:gd name="connsiteY146" fmla="*/ 557028 h 579888"/>
                  <a:gd name="connsiteX147" fmla="*/ 2275597 w 3746670"/>
                  <a:gd name="connsiteY147" fmla="*/ 579888 h 579888"/>
                  <a:gd name="connsiteX148" fmla="*/ 2275598 w 3746670"/>
                  <a:gd name="connsiteY148" fmla="*/ 579887 h 579888"/>
                  <a:gd name="connsiteX149" fmla="*/ 2252738 w 3746670"/>
                  <a:gd name="connsiteY149" fmla="*/ 557027 h 579888"/>
                  <a:gd name="connsiteX150" fmla="*/ 2252738 w 3746670"/>
                  <a:gd name="connsiteY150" fmla="*/ 22860 h 579888"/>
                  <a:gd name="connsiteX151" fmla="*/ 2275598 w 3746670"/>
                  <a:gd name="connsiteY151" fmla="*/ 0 h 579888"/>
                  <a:gd name="connsiteX152" fmla="*/ 2195143 w 3746670"/>
                  <a:gd name="connsiteY152" fmla="*/ 0 h 579888"/>
                  <a:gd name="connsiteX153" fmla="*/ 2218003 w 3746670"/>
                  <a:gd name="connsiteY153" fmla="*/ 22860 h 579888"/>
                  <a:gd name="connsiteX154" fmla="*/ 2218002 w 3746670"/>
                  <a:gd name="connsiteY154" fmla="*/ 557028 h 579888"/>
                  <a:gd name="connsiteX155" fmla="*/ 2195142 w 3746670"/>
                  <a:gd name="connsiteY155" fmla="*/ 579888 h 579888"/>
                  <a:gd name="connsiteX156" fmla="*/ 2195143 w 3746670"/>
                  <a:gd name="connsiteY156" fmla="*/ 579887 h 579888"/>
                  <a:gd name="connsiteX157" fmla="*/ 2172283 w 3746670"/>
                  <a:gd name="connsiteY157" fmla="*/ 557027 h 579888"/>
                  <a:gd name="connsiteX158" fmla="*/ 2172283 w 3746670"/>
                  <a:gd name="connsiteY158" fmla="*/ 22860 h 579888"/>
                  <a:gd name="connsiteX159" fmla="*/ 2195143 w 3746670"/>
                  <a:gd name="connsiteY159" fmla="*/ 0 h 579888"/>
                  <a:gd name="connsiteX160" fmla="*/ 2114688 w 3746670"/>
                  <a:gd name="connsiteY160" fmla="*/ 0 h 579888"/>
                  <a:gd name="connsiteX161" fmla="*/ 2137548 w 3746670"/>
                  <a:gd name="connsiteY161" fmla="*/ 22860 h 579888"/>
                  <a:gd name="connsiteX162" fmla="*/ 2137547 w 3746670"/>
                  <a:gd name="connsiteY162" fmla="*/ 557028 h 579888"/>
                  <a:gd name="connsiteX163" fmla="*/ 2114687 w 3746670"/>
                  <a:gd name="connsiteY163" fmla="*/ 579888 h 579888"/>
                  <a:gd name="connsiteX164" fmla="*/ 2114688 w 3746670"/>
                  <a:gd name="connsiteY164" fmla="*/ 579887 h 579888"/>
                  <a:gd name="connsiteX165" fmla="*/ 2091828 w 3746670"/>
                  <a:gd name="connsiteY165" fmla="*/ 557027 h 579888"/>
                  <a:gd name="connsiteX166" fmla="*/ 2091828 w 3746670"/>
                  <a:gd name="connsiteY166" fmla="*/ 22860 h 579888"/>
                  <a:gd name="connsiteX167" fmla="*/ 2114688 w 3746670"/>
                  <a:gd name="connsiteY167" fmla="*/ 0 h 579888"/>
                  <a:gd name="connsiteX168" fmla="*/ 2034233 w 3746670"/>
                  <a:gd name="connsiteY168" fmla="*/ 0 h 579888"/>
                  <a:gd name="connsiteX169" fmla="*/ 2057093 w 3746670"/>
                  <a:gd name="connsiteY169" fmla="*/ 22860 h 579888"/>
                  <a:gd name="connsiteX170" fmla="*/ 2057092 w 3746670"/>
                  <a:gd name="connsiteY170" fmla="*/ 557028 h 579888"/>
                  <a:gd name="connsiteX171" fmla="*/ 2034232 w 3746670"/>
                  <a:gd name="connsiteY171" fmla="*/ 579888 h 579888"/>
                  <a:gd name="connsiteX172" fmla="*/ 2034233 w 3746670"/>
                  <a:gd name="connsiteY172" fmla="*/ 579887 h 579888"/>
                  <a:gd name="connsiteX173" fmla="*/ 2011373 w 3746670"/>
                  <a:gd name="connsiteY173" fmla="*/ 557027 h 579888"/>
                  <a:gd name="connsiteX174" fmla="*/ 2011373 w 3746670"/>
                  <a:gd name="connsiteY174" fmla="*/ 22860 h 579888"/>
                  <a:gd name="connsiteX175" fmla="*/ 2034233 w 3746670"/>
                  <a:gd name="connsiteY175" fmla="*/ 0 h 579888"/>
                  <a:gd name="connsiteX176" fmla="*/ 1953778 w 3746670"/>
                  <a:gd name="connsiteY176" fmla="*/ 0 h 579888"/>
                  <a:gd name="connsiteX177" fmla="*/ 1976638 w 3746670"/>
                  <a:gd name="connsiteY177" fmla="*/ 22860 h 579888"/>
                  <a:gd name="connsiteX178" fmla="*/ 1976637 w 3746670"/>
                  <a:gd name="connsiteY178" fmla="*/ 557028 h 579888"/>
                  <a:gd name="connsiteX179" fmla="*/ 1953777 w 3746670"/>
                  <a:gd name="connsiteY179" fmla="*/ 579888 h 579888"/>
                  <a:gd name="connsiteX180" fmla="*/ 1953778 w 3746670"/>
                  <a:gd name="connsiteY180" fmla="*/ 579887 h 579888"/>
                  <a:gd name="connsiteX181" fmla="*/ 1930918 w 3746670"/>
                  <a:gd name="connsiteY181" fmla="*/ 557027 h 579888"/>
                  <a:gd name="connsiteX182" fmla="*/ 1930918 w 3746670"/>
                  <a:gd name="connsiteY182" fmla="*/ 22860 h 579888"/>
                  <a:gd name="connsiteX183" fmla="*/ 1953778 w 3746670"/>
                  <a:gd name="connsiteY183" fmla="*/ 0 h 579888"/>
                  <a:gd name="connsiteX184" fmla="*/ 1873323 w 3746670"/>
                  <a:gd name="connsiteY184" fmla="*/ 0 h 579888"/>
                  <a:gd name="connsiteX185" fmla="*/ 1896183 w 3746670"/>
                  <a:gd name="connsiteY185" fmla="*/ 22860 h 579888"/>
                  <a:gd name="connsiteX186" fmla="*/ 1896182 w 3746670"/>
                  <a:gd name="connsiteY186" fmla="*/ 557028 h 579888"/>
                  <a:gd name="connsiteX187" fmla="*/ 1873322 w 3746670"/>
                  <a:gd name="connsiteY187" fmla="*/ 579888 h 579888"/>
                  <a:gd name="connsiteX188" fmla="*/ 1873323 w 3746670"/>
                  <a:gd name="connsiteY188" fmla="*/ 579887 h 579888"/>
                  <a:gd name="connsiteX189" fmla="*/ 1850463 w 3746670"/>
                  <a:gd name="connsiteY189" fmla="*/ 557027 h 579888"/>
                  <a:gd name="connsiteX190" fmla="*/ 1850463 w 3746670"/>
                  <a:gd name="connsiteY190" fmla="*/ 22860 h 579888"/>
                  <a:gd name="connsiteX191" fmla="*/ 1873323 w 3746670"/>
                  <a:gd name="connsiteY191" fmla="*/ 0 h 579888"/>
                  <a:gd name="connsiteX192" fmla="*/ 1792868 w 3746670"/>
                  <a:gd name="connsiteY192" fmla="*/ 0 h 579888"/>
                  <a:gd name="connsiteX193" fmla="*/ 1815728 w 3746670"/>
                  <a:gd name="connsiteY193" fmla="*/ 22860 h 579888"/>
                  <a:gd name="connsiteX194" fmla="*/ 1815727 w 3746670"/>
                  <a:gd name="connsiteY194" fmla="*/ 557028 h 579888"/>
                  <a:gd name="connsiteX195" fmla="*/ 1792867 w 3746670"/>
                  <a:gd name="connsiteY195" fmla="*/ 579888 h 579888"/>
                  <a:gd name="connsiteX196" fmla="*/ 1792868 w 3746670"/>
                  <a:gd name="connsiteY196" fmla="*/ 579887 h 579888"/>
                  <a:gd name="connsiteX197" fmla="*/ 1770008 w 3746670"/>
                  <a:gd name="connsiteY197" fmla="*/ 557027 h 579888"/>
                  <a:gd name="connsiteX198" fmla="*/ 1770008 w 3746670"/>
                  <a:gd name="connsiteY198" fmla="*/ 22860 h 579888"/>
                  <a:gd name="connsiteX199" fmla="*/ 1792868 w 3746670"/>
                  <a:gd name="connsiteY199" fmla="*/ 0 h 579888"/>
                  <a:gd name="connsiteX200" fmla="*/ 1712413 w 3746670"/>
                  <a:gd name="connsiteY200" fmla="*/ 0 h 579888"/>
                  <a:gd name="connsiteX201" fmla="*/ 1735273 w 3746670"/>
                  <a:gd name="connsiteY201" fmla="*/ 22860 h 579888"/>
                  <a:gd name="connsiteX202" fmla="*/ 1735272 w 3746670"/>
                  <a:gd name="connsiteY202" fmla="*/ 557028 h 579888"/>
                  <a:gd name="connsiteX203" fmla="*/ 1712412 w 3746670"/>
                  <a:gd name="connsiteY203" fmla="*/ 579888 h 579888"/>
                  <a:gd name="connsiteX204" fmla="*/ 1712413 w 3746670"/>
                  <a:gd name="connsiteY204" fmla="*/ 579887 h 579888"/>
                  <a:gd name="connsiteX205" fmla="*/ 1689553 w 3746670"/>
                  <a:gd name="connsiteY205" fmla="*/ 557027 h 579888"/>
                  <a:gd name="connsiteX206" fmla="*/ 1689553 w 3746670"/>
                  <a:gd name="connsiteY206" fmla="*/ 22860 h 579888"/>
                  <a:gd name="connsiteX207" fmla="*/ 1712413 w 3746670"/>
                  <a:gd name="connsiteY207" fmla="*/ 0 h 579888"/>
                  <a:gd name="connsiteX208" fmla="*/ 1631959 w 3746670"/>
                  <a:gd name="connsiteY208" fmla="*/ 0 h 579888"/>
                  <a:gd name="connsiteX209" fmla="*/ 1654818 w 3746670"/>
                  <a:gd name="connsiteY209" fmla="*/ 22860 h 579888"/>
                  <a:gd name="connsiteX210" fmla="*/ 1654817 w 3746670"/>
                  <a:gd name="connsiteY210" fmla="*/ 557028 h 579888"/>
                  <a:gd name="connsiteX211" fmla="*/ 1631957 w 3746670"/>
                  <a:gd name="connsiteY211" fmla="*/ 579888 h 579888"/>
                  <a:gd name="connsiteX212" fmla="*/ 1631959 w 3746670"/>
                  <a:gd name="connsiteY212" fmla="*/ 579887 h 579888"/>
                  <a:gd name="connsiteX213" fmla="*/ 1609098 w 3746670"/>
                  <a:gd name="connsiteY213" fmla="*/ 557027 h 579888"/>
                  <a:gd name="connsiteX214" fmla="*/ 1609098 w 3746670"/>
                  <a:gd name="connsiteY214" fmla="*/ 22860 h 579888"/>
                  <a:gd name="connsiteX215" fmla="*/ 1631959 w 3746670"/>
                  <a:gd name="connsiteY215" fmla="*/ 0 h 579888"/>
                  <a:gd name="connsiteX216" fmla="*/ 1551503 w 3746670"/>
                  <a:gd name="connsiteY216" fmla="*/ 0 h 579888"/>
                  <a:gd name="connsiteX217" fmla="*/ 1574363 w 3746670"/>
                  <a:gd name="connsiteY217" fmla="*/ 22860 h 579888"/>
                  <a:gd name="connsiteX218" fmla="*/ 1574362 w 3746670"/>
                  <a:gd name="connsiteY218" fmla="*/ 557028 h 579888"/>
                  <a:gd name="connsiteX219" fmla="*/ 1551502 w 3746670"/>
                  <a:gd name="connsiteY219" fmla="*/ 579888 h 579888"/>
                  <a:gd name="connsiteX220" fmla="*/ 1551503 w 3746670"/>
                  <a:gd name="connsiteY220" fmla="*/ 579887 h 579888"/>
                  <a:gd name="connsiteX221" fmla="*/ 1528644 w 3746670"/>
                  <a:gd name="connsiteY221" fmla="*/ 557027 h 579888"/>
                  <a:gd name="connsiteX222" fmla="*/ 1528644 w 3746670"/>
                  <a:gd name="connsiteY222" fmla="*/ 22860 h 579888"/>
                  <a:gd name="connsiteX223" fmla="*/ 1551503 w 3746670"/>
                  <a:gd name="connsiteY223" fmla="*/ 0 h 579888"/>
                  <a:gd name="connsiteX224" fmla="*/ 1471048 w 3746670"/>
                  <a:gd name="connsiteY224" fmla="*/ 0 h 579888"/>
                  <a:gd name="connsiteX225" fmla="*/ 1493908 w 3746670"/>
                  <a:gd name="connsiteY225" fmla="*/ 22860 h 579888"/>
                  <a:gd name="connsiteX226" fmla="*/ 1493907 w 3746670"/>
                  <a:gd name="connsiteY226" fmla="*/ 557028 h 579888"/>
                  <a:gd name="connsiteX227" fmla="*/ 1471047 w 3746670"/>
                  <a:gd name="connsiteY227" fmla="*/ 579888 h 579888"/>
                  <a:gd name="connsiteX228" fmla="*/ 1471048 w 3746670"/>
                  <a:gd name="connsiteY228" fmla="*/ 579887 h 579888"/>
                  <a:gd name="connsiteX229" fmla="*/ 1448188 w 3746670"/>
                  <a:gd name="connsiteY229" fmla="*/ 557027 h 579888"/>
                  <a:gd name="connsiteX230" fmla="*/ 1448188 w 3746670"/>
                  <a:gd name="connsiteY230" fmla="*/ 22860 h 579888"/>
                  <a:gd name="connsiteX231" fmla="*/ 1471048 w 3746670"/>
                  <a:gd name="connsiteY231" fmla="*/ 0 h 579888"/>
                  <a:gd name="connsiteX232" fmla="*/ 1390593 w 3746670"/>
                  <a:gd name="connsiteY232" fmla="*/ 0 h 579888"/>
                  <a:gd name="connsiteX233" fmla="*/ 1413453 w 3746670"/>
                  <a:gd name="connsiteY233" fmla="*/ 22860 h 579888"/>
                  <a:gd name="connsiteX234" fmla="*/ 1413453 w 3746670"/>
                  <a:gd name="connsiteY234" fmla="*/ 557028 h 579888"/>
                  <a:gd name="connsiteX235" fmla="*/ 1390592 w 3746670"/>
                  <a:gd name="connsiteY235" fmla="*/ 579888 h 579888"/>
                  <a:gd name="connsiteX236" fmla="*/ 1390593 w 3746670"/>
                  <a:gd name="connsiteY236" fmla="*/ 579887 h 579888"/>
                  <a:gd name="connsiteX237" fmla="*/ 1367734 w 3746670"/>
                  <a:gd name="connsiteY237" fmla="*/ 557027 h 579888"/>
                  <a:gd name="connsiteX238" fmla="*/ 1367734 w 3746670"/>
                  <a:gd name="connsiteY238" fmla="*/ 22860 h 579888"/>
                  <a:gd name="connsiteX239" fmla="*/ 1390593 w 3746670"/>
                  <a:gd name="connsiteY239" fmla="*/ 0 h 579888"/>
                  <a:gd name="connsiteX240" fmla="*/ 1310138 w 3746670"/>
                  <a:gd name="connsiteY240" fmla="*/ 0 h 579888"/>
                  <a:gd name="connsiteX241" fmla="*/ 1332999 w 3746670"/>
                  <a:gd name="connsiteY241" fmla="*/ 22860 h 579888"/>
                  <a:gd name="connsiteX242" fmla="*/ 1332997 w 3746670"/>
                  <a:gd name="connsiteY242" fmla="*/ 557028 h 579888"/>
                  <a:gd name="connsiteX243" fmla="*/ 1310137 w 3746670"/>
                  <a:gd name="connsiteY243" fmla="*/ 579888 h 579888"/>
                  <a:gd name="connsiteX244" fmla="*/ 1310138 w 3746670"/>
                  <a:gd name="connsiteY244" fmla="*/ 579887 h 579888"/>
                  <a:gd name="connsiteX245" fmla="*/ 1287279 w 3746670"/>
                  <a:gd name="connsiteY245" fmla="*/ 557027 h 579888"/>
                  <a:gd name="connsiteX246" fmla="*/ 1287279 w 3746670"/>
                  <a:gd name="connsiteY246" fmla="*/ 22860 h 579888"/>
                  <a:gd name="connsiteX247" fmla="*/ 1310138 w 3746670"/>
                  <a:gd name="connsiteY247" fmla="*/ 0 h 579888"/>
                  <a:gd name="connsiteX248" fmla="*/ 1229683 w 3746670"/>
                  <a:gd name="connsiteY248" fmla="*/ 0 h 579888"/>
                  <a:gd name="connsiteX249" fmla="*/ 1252543 w 3746670"/>
                  <a:gd name="connsiteY249" fmla="*/ 22860 h 579888"/>
                  <a:gd name="connsiteX250" fmla="*/ 1252542 w 3746670"/>
                  <a:gd name="connsiteY250" fmla="*/ 557028 h 579888"/>
                  <a:gd name="connsiteX251" fmla="*/ 1229682 w 3746670"/>
                  <a:gd name="connsiteY251" fmla="*/ 579888 h 579888"/>
                  <a:gd name="connsiteX252" fmla="*/ 1229683 w 3746670"/>
                  <a:gd name="connsiteY252" fmla="*/ 579887 h 579888"/>
                  <a:gd name="connsiteX253" fmla="*/ 1206823 w 3746670"/>
                  <a:gd name="connsiteY253" fmla="*/ 557027 h 579888"/>
                  <a:gd name="connsiteX254" fmla="*/ 1206823 w 3746670"/>
                  <a:gd name="connsiteY254" fmla="*/ 22860 h 579888"/>
                  <a:gd name="connsiteX255" fmla="*/ 1229683 w 3746670"/>
                  <a:gd name="connsiteY255" fmla="*/ 0 h 579888"/>
                  <a:gd name="connsiteX256" fmla="*/ 1149228 w 3746670"/>
                  <a:gd name="connsiteY256" fmla="*/ 0 h 579888"/>
                  <a:gd name="connsiteX257" fmla="*/ 1172088 w 3746670"/>
                  <a:gd name="connsiteY257" fmla="*/ 22860 h 579888"/>
                  <a:gd name="connsiteX258" fmla="*/ 1172087 w 3746670"/>
                  <a:gd name="connsiteY258" fmla="*/ 557028 h 579888"/>
                  <a:gd name="connsiteX259" fmla="*/ 1149227 w 3746670"/>
                  <a:gd name="connsiteY259" fmla="*/ 579888 h 579888"/>
                  <a:gd name="connsiteX260" fmla="*/ 1149228 w 3746670"/>
                  <a:gd name="connsiteY260" fmla="*/ 579887 h 579888"/>
                  <a:gd name="connsiteX261" fmla="*/ 1126368 w 3746670"/>
                  <a:gd name="connsiteY261" fmla="*/ 557027 h 579888"/>
                  <a:gd name="connsiteX262" fmla="*/ 1126368 w 3746670"/>
                  <a:gd name="connsiteY262" fmla="*/ 22860 h 579888"/>
                  <a:gd name="connsiteX263" fmla="*/ 1149228 w 3746670"/>
                  <a:gd name="connsiteY263" fmla="*/ 0 h 579888"/>
                  <a:gd name="connsiteX264" fmla="*/ 1068773 w 3746670"/>
                  <a:gd name="connsiteY264" fmla="*/ 0 h 579888"/>
                  <a:gd name="connsiteX265" fmla="*/ 1091634 w 3746670"/>
                  <a:gd name="connsiteY265" fmla="*/ 22860 h 579888"/>
                  <a:gd name="connsiteX266" fmla="*/ 1091632 w 3746670"/>
                  <a:gd name="connsiteY266" fmla="*/ 557028 h 579888"/>
                  <a:gd name="connsiteX267" fmla="*/ 1068773 w 3746670"/>
                  <a:gd name="connsiteY267" fmla="*/ 579888 h 579888"/>
                  <a:gd name="connsiteX268" fmla="*/ 1068773 w 3746670"/>
                  <a:gd name="connsiteY268" fmla="*/ 579887 h 579888"/>
                  <a:gd name="connsiteX269" fmla="*/ 1045913 w 3746670"/>
                  <a:gd name="connsiteY269" fmla="*/ 557027 h 579888"/>
                  <a:gd name="connsiteX270" fmla="*/ 1045913 w 3746670"/>
                  <a:gd name="connsiteY270" fmla="*/ 22860 h 579888"/>
                  <a:gd name="connsiteX271" fmla="*/ 1068773 w 3746670"/>
                  <a:gd name="connsiteY271" fmla="*/ 0 h 579888"/>
                  <a:gd name="connsiteX272" fmla="*/ 988319 w 3746670"/>
                  <a:gd name="connsiteY272" fmla="*/ 0 h 579888"/>
                  <a:gd name="connsiteX273" fmla="*/ 1011178 w 3746670"/>
                  <a:gd name="connsiteY273" fmla="*/ 22860 h 579888"/>
                  <a:gd name="connsiteX274" fmla="*/ 1011177 w 3746670"/>
                  <a:gd name="connsiteY274" fmla="*/ 557028 h 579888"/>
                  <a:gd name="connsiteX275" fmla="*/ 988317 w 3746670"/>
                  <a:gd name="connsiteY275" fmla="*/ 579888 h 579888"/>
                  <a:gd name="connsiteX276" fmla="*/ 988319 w 3746670"/>
                  <a:gd name="connsiteY276" fmla="*/ 579887 h 579888"/>
                  <a:gd name="connsiteX277" fmla="*/ 965458 w 3746670"/>
                  <a:gd name="connsiteY277" fmla="*/ 557027 h 579888"/>
                  <a:gd name="connsiteX278" fmla="*/ 965458 w 3746670"/>
                  <a:gd name="connsiteY278" fmla="*/ 22860 h 579888"/>
                  <a:gd name="connsiteX279" fmla="*/ 988319 w 3746670"/>
                  <a:gd name="connsiteY279" fmla="*/ 0 h 579888"/>
                  <a:gd name="connsiteX280" fmla="*/ 907864 w 3746670"/>
                  <a:gd name="connsiteY280" fmla="*/ 0 h 579888"/>
                  <a:gd name="connsiteX281" fmla="*/ 930723 w 3746670"/>
                  <a:gd name="connsiteY281" fmla="*/ 22860 h 579888"/>
                  <a:gd name="connsiteX282" fmla="*/ 930722 w 3746670"/>
                  <a:gd name="connsiteY282" fmla="*/ 557028 h 579888"/>
                  <a:gd name="connsiteX283" fmla="*/ 907862 w 3746670"/>
                  <a:gd name="connsiteY283" fmla="*/ 579888 h 579888"/>
                  <a:gd name="connsiteX284" fmla="*/ 907864 w 3746670"/>
                  <a:gd name="connsiteY284" fmla="*/ 579887 h 579888"/>
                  <a:gd name="connsiteX285" fmla="*/ 885003 w 3746670"/>
                  <a:gd name="connsiteY285" fmla="*/ 557027 h 579888"/>
                  <a:gd name="connsiteX286" fmla="*/ 885003 w 3746670"/>
                  <a:gd name="connsiteY286" fmla="*/ 22860 h 579888"/>
                  <a:gd name="connsiteX287" fmla="*/ 907864 w 3746670"/>
                  <a:gd name="connsiteY287" fmla="*/ 0 h 579888"/>
                  <a:gd name="connsiteX288" fmla="*/ 827408 w 3746670"/>
                  <a:gd name="connsiteY288" fmla="*/ 0 h 579888"/>
                  <a:gd name="connsiteX289" fmla="*/ 850268 w 3746670"/>
                  <a:gd name="connsiteY289" fmla="*/ 22860 h 579888"/>
                  <a:gd name="connsiteX290" fmla="*/ 850267 w 3746670"/>
                  <a:gd name="connsiteY290" fmla="*/ 557028 h 579888"/>
                  <a:gd name="connsiteX291" fmla="*/ 827407 w 3746670"/>
                  <a:gd name="connsiteY291" fmla="*/ 579888 h 579888"/>
                  <a:gd name="connsiteX292" fmla="*/ 827408 w 3746670"/>
                  <a:gd name="connsiteY292" fmla="*/ 579887 h 579888"/>
                  <a:gd name="connsiteX293" fmla="*/ 804548 w 3746670"/>
                  <a:gd name="connsiteY293" fmla="*/ 557027 h 579888"/>
                  <a:gd name="connsiteX294" fmla="*/ 804548 w 3746670"/>
                  <a:gd name="connsiteY294" fmla="*/ 22860 h 579888"/>
                  <a:gd name="connsiteX295" fmla="*/ 827408 w 3746670"/>
                  <a:gd name="connsiteY295" fmla="*/ 0 h 579888"/>
                  <a:gd name="connsiteX296" fmla="*/ 746953 w 3746670"/>
                  <a:gd name="connsiteY296" fmla="*/ 0 h 579888"/>
                  <a:gd name="connsiteX297" fmla="*/ 769813 w 3746670"/>
                  <a:gd name="connsiteY297" fmla="*/ 22860 h 579888"/>
                  <a:gd name="connsiteX298" fmla="*/ 769812 w 3746670"/>
                  <a:gd name="connsiteY298" fmla="*/ 557028 h 579888"/>
                  <a:gd name="connsiteX299" fmla="*/ 746952 w 3746670"/>
                  <a:gd name="connsiteY299" fmla="*/ 579888 h 579888"/>
                  <a:gd name="connsiteX300" fmla="*/ 746953 w 3746670"/>
                  <a:gd name="connsiteY300" fmla="*/ 579887 h 579888"/>
                  <a:gd name="connsiteX301" fmla="*/ 724093 w 3746670"/>
                  <a:gd name="connsiteY301" fmla="*/ 557027 h 579888"/>
                  <a:gd name="connsiteX302" fmla="*/ 724093 w 3746670"/>
                  <a:gd name="connsiteY302" fmla="*/ 22860 h 579888"/>
                  <a:gd name="connsiteX303" fmla="*/ 746953 w 3746670"/>
                  <a:gd name="connsiteY303" fmla="*/ 0 h 579888"/>
                  <a:gd name="connsiteX304" fmla="*/ 666498 w 3746670"/>
                  <a:gd name="connsiteY304" fmla="*/ 0 h 579888"/>
                  <a:gd name="connsiteX305" fmla="*/ 689358 w 3746670"/>
                  <a:gd name="connsiteY305" fmla="*/ 22860 h 579888"/>
                  <a:gd name="connsiteX306" fmla="*/ 689357 w 3746670"/>
                  <a:gd name="connsiteY306" fmla="*/ 557028 h 579888"/>
                  <a:gd name="connsiteX307" fmla="*/ 666497 w 3746670"/>
                  <a:gd name="connsiteY307" fmla="*/ 579888 h 579888"/>
                  <a:gd name="connsiteX308" fmla="*/ 666498 w 3746670"/>
                  <a:gd name="connsiteY308" fmla="*/ 579887 h 579888"/>
                  <a:gd name="connsiteX309" fmla="*/ 643638 w 3746670"/>
                  <a:gd name="connsiteY309" fmla="*/ 557027 h 579888"/>
                  <a:gd name="connsiteX310" fmla="*/ 643638 w 3746670"/>
                  <a:gd name="connsiteY310" fmla="*/ 22860 h 579888"/>
                  <a:gd name="connsiteX311" fmla="*/ 666498 w 3746670"/>
                  <a:gd name="connsiteY311" fmla="*/ 0 h 579888"/>
                  <a:gd name="connsiteX312" fmla="*/ 586045 w 3746670"/>
                  <a:gd name="connsiteY312" fmla="*/ 0 h 579888"/>
                  <a:gd name="connsiteX313" fmla="*/ 608905 w 3746670"/>
                  <a:gd name="connsiteY313" fmla="*/ 22860 h 579888"/>
                  <a:gd name="connsiteX314" fmla="*/ 608904 w 3746670"/>
                  <a:gd name="connsiteY314" fmla="*/ 557028 h 579888"/>
                  <a:gd name="connsiteX315" fmla="*/ 586044 w 3746670"/>
                  <a:gd name="connsiteY315" fmla="*/ 579888 h 579888"/>
                  <a:gd name="connsiteX316" fmla="*/ 586045 w 3746670"/>
                  <a:gd name="connsiteY316" fmla="*/ 579887 h 579888"/>
                  <a:gd name="connsiteX317" fmla="*/ 563185 w 3746670"/>
                  <a:gd name="connsiteY317" fmla="*/ 557027 h 579888"/>
                  <a:gd name="connsiteX318" fmla="*/ 563185 w 3746670"/>
                  <a:gd name="connsiteY318" fmla="*/ 22860 h 579888"/>
                  <a:gd name="connsiteX319" fmla="*/ 586045 w 3746670"/>
                  <a:gd name="connsiteY319" fmla="*/ 0 h 579888"/>
                  <a:gd name="connsiteX320" fmla="*/ 505590 w 3746670"/>
                  <a:gd name="connsiteY320" fmla="*/ 0 h 579888"/>
                  <a:gd name="connsiteX321" fmla="*/ 528450 w 3746670"/>
                  <a:gd name="connsiteY321" fmla="*/ 22860 h 579888"/>
                  <a:gd name="connsiteX322" fmla="*/ 528449 w 3746670"/>
                  <a:gd name="connsiteY322" fmla="*/ 557028 h 579888"/>
                  <a:gd name="connsiteX323" fmla="*/ 505589 w 3746670"/>
                  <a:gd name="connsiteY323" fmla="*/ 579888 h 579888"/>
                  <a:gd name="connsiteX324" fmla="*/ 505590 w 3746670"/>
                  <a:gd name="connsiteY324" fmla="*/ 579887 h 579888"/>
                  <a:gd name="connsiteX325" fmla="*/ 482730 w 3746670"/>
                  <a:gd name="connsiteY325" fmla="*/ 557027 h 579888"/>
                  <a:gd name="connsiteX326" fmla="*/ 482730 w 3746670"/>
                  <a:gd name="connsiteY326" fmla="*/ 22860 h 579888"/>
                  <a:gd name="connsiteX327" fmla="*/ 505590 w 3746670"/>
                  <a:gd name="connsiteY327" fmla="*/ 0 h 579888"/>
                  <a:gd name="connsiteX328" fmla="*/ 425135 w 3746670"/>
                  <a:gd name="connsiteY328" fmla="*/ 0 h 579888"/>
                  <a:gd name="connsiteX329" fmla="*/ 447995 w 3746670"/>
                  <a:gd name="connsiteY329" fmla="*/ 22860 h 579888"/>
                  <a:gd name="connsiteX330" fmla="*/ 447994 w 3746670"/>
                  <a:gd name="connsiteY330" fmla="*/ 557028 h 579888"/>
                  <a:gd name="connsiteX331" fmla="*/ 425134 w 3746670"/>
                  <a:gd name="connsiteY331" fmla="*/ 579888 h 579888"/>
                  <a:gd name="connsiteX332" fmla="*/ 425135 w 3746670"/>
                  <a:gd name="connsiteY332" fmla="*/ 579887 h 579888"/>
                  <a:gd name="connsiteX333" fmla="*/ 402275 w 3746670"/>
                  <a:gd name="connsiteY333" fmla="*/ 557027 h 579888"/>
                  <a:gd name="connsiteX334" fmla="*/ 402275 w 3746670"/>
                  <a:gd name="connsiteY334" fmla="*/ 22860 h 579888"/>
                  <a:gd name="connsiteX335" fmla="*/ 425135 w 3746670"/>
                  <a:gd name="connsiteY335" fmla="*/ 0 h 579888"/>
                  <a:gd name="connsiteX336" fmla="*/ 344680 w 3746670"/>
                  <a:gd name="connsiteY336" fmla="*/ 0 h 579888"/>
                  <a:gd name="connsiteX337" fmla="*/ 367540 w 3746670"/>
                  <a:gd name="connsiteY337" fmla="*/ 22860 h 579888"/>
                  <a:gd name="connsiteX338" fmla="*/ 367539 w 3746670"/>
                  <a:gd name="connsiteY338" fmla="*/ 557028 h 579888"/>
                  <a:gd name="connsiteX339" fmla="*/ 344679 w 3746670"/>
                  <a:gd name="connsiteY339" fmla="*/ 579888 h 579888"/>
                  <a:gd name="connsiteX340" fmla="*/ 344680 w 3746670"/>
                  <a:gd name="connsiteY340" fmla="*/ 579887 h 579888"/>
                  <a:gd name="connsiteX341" fmla="*/ 321820 w 3746670"/>
                  <a:gd name="connsiteY341" fmla="*/ 557027 h 579888"/>
                  <a:gd name="connsiteX342" fmla="*/ 321820 w 3746670"/>
                  <a:gd name="connsiteY342" fmla="*/ 22860 h 579888"/>
                  <a:gd name="connsiteX343" fmla="*/ 344680 w 3746670"/>
                  <a:gd name="connsiteY343" fmla="*/ 0 h 579888"/>
                  <a:gd name="connsiteX344" fmla="*/ 264225 w 3746670"/>
                  <a:gd name="connsiteY344" fmla="*/ 0 h 579888"/>
                  <a:gd name="connsiteX345" fmla="*/ 287085 w 3746670"/>
                  <a:gd name="connsiteY345" fmla="*/ 22860 h 579888"/>
                  <a:gd name="connsiteX346" fmla="*/ 287084 w 3746670"/>
                  <a:gd name="connsiteY346" fmla="*/ 557028 h 579888"/>
                  <a:gd name="connsiteX347" fmla="*/ 264224 w 3746670"/>
                  <a:gd name="connsiteY347" fmla="*/ 579888 h 579888"/>
                  <a:gd name="connsiteX348" fmla="*/ 264225 w 3746670"/>
                  <a:gd name="connsiteY348" fmla="*/ 579887 h 579888"/>
                  <a:gd name="connsiteX349" fmla="*/ 241365 w 3746670"/>
                  <a:gd name="connsiteY349" fmla="*/ 557027 h 579888"/>
                  <a:gd name="connsiteX350" fmla="*/ 241365 w 3746670"/>
                  <a:gd name="connsiteY350" fmla="*/ 22860 h 579888"/>
                  <a:gd name="connsiteX351" fmla="*/ 264225 w 3746670"/>
                  <a:gd name="connsiteY351" fmla="*/ 0 h 579888"/>
                  <a:gd name="connsiteX352" fmla="*/ 183770 w 3746670"/>
                  <a:gd name="connsiteY352" fmla="*/ 0 h 579888"/>
                  <a:gd name="connsiteX353" fmla="*/ 206630 w 3746670"/>
                  <a:gd name="connsiteY353" fmla="*/ 22860 h 579888"/>
                  <a:gd name="connsiteX354" fmla="*/ 206629 w 3746670"/>
                  <a:gd name="connsiteY354" fmla="*/ 557028 h 579888"/>
                  <a:gd name="connsiteX355" fmla="*/ 183769 w 3746670"/>
                  <a:gd name="connsiteY355" fmla="*/ 579888 h 579888"/>
                  <a:gd name="connsiteX356" fmla="*/ 183770 w 3746670"/>
                  <a:gd name="connsiteY356" fmla="*/ 579887 h 579888"/>
                  <a:gd name="connsiteX357" fmla="*/ 160910 w 3746670"/>
                  <a:gd name="connsiteY357" fmla="*/ 557027 h 579888"/>
                  <a:gd name="connsiteX358" fmla="*/ 160910 w 3746670"/>
                  <a:gd name="connsiteY358" fmla="*/ 22860 h 579888"/>
                  <a:gd name="connsiteX359" fmla="*/ 183770 w 3746670"/>
                  <a:gd name="connsiteY359" fmla="*/ 0 h 579888"/>
                  <a:gd name="connsiteX360" fmla="*/ 103315 w 3746670"/>
                  <a:gd name="connsiteY360" fmla="*/ 0 h 579888"/>
                  <a:gd name="connsiteX361" fmla="*/ 126175 w 3746670"/>
                  <a:gd name="connsiteY361" fmla="*/ 22860 h 579888"/>
                  <a:gd name="connsiteX362" fmla="*/ 126174 w 3746670"/>
                  <a:gd name="connsiteY362" fmla="*/ 557028 h 579888"/>
                  <a:gd name="connsiteX363" fmla="*/ 103314 w 3746670"/>
                  <a:gd name="connsiteY363" fmla="*/ 579888 h 579888"/>
                  <a:gd name="connsiteX364" fmla="*/ 103315 w 3746670"/>
                  <a:gd name="connsiteY364" fmla="*/ 579887 h 579888"/>
                  <a:gd name="connsiteX365" fmla="*/ 80455 w 3746670"/>
                  <a:gd name="connsiteY365" fmla="*/ 557027 h 579888"/>
                  <a:gd name="connsiteX366" fmla="*/ 80455 w 3746670"/>
                  <a:gd name="connsiteY366" fmla="*/ 22860 h 579888"/>
                  <a:gd name="connsiteX367" fmla="*/ 103315 w 3746670"/>
                  <a:gd name="connsiteY367" fmla="*/ 0 h 579888"/>
                  <a:gd name="connsiteX368" fmla="*/ 22860 w 3746670"/>
                  <a:gd name="connsiteY368" fmla="*/ 0 h 579888"/>
                  <a:gd name="connsiteX369" fmla="*/ 45720 w 3746670"/>
                  <a:gd name="connsiteY369" fmla="*/ 22860 h 579888"/>
                  <a:gd name="connsiteX370" fmla="*/ 45719 w 3746670"/>
                  <a:gd name="connsiteY370" fmla="*/ 557028 h 579888"/>
                  <a:gd name="connsiteX371" fmla="*/ 22859 w 3746670"/>
                  <a:gd name="connsiteY371" fmla="*/ 579888 h 579888"/>
                  <a:gd name="connsiteX372" fmla="*/ 22860 w 3746670"/>
                  <a:gd name="connsiteY372" fmla="*/ 579887 h 579888"/>
                  <a:gd name="connsiteX373" fmla="*/ 0 w 3746670"/>
                  <a:gd name="connsiteY373" fmla="*/ 557027 h 579888"/>
                  <a:gd name="connsiteX374" fmla="*/ 0 w 3746670"/>
                  <a:gd name="connsiteY374" fmla="*/ 22860 h 579888"/>
                  <a:gd name="connsiteX375" fmla="*/ 22860 w 3746670"/>
                  <a:gd name="connsiteY375" fmla="*/ 0 h 579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</a:cxnLst>
                <a:rect l="l" t="t" r="r" b="b"/>
                <a:pathLst>
                  <a:path w="3746670" h="579888">
                    <a:moveTo>
                      <a:pt x="3723810" y="0"/>
                    </a:moveTo>
                    <a:cubicBezTo>
                      <a:pt x="3736435" y="0"/>
                      <a:pt x="3746670" y="10235"/>
                      <a:pt x="3746670" y="22860"/>
                    </a:cubicBezTo>
                    <a:cubicBezTo>
                      <a:pt x="3746670" y="200916"/>
                      <a:pt x="3746669" y="378972"/>
                      <a:pt x="3746669" y="557028"/>
                    </a:cubicBezTo>
                    <a:cubicBezTo>
                      <a:pt x="3746669" y="569653"/>
                      <a:pt x="3736434" y="579888"/>
                      <a:pt x="3723809" y="579888"/>
                    </a:cubicBezTo>
                    <a:lnTo>
                      <a:pt x="3723810" y="579887"/>
                    </a:lnTo>
                    <a:cubicBezTo>
                      <a:pt x="3711185" y="579887"/>
                      <a:pt x="3700950" y="569652"/>
                      <a:pt x="3700950" y="557027"/>
                    </a:cubicBezTo>
                    <a:lnTo>
                      <a:pt x="3700950" y="22860"/>
                    </a:lnTo>
                    <a:cubicBezTo>
                      <a:pt x="3700950" y="10235"/>
                      <a:pt x="3711185" y="0"/>
                      <a:pt x="3723810" y="0"/>
                    </a:cubicBezTo>
                    <a:close/>
                    <a:moveTo>
                      <a:pt x="3643333" y="0"/>
                    </a:moveTo>
                    <a:cubicBezTo>
                      <a:pt x="3655958" y="0"/>
                      <a:pt x="3666193" y="10235"/>
                      <a:pt x="3666193" y="22860"/>
                    </a:cubicBezTo>
                    <a:cubicBezTo>
                      <a:pt x="3666193" y="200916"/>
                      <a:pt x="3666192" y="378972"/>
                      <a:pt x="3666192" y="557028"/>
                    </a:cubicBezTo>
                    <a:cubicBezTo>
                      <a:pt x="3666192" y="569653"/>
                      <a:pt x="3655957" y="579888"/>
                      <a:pt x="3643332" y="579888"/>
                    </a:cubicBezTo>
                    <a:lnTo>
                      <a:pt x="3643333" y="579887"/>
                    </a:lnTo>
                    <a:cubicBezTo>
                      <a:pt x="3630708" y="579887"/>
                      <a:pt x="3620473" y="569652"/>
                      <a:pt x="3620473" y="557027"/>
                    </a:cubicBezTo>
                    <a:lnTo>
                      <a:pt x="3620473" y="22860"/>
                    </a:lnTo>
                    <a:cubicBezTo>
                      <a:pt x="3620473" y="10235"/>
                      <a:pt x="3630708" y="0"/>
                      <a:pt x="3643333" y="0"/>
                    </a:cubicBezTo>
                    <a:close/>
                    <a:moveTo>
                      <a:pt x="3562878" y="0"/>
                    </a:moveTo>
                    <a:cubicBezTo>
                      <a:pt x="3575503" y="0"/>
                      <a:pt x="3585738" y="10235"/>
                      <a:pt x="3585738" y="22860"/>
                    </a:cubicBezTo>
                    <a:cubicBezTo>
                      <a:pt x="3585738" y="200916"/>
                      <a:pt x="3585737" y="378972"/>
                      <a:pt x="3585737" y="557028"/>
                    </a:cubicBezTo>
                    <a:cubicBezTo>
                      <a:pt x="3585737" y="569653"/>
                      <a:pt x="3575502" y="579888"/>
                      <a:pt x="3562877" y="579888"/>
                    </a:cubicBezTo>
                    <a:lnTo>
                      <a:pt x="3562878" y="579887"/>
                    </a:lnTo>
                    <a:cubicBezTo>
                      <a:pt x="3550253" y="579887"/>
                      <a:pt x="3540018" y="569652"/>
                      <a:pt x="3540018" y="557027"/>
                    </a:cubicBezTo>
                    <a:lnTo>
                      <a:pt x="3540018" y="22860"/>
                    </a:lnTo>
                    <a:cubicBezTo>
                      <a:pt x="3540018" y="10235"/>
                      <a:pt x="3550253" y="0"/>
                      <a:pt x="3562878" y="0"/>
                    </a:cubicBezTo>
                    <a:close/>
                    <a:moveTo>
                      <a:pt x="3482423" y="0"/>
                    </a:moveTo>
                    <a:cubicBezTo>
                      <a:pt x="3495048" y="0"/>
                      <a:pt x="3505283" y="10235"/>
                      <a:pt x="3505283" y="22860"/>
                    </a:cubicBezTo>
                    <a:cubicBezTo>
                      <a:pt x="3505283" y="200916"/>
                      <a:pt x="3505282" y="378972"/>
                      <a:pt x="3505282" y="557028"/>
                    </a:cubicBezTo>
                    <a:cubicBezTo>
                      <a:pt x="3505282" y="569653"/>
                      <a:pt x="3495047" y="579888"/>
                      <a:pt x="3482422" y="579888"/>
                    </a:cubicBezTo>
                    <a:lnTo>
                      <a:pt x="3482423" y="579887"/>
                    </a:lnTo>
                    <a:cubicBezTo>
                      <a:pt x="3469798" y="579887"/>
                      <a:pt x="3459563" y="569652"/>
                      <a:pt x="3459563" y="557027"/>
                    </a:cubicBezTo>
                    <a:lnTo>
                      <a:pt x="3459563" y="22860"/>
                    </a:lnTo>
                    <a:cubicBezTo>
                      <a:pt x="3459563" y="10235"/>
                      <a:pt x="3469798" y="0"/>
                      <a:pt x="3482423" y="0"/>
                    </a:cubicBezTo>
                    <a:close/>
                    <a:moveTo>
                      <a:pt x="3401968" y="0"/>
                    </a:moveTo>
                    <a:cubicBezTo>
                      <a:pt x="3414593" y="0"/>
                      <a:pt x="3424828" y="10235"/>
                      <a:pt x="3424828" y="22860"/>
                    </a:cubicBezTo>
                    <a:cubicBezTo>
                      <a:pt x="3424828" y="200916"/>
                      <a:pt x="3424827" y="378972"/>
                      <a:pt x="3424827" y="557028"/>
                    </a:cubicBezTo>
                    <a:cubicBezTo>
                      <a:pt x="3424827" y="569653"/>
                      <a:pt x="3414592" y="579888"/>
                      <a:pt x="3401967" y="579888"/>
                    </a:cubicBezTo>
                    <a:lnTo>
                      <a:pt x="3401968" y="579887"/>
                    </a:lnTo>
                    <a:cubicBezTo>
                      <a:pt x="3389343" y="579887"/>
                      <a:pt x="3379108" y="569652"/>
                      <a:pt x="3379108" y="557027"/>
                    </a:cubicBezTo>
                    <a:lnTo>
                      <a:pt x="3379108" y="22860"/>
                    </a:lnTo>
                    <a:cubicBezTo>
                      <a:pt x="3379108" y="10235"/>
                      <a:pt x="3389343" y="0"/>
                      <a:pt x="3401968" y="0"/>
                    </a:cubicBezTo>
                    <a:close/>
                    <a:moveTo>
                      <a:pt x="3321513" y="0"/>
                    </a:moveTo>
                    <a:cubicBezTo>
                      <a:pt x="3334138" y="0"/>
                      <a:pt x="3344373" y="10235"/>
                      <a:pt x="3344373" y="22860"/>
                    </a:cubicBezTo>
                    <a:cubicBezTo>
                      <a:pt x="3344373" y="200916"/>
                      <a:pt x="3344372" y="378972"/>
                      <a:pt x="3344372" y="557028"/>
                    </a:cubicBezTo>
                    <a:cubicBezTo>
                      <a:pt x="3344372" y="569653"/>
                      <a:pt x="3334137" y="579888"/>
                      <a:pt x="3321512" y="579888"/>
                    </a:cubicBezTo>
                    <a:lnTo>
                      <a:pt x="3321513" y="579887"/>
                    </a:lnTo>
                    <a:cubicBezTo>
                      <a:pt x="3308888" y="579887"/>
                      <a:pt x="3298653" y="569652"/>
                      <a:pt x="3298653" y="557027"/>
                    </a:cubicBezTo>
                    <a:lnTo>
                      <a:pt x="3298653" y="22860"/>
                    </a:lnTo>
                    <a:cubicBezTo>
                      <a:pt x="3298653" y="10235"/>
                      <a:pt x="3308888" y="0"/>
                      <a:pt x="3321513" y="0"/>
                    </a:cubicBezTo>
                    <a:close/>
                    <a:moveTo>
                      <a:pt x="3241058" y="0"/>
                    </a:moveTo>
                    <a:cubicBezTo>
                      <a:pt x="3253683" y="0"/>
                      <a:pt x="3263918" y="10235"/>
                      <a:pt x="3263918" y="22860"/>
                    </a:cubicBezTo>
                    <a:cubicBezTo>
                      <a:pt x="3263918" y="200916"/>
                      <a:pt x="3263917" y="378972"/>
                      <a:pt x="3263917" y="557028"/>
                    </a:cubicBezTo>
                    <a:cubicBezTo>
                      <a:pt x="3263917" y="569653"/>
                      <a:pt x="3253682" y="579888"/>
                      <a:pt x="3241057" y="579888"/>
                    </a:cubicBezTo>
                    <a:lnTo>
                      <a:pt x="3241058" y="579887"/>
                    </a:lnTo>
                    <a:cubicBezTo>
                      <a:pt x="3228433" y="579887"/>
                      <a:pt x="3218198" y="569652"/>
                      <a:pt x="3218198" y="557027"/>
                    </a:cubicBezTo>
                    <a:lnTo>
                      <a:pt x="3218198" y="22860"/>
                    </a:lnTo>
                    <a:cubicBezTo>
                      <a:pt x="3218198" y="10235"/>
                      <a:pt x="3228433" y="0"/>
                      <a:pt x="3241058" y="0"/>
                    </a:cubicBezTo>
                    <a:close/>
                    <a:moveTo>
                      <a:pt x="3160603" y="0"/>
                    </a:moveTo>
                    <a:cubicBezTo>
                      <a:pt x="3173228" y="0"/>
                      <a:pt x="3183463" y="10235"/>
                      <a:pt x="3183463" y="22860"/>
                    </a:cubicBezTo>
                    <a:cubicBezTo>
                      <a:pt x="3183463" y="200916"/>
                      <a:pt x="3183462" y="378972"/>
                      <a:pt x="3183462" y="557028"/>
                    </a:cubicBezTo>
                    <a:cubicBezTo>
                      <a:pt x="3183462" y="569653"/>
                      <a:pt x="3173227" y="579888"/>
                      <a:pt x="3160602" y="579888"/>
                    </a:cubicBezTo>
                    <a:lnTo>
                      <a:pt x="3160603" y="579887"/>
                    </a:lnTo>
                    <a:cubicBezTo>
                      <a:pt x="3147978" y="579887"/>
                      <a:pt x="3137743" y="569652"/>
                      <a:pt x="3137743" y="557027"/>
                    </a:cubicBezTo>
                    <a:lnTo>
                      <a:pt x="3137743" y="22860"/>
                    </a:lnTo>
                    <a:cubicBezTo>
                      <a:pt x="3137743" y="10235"/>
                      <a:pt x="3147978" y="0"/>
                      <a:pt x="3160603" y="0"/>
                    </a:cubicBezTo>
                    <a:close/>
                    <a:moveTo>
                      <a:pt x="3080148" y="0"/>
                    </a:moveTo>
                    <a:cubicBezTo>
                      <a:pt x="3092773" y="0"/>
                      <a:pt x="3103008" y="10235"/>
                      <a:pt x="3103008" y="22860"/>
                    </a:cubicBezTo>
                    <a:cubicBezTo>
                      <a:pt x="3103008" y="200916"/>
                      <a:pt x="3103007" y="378972"/>
                      <a:pt x="3103007" y="557028"/>
                    </a:cubicBezTo>
                    <a:cubicBezTo>
                      <a:pt x="3103007" y="569653"/>
                      <a:pt x="3092772" y="579888"/>
                      <a:pt x="3080147" y="579888"/>
                    </a:cubicBezTo>
                    <a:lnTo>
                      <a:pt x="3080148" y="579887"/>
                    </a:lnTo>
                    <a:cubicBezTo>
                      <a:pt x="3067523" y="579887"/>
                      <a:pt x="3057288" y="569652"/>
                      <a:pt x="3057288" y="557027"/>
                    </a:cubicBezTo>
                    <a:lnTo>
                      <a:pt x="3057288" y="22860"/>
                    </a:lnTo>
                    <a:cubicBezTo>
                      <a:pt x="3057288" y="10235"/>
                      <a:pt x="3067523" y="0"/>
                      <a:pt x="3080148" y="0"/>
                    </a:cubicBezTo>
                    <a:close/>
                    <a:moveTo>
                      <a:pt x="2999693" y="0"/>
                    </a:moveTo>
                    <a:cubicBezTo>
                      <a:pt x="3012318" y="0"/>
                      <a:pt x="3022553" y="10235"/>
                      <a:pt x="3022553" y="22860"/>
                    </a:cubicBezTo>
                    <a:cubicBezTo>
                      <a:pt x="3022553" y="200916"/>
                      <a:pt x="3022552" y="378972"/>
                      <a:pt x="3022552" y="557028"/>
                    </a:cubicBezTo>
                    <a:cubicBezTo>
                      <a:pt x="3022552" y="569653"/>
                      <a:pt x="3012317" y="579888"/>
                      <a:pt x="2999692" y="579888"/>
                    </a:cubicBezTo>
                    <a:lnTo>
                      <a:pt x="2999693" y="579887"/>
                    </a:lnTo>
                    <a:cubicBezTo>
                      <a:pt x="2987068" y="579887"/>
                      <a:pt x="2976833" y="569652"/>
                      <a:pt x="2976833" y="557027"/>
                    </a:cubicBezTo>
                    <a:lnTo>
                      <a:pt x="2976833" y="22860"/>
                    </a:lnTo>
                    <a:cubicBezTo>
                      <a:pt x="2976833" y="10235"/>
                      <a:pt x="2987068" y="0"/>
                      <a:pt x="2999693" y="0"/>
                    </a:cubicBezTo>
                    <a:close/>
                    <a:moveTo>
                      <a:pt x="2919238" y="0"/>
                    </a:moveTo>
                    <a:cubicBezTo>
                      <a:pt x="2931863" y="0"/>
                      <a:pt x="2942098" y="10235"/>
                      <a:pt x="2942098" y="22860"/>
                    </a:cubicBezTo>
                    <a:cubicBezTo>
                      <a:pt x="2942098" y="200916"/>
                      <a:pt x="2942097" y="378972"/>
                      <a:pt x="2942097" y="557028"/>
                    </a:cubicBezTo>
                    <a:cubicBezTo>
                      <a:pt x="2942097" y="569653"/>
                      <a:pt x="2931862" y="579888"/>
                      <a:pt x="2919237" y="579888"/>
                    </a:cubicBezTo>
                    <a:lnTo>
                      <a:pt x="2919238" y="579887"/>
                    </a:lnTo>
                    <a:cubicBezTo>
                      <a:pt x="2906613" y="579887"/>
                      <a:pt x="2896378" y="569652"/>
                      <a:pt x="2896378" y="557027"/>
                    </a:cubicBezTo>
                    <a:lnTo>
                      <a:pt x="2896378" y="22860"/>
                    </a:lnTo>
                    <a:cubicBezTo>
                      <a:pt x="2896378" y="10235"/>
                      <a:pt x="2906613" y="0"/>
                      <a:pt x="2919238" y="0"/>
                    </a:cubicBezTo>
                    <a:close/>
                    <a:moveTo>
                      <a:pt x="2838783" y="0"/>
                    </a:moveTo>
                    <a:cubicBezTo>
                      <a:pt x="2851408" y="0"/>
                      <a:pt x="2861643" y="10235"/>
                      <a:pt x="2861643" y="22860"/>
                    </a:cubicBezTo>
                    <a:cubicBezTo>
                      <a:pt x="2861643" y="200916"/>
                      <a:pt x="2861642" y="378972"/>
                      <a:pt x="2861642" y="557028"/>
                    </a:cubicBezTo>
                    <a:cubicBezTo>
                      <a:pt x="2861642" y="569653"/>
                      <a:pt x="2851407" y="579888"/>
                      <a:pt x="2838782" y="579888"/>
                    </a:cubicBezTo>
                    <a:lnTo>
                      <a:pt x="2838783" y="579887"/>
                    </a:lnTo>
                    <a:cubicBezTo>
                      <a:pt x="2826158" y="579887"/>
                      <a:pt x="2815923" y="569652"/>
                      <a:pt x="2815923" y="557027"/>
                    </a:cubicBezTo>
                    <a:lnTo>
                      <a:pt x="2815923" y="22860"/>
                    </a:lnTo>
                    <a:cubicBezTo>
                      <a:pt x="2815923" y="10235"/>
                      <a:pt x="2826158" y="0"/>
                      <a:pt x="2838783" y="0"/>
                    </a:cubicBezTo>
                    <a:close/>
                    <a:moveTo>
                      <a:pt x="2758328" y="0"/>
                    </a:moveTo>
                    <a:cubicBezTo>
                      <a:pt x="2770953" y="0"/>
                      <a:pt x="2781188" y="10235"/>
                      <a:pt x="2781188" y="22860"/>
                    </a:cubicBezTo>
                    <a:cubicBezTo>
                      <a:pt x="2781188" y="200916"/>
                      <a:pt x="2781187" y="378972"/>
                      <a:pt x="2781187" y="557028"/>
                    </a:cubicBezTo>
                    <a:cubicBezTo>
                      <a:pt x="2781187" y="569653"/>
                      <a:pt x="2770952" y="579888"/>
                      <a:pt x="2758327" y="579888"/>
                    </a:cubicBezTo>
                    <a:lnTo>
                      <a:pt x="2758328" y="579887"/>
                    </a:lnTo>
                    <a:cubicBezTo>
                      <a:pt x="2745703" y="579887"/>
                      <a:pt x="2735468" y="569652"/>
                      <a:pt x="2735468" y="557027"/>
                    </a:cubicBezTo>
                    <a:lnTo>
                      <a:pt x="2735468" y="22860"/>
                    </a:lnTo>
                    <a:cubicBezTo>
                      <a:pt x="2735468" y="10235"/>
                      <a:pt x="2745703" y="0"/>
                      <a:pt x="2758328" y="0"/>
                    </a:cubicBezTo>
                    <a:close/>
                    <a:moveTo>
                      <a:pt x="2677873" y="0"/>
                    </a:moveTo>
                    <a:cubicBezTo>
                      <a:pt x="2690498" y="0"/>
                      <a:pt x="2700733" y="10235"/>
                      <a:pt x="2700733" y="22860"/>
                    </a:cubicBezTo>
                    <a:cubicBezTo>
                      <a:pt x="2700733" y="200916"/>
                      <a:pt x="2700732" y="378972"/>
                      <a:pt x="2700732" y="557028"/>
                    </a:cubicBezTo>
                    <a:cubicBezTo>
                      <a:pt x="2700732" y="569653"/>
                      <a:pt x="2690497" y="579888"/>
                      <a:pt x="2677872" y="579888"/>
                    </a:cubicBezTo>
                    <a:lnTo>
                      <a:pt x="2677873" y="579887"/>
                    </a:lnTo>
                    <a:cubicBezTo>
                      <a:pt x="2665248" y="579887"/>
                      <a:pt x="2655013" y="569652"/>
                      <a:pt x="2655013" y="557027"/>
                    </a:cubicBezTo>
                    <a:lnTo>
                      <a:pt x="2655013" y="22860"/>
                    </a:lnTo>
                    <a:cubicBezTo>
                      <a:pt x="2655013" y="10235"/>
                      <a:pt x="2665248" y="0"/>
                      <a:pt x="2677873" y="0"/>
                    </a:cubicBezTo>
                    <a:close/>
                    <a:moveTo>
                      <a:pt x="2597418" y="0"/>
                    </a:moveTo>
                    <a:cubicBezTo>
                      <a:pt x="2610043" y="0"/>
                      <a:pt x="2620278" y="10235"/>
                      <a:pt x="2620278" y="22860"/>
                    </a:cubicBezTo>
                    <a:cubicBezTo>
                      <a:pt x="2620278" y="200916"/>
                      <a:pt x="2620277" y="378972"/>
                      <a:pt x="2620277" y="557028"/>
                    </a:cubicBezTo>
                    <a:cubicBezTo>
                      <a:pt x="2620277" y="569653"/>
                      <a:pt x="2610042" y="579888"/>
                      <a:pt x="2597417" y="579888"/>
                    </a:cubicBezTo>
                    <a:lnTo>
                      <a:pt x="2597418" y="579887"/>
                    </a:lnTo>
                    <a:cubicBezTo>
                      <a:pt x="2584793" y="579887"/>
                      <a:pt x="2574558" y="569652"/>
                      <a:pt x="2574558" y="557027"/>
                    </a:cubicBezTo>
                    <a:lnTo>
                      <a:pt x="2574558" y="22860"/>
                    </a:lnTo>
                    <a:cubicBezTo>
                      <a:pt x="2574558" y="10235"/>
                      <a:pt x="2584793" y="0"/>
                      <a:pt x="2597418" y="0"/>
                    </a:cubicBezTo>
                    <a:close/>
                    <a:moveTo>
                      <a:pt x="2516963" y="0"/>
                    </a:moveTo>
                    <a:cubicBezTo>
                      <a:pt x="2529588" y="0"/>
                      <a:pt x="2539823" y="10235"/>
                      <a:pt x="2539823" y="22860"/>
                    </a:cubicBezTo>
                    <a:cubicBezTo>
                      <a:pt x="2539823" y="200916"/>
                      <a:pt x="2539822" y="378972"/>
                      <a:pt x="2539822" y="557028"/>
                    </a:cubicBezTo>
                    <a:cubicBezTo>
                      <a:pt x="2539822" y="569653"/>
                      <a:pt x="2529587" y="579888"/>
                      <a:pt x="2516962" y="579888"/>
                    </a:cubicBezTo>
                    <a:lnTo>
                      <a:pt x="2516963" y="579887"/>
                    </a:lnTo>
                    <a:cubicBezTo>
                      <a:pt x="2504338" y="579887"/>
                      <a:pt x="2494103" y="569652"/>
                      <a:pt x="2494103" y="557027"/>
                    </a:cubicBezTo>
                    <a:lnTo>
                      <a:pt x="2494103" y="22860"/>
                    </a:lnTo>
                    <a:cubicBezTo>
                      <a:pt x="2494103" y="10235"/>
                      <a:pt x="2504338" y="0"/>
                      <a:pt x="2516963" y="0"/>
                    </a:cubicBezTo>
                    <a:close/>
                    <a:moveTo>
                      <a:pt x="2436508" y="0"/>
                    </a:moveTo>
                    <a:cubicBezTo>
                      <a:pt x="2449133" y="0"/>
                      <a:pt x="2459368" y="10235"/>
                      <a:pt x="2459368" y="22860"/>
                    </a:cubicBezTo>
                    <a:cubicBezTo>
                      <a:pt x="2459368" y="200916"/>
                      <a:pt x="2459367" y="378972"/>
                      <a:pt x="2459367" y="557028"/>
                    </a:cubicBezTo>
                    <a:cubicBezTo>
                      <a:pt x="2459367" y="569653"/>
                      <a:pt x="2449132" y="579888"/>
                      <a:pt x="2436507" y="579888"/>
                    </a:cubicBezTo>
                    <a:lnTo>
                      <a:pt x="2436508" y="579887"/>
                    </a:lnTo>
                    <a:cubicBezTo>
                      <a:pt x="2423883" y="579887"/>
                      <a:pt x="2413648" y="569652"/>
                      <a:pt x="2413648" y="557027"/>
                    </a:cubicBezTo>
                    <a:lnTo>
                      <a:pt x="2413648" y="22860"/>
                    </a:lnTo>
                    <a:cubicBezTo>
                      <a:pt x="2413648" y="10235"/>
                      <a:pt x="2423883" y="0"/>
                      <a:pt x="2436508" y="0"/>
                    </a:cubicBezTo>
                    <a:close/>
                    <a:moveTo>
                      <a:pt x="2356053" y="0"/>
                    </a:moveTo>
                    <a:cubicBezTo>
                      <a:pt x="2368678" y="0"/>
                      <a:pt x="2378913" y="10235"/>
                      <a:pt x="2378913" y="22860"/>
                    </a:cubicBezTo>
                    <a:cubicBezTo>
                      <a:pt x="2378913" y="200916"/>
                      <a:pt x="2378912" y="378972"/>
                      <a:pt x="2378912" y="557028"/>
                    </a:cubicBezTo>
                    <a:cubicBezTo>
                      <a:pt x="2378912" y="569653"/>
                      <a:pt x="2368677" y="579888"/>
                      <a:pt x="2356052" y="579888"/>
                    </a:cubicBezTo>
                    <a:lnTo>
                      <a:pt x="2356053" y="579887"/>
                    </a:lnTo>
                    <a:cubicBezTo>
                      <a:pt x="2343428" y="579887"/>
                      <a:pt x="2333193" y="569652"/>
                      <a:pt x="2333193" y="557027"/>
                    </a:cubicBezTo>
                    <a:lnTo>
                      <a:pt x="2333193" y="22860"/>
                    </a:lnTo>
                    <a:cubicBezTo>
                      <a:pt x="2333193" y="10235"/>
                      <a:pt x="2343428" y="0"/>
                      <a:pt x="2356053" y="0"/>
                    </a:cubicBezTo>
                    <a:close/>
                    <a:moveTo>
                      <a:pt x="2275598" y="0"/>
                    </a:moveTo>
                    <a:cubicBezTo>
                      <a:pt x="2288223" y="0"/>
                      <a:pt x="2298458" y="10235"/>
                      <a:pt x="2298458" y="22860"/>
                    </a:cubicBezTo>
                    <a:cubicBezTo>
                      <a:pt x="2298458" y="200916"/>
                      <a:pt x="2298457" y="378972"/>
                      <a:pt x="2298457" y="557028"/>
                    </a:cubicBezTo>
                    <a:cubicBezTo>
                      <a:pt x="2298457" y="569653"/>
                      <a:pt x="2288222" y="579888"/>
                      <a:pt x="2275597" y="579888"/>
                    </a:cubicBezTo>
                    <a:lnTo>
                      <a:pt x="2275598" y="579887"/>
                    </a:lnTo>
                    <a:cubicBezTo>
                      <a:pt x="2262973" y="579887"/>
                      <a:pt x="2252738" y="569652"/>
                      <a:pt x="2252738" y="557027"/>
                    </a:cubicBezTo>
                    <a:lnTo>
                      <a:pt x="2252738" y="22860"/>
                    </a:lnTo>
                    <a:cubicBezTo>
                      <a:pt x="2252738" y="10235"/>
                      <a:pt x="2262973" y="0"/>
                      <a:pt x="2275598" y="0"/>
                    </a:cubicBezTo>
                    <a:close/>
                    <a:moveTo>
                      <a:pt x="2195143" y="0"/>
                    </a:moveTo>
                    <a:cubicBezTo>
                      <a:pt x="2207768" y="0"/>
                      <a:pt x="2218003" y="10235"/>
                      <a:pt x="2218003" y="22860"/>
                    </a:cubicBezTo>
                    <a:cubicBezTo>
                      <a:pt x="2218003" y="200916"/>
                      <a:pt x="2218002" y="378972"/>
                      <a:pt x="2218002" y="557028"/>
                    </a:cubicBezTo>
                    <a:cubicBezTo>
                      <a:pt x="2218002" y="569653"/>
                      <a:pt x="2207767" y="579888"/>
                      <a:pt x="2195142" y="579888"/>
                    </a:cubicBezTo>
                    <a:lnTo>
                      <a:pt x="2195143" y="579887"/>
                    </a:lnTo>
                    <a:cubicBezTo>
                      <a:pt x="2182518" y="579887"/>
                      <a:pt x="2172283" y="569652"/>
                      <a:pt x="2172283" y="557027"/>
                    </a:cubicBezTo>
                    <a:lnTo>
                      <a:pt x="2172283" y="22860"/>
                    </a:lnTo>
                    <a:cubicBezTo>
                      <a:pt x="2172283" y="10235"/>
                      <a:pt x="2182518" y="0"/>
                      <a:pt x="2195143" y="0"/>
                    </a:cubicBezTo>
                    <a:close/>
                    <a:moveTo>
                      <a:pt x="2114688" y="0"/>
                    </a:moveTo>
                    <a:cubicBezTo>
                      <a:pt x="2127313" y="0"/>
                      <a:pt x="2137548" y="10235"/>
                      <a:pt x="2137548" y="22860"/>
                    </a:cubicBezTo>
                    <a:cubicBezTo>
                      <a:pt x="2137548" y="200916"/>
                      <a:pt x="2137547" y="378972"/>
                      <a:pt x="2137547" y="557028"/>
                    </a:cubicBezTo>
                    <a:cubicBezTo>
                      <a:pt x="2137547" y="569653"/>
                      <a:pt x="2127312" y="579888"/>
                      <a:pt x="2114687" y="579888"/>
                    </a:cubicBezTo>
                    <a:lnTo>
                      <a:pt x="2114688" y="579887"/>
                    </a:lnTo>
                    <a:cubicBezTo>
                      <a:pt x="2102063" y="579887"/>
                      <a:pt x="2091828" y="569652"/>
                      <a:pt x="2091828" y="557027"/>
                    </a:cubicBezTo>
                    <a:lnTo>
                      <a:pt x="2091828" y="22860"/>
                    </a:lnTo>
                    <a:cubicBezTo>
                      <a:pt x="2091828" y="10235"/>
                      <a:pt x="2102063" y="0"/>
                      <a:pt x="2114688" y="0"/>
                    </a:cubicBezTo>
                    <a:close/>
                    <a:moveTo>
                      <a:pt x="2034233" y="0"/>
                    </a:moveTo>
                    <a:cubicBezTo>
                      <a:pt x="2046858" y="0"/>
                      <a:pt x="2057093" y="10235"/>
                      <a:pt x="2057093" y="22860"/>
                    </a:cubicBezTo>
                    <a:cubicBezTo>
                      <a:pt x="2057093" y="200916"/>
                      <a:pt x="2057092" y="378972"/>
                      <a:pt x="2057092" y="557028"/>
                    </a:cubicBezTo>
                    <a:cubicBezTo>
                      <a:pt x="2057092" y="569653"/>
                      <a:pt x="2046857" y="579888"/>
                      <a:pt x="2034232" y="579888"/>
                    </a:cubicBezTo>
                    <a:lnTo>
                      <a:pt x="2034233" y="579887"/>
                    </a:lnTo>
                    <a:cubicBezTo>
                      <a:pt x="2021608" y="579887"/>
                      <a:pt x="2011373" y="569652"/>
                      <a:pt x="2011373" y="557027"/>
                    </a:cubicBezTo>
                    <a:lnTo>
                      <a:pt x="2011373" y="22860"/>
                    </a:lnTo>
                    <a:cubicBezTo>
                      <a:pt x="2011373" y="10235"/>
                      <a:pt x="2021608" y="0"/>
                      <a:pt x="2034233" y="0"/>
                    </a:cubicBezTo>
                    <a:close/>
                    <a:moveTo>
                      <a:pt x="1953778" y="0"/>
                    </a:moveTo>
                    <a:cubicBezTo>
                      <a:pt x="1966403" y="0"/>
                      <a:pt x="1976638" y="10235"/>
                      <a:pt x="1976638" y="22860"/>
                    </a:cubicBezTo>
                    <a:cubicBezTo>
                      <a:pt x="1976638" y="200916"/>
                      <a:pt x="1976637" y="378972"/>
                      <a:pt x="1976637" y="557028"/>
                    </a:cubicBezTo>
                    <a:cubicBezTo>
                      <a:pt x="1976637" y="569653"/>
                      <a:pt x="1966402" y="579888"/>
                      <a:pt x="1953777" y="579888"/>
                    </a:cubicBezTo>
                    <a:lnTo>
                      <a:pt x="1953778" y="579887"/>
                    </a:lnTo>
                    <a:cubicBezTo>
                      <a:pt x="1941153" y="579887"/>
                      <a:pt x="1930918" y="569652"/>
                      <a:pt x="1930918" y="557027"/>
                    </a:cubicBezTo>
                    <a:lnTo>
                      <a:pt x="1930918" y="22860"/>
                    </a:lnTo>
                    <a:cubicBezTo>
                      <a:pt x="1930918" y="10235"/>
                      <a:pt x="1941153" y="0"/>
                      <a:pt x="1953778" y="0"/>
                    </a:cubicBezTo>
                    <a:close/>
                    <a:moveTo>
                      <a:pt x="1873323" y="0"/>
                    </a:moveTo>
                    <a:cubicBezTo>
                      <a:pt x="1885948" y="0"/>
                      <a:pt x="1896183" y="10235"/>
                      <a:pt x="1896183" y="22860"/>
                    </a:cubicBezTo>
                    <a:cubicBezTo>
                      <a:pt x="1896183" y="200916"/>
                      <a:pt x="1896182" y="378972"/>
                      <a:pt x="1896182" y="557028"/>
                    </a:cubicBezTo>
                    <a:cubicBezTo>
                      <a:pt x="1896182" y="569653"/>
                      <a:pt x="1885947" y="579888"/>
                      <a:pt x="1873322" y="579888"/>
                    </a:cubicBezTo>
                    <a:lnTo>
                      <a:pt x="1873323" y="579887"/>
                    </a:lnTo>
                    <a:cubicBezTo>
                      <a:pt x="1860698" y="579887"/>
                      <a:pt x="1850463" y="569652"/>
                      <a:pt x="1850463" y="557027"/>
                    </a:cubicBezTo>
                    <a:lnTo>
                      <a:pt x="1850463" y="22860"/>
                    </a:lnTo>
                    <a:cubicBezTo>
                      <a:pt x="1850463" y="10235"/>
                      <a:pt x="1860698" y="0"/>
                      <a:pt x="1873323" y="0"/>
                    </a:cubicBezTo>
                    <a:close/>
                    <a:moveTo>
                      <a:pt x="1792868" y="0"/>
                    </a:moveTo>
                    <a:cubicBezTo>
                      <a:pt x="1805493" y="0"/>
                      <a:pt x="1815728" y="10235"/>
                      <a:pt x="1815728" y="22860"/>
                    </a:cubicBezTo>
                    <a:cubicBezTo>
                      <a:pt x="1815728" y="200916"/>
                      <a:pt x="1815727" y="378972"/>
                      <a:pt x="1815727" y="557028"/>
                    </a:cubicBezTo>
                    <a:cubicBezTo>
                      <a:pt x="1815727" y="569653"/>
                      <a:pt x="1805492" y="579888"/>
                      <a:pt x="1792867" y="579888"/>
                    </a:cubicBezTo>
                    <a:lnTo>
                      <a:pt x="1792868" y="579887"/>
                    </a:lnTo>
                    <a:cubicBezTo>
                      <a:pt x="1780243" y="579887"/>
                      <a:pt x="1770008" y="569652"/>
                      <a:pt x="1770008" y="557027"/>
                    </a:cubicBezTo>
                    <a:lnTo>
                      <a:pt x="1770008" y="22860"/>
                    </a:lnTo>
                    <a:cubicBezTo>
                      <a:pt x="1770008" y="10235"/>
                      <a:pt x="1780243" y="0"/>
                      <a:pt x="1792868" y="0"/>
                    </a:cubicBezTo>
                    <a:close/>
                    <a:moveTo>
                      <a:pt x="1712413" y="0"/>
                    </a:moveTo>
                    <a:cubicBezTo>
                      <a:pt x="1725038" y="0"/>
                      <a:pt x="1735273" y="10235"/>
                      <a:pt x="1735273" y="22860"/>
                    </a:cubicBezTo>
                    <a:cubicBezTo>
                      <a:pt x="1735273" y="200916"/>
                      <a:pt x="1735272" y="378972"/>
                      <a:pt x="1735272" y="557028"/>
                    </a:cubicBezTo>
                    <a:cubicBezTo>
                      <a:pt x="1735272" y="569653"/>
                      <a:pt x="1725037" y="579888"/>
                      <a:pt x="1712412" y="579888"/>
                    </a:cubicBezTo>
                    <a:lnTo>
                      <a:pt x="1712413" y="579887"/>
                    </a:lnTo>
                    <a:cubicBezTo>
                      <a:pt x="1699788" y="579887"/>
                      <a:pt x="1689553" y="569652"/>
                      <a:pt x="1689553" y="557027"/>
                    </a:cubicBezTo>
                    <a:lnTo>
                      <a:pt x="1689553" y="22860"/>
                    </a:lnTo>
                    <a:cubicBezTo>
                      <a:pt x="1689553" y="10235"/>
                      <a:pt x="1699788" y="0"/>
                      <a:pt x="1712413" y="0"/>
                    </a:cubicBezTo>
                    <a:close/>
                    <a:moveTo>
                      <a:pt x="1631959" y="0"/>
                    </a:moveTo>
                    <a:cubicBezTo>
                      <a:pt x="1644583" y="0"/>
                      <a:pt x="1654818" y="10235"/>
                      <a:pt x="1654818" y="22860"/>
                    </a:cubicBezTo>
                    <a:cubicBezTo>
                      <a:pt x="1654818" y="200916"/>
                      <a:pt x="1654817" y="378972"/>
                      <a:pt x="1654817" y="557028"/>
                    </a:cubicBezTo>
                    <a:cubicBezTo>
                      <a:pt x="1654817" y="569653"/>
                      <a:pt x="1644582" y="579888"/>
                      <a:pt x="1631957" y="579888"/>
                    </a:cubicBezTo>
                    <a:lnTo>
                      <a:pt x="1631959" y="579887"/>
                    </a:lnTo>
                    <a:cubicBezTo>
                      <a:pt x="1619333" y="579887"/>
                      <a:pt x="1609098" y="569652"/>
                      <a:pt x="1609098" y="557027"/>
                    </a:cubicBezTo>
                    <a:lnTo>
                      <a:pt x="1609098" y="22860"/>
                    </a:lnTo>
                    <a:cubicBezTo>
                      <a:pt x="1609098" y="10235"/>
                      <a:pt x="1619333" y="0"/>
                      <a:pt x="1631959" y="0"/>
                    </a:cubicBezTo>
                    <a:close/>
                    <a:moveTo>
                      <a:pt x="1551503" y="0"/>
                    </a:moveTo>
                    <a:cubicBezTo>
                      <a:pt x="1564129" y="0"/>
                      <a:pt x="1574363" y="10235"/>
                      <a:pt x="1574363" y="22860"/>
                    </a:cubicBezTo>
                    <a:cubicBezTo>
                      <a:pt x="1574363" y="200916"/>
                      <a:pt x="1574362" y="378972"/>
                      <a:pt x="1574362" y="557028"/>
                    </a:cubicBezTo>
                    <a:cubicBezTo>
                      <a:pt x="1574362" y="569653"/>
                      <a:pt x="1564127" y="579888"/>
                      <a:pt x="1551502" y="579888"/>
                    </a:cubicBezTo>
                    <a:lnTo>
                      <a:pt x="1551503" y="579887"/>
                    </a:lnTo>
                    <a:cubicBezTo>
                      <a:pt x="1538878" y="579887"/>
                      <a:pt x="1528644" y="569652"/>
                      <a:pt x="1528644" y="557027"/>
                    </a:cubicBezTo>
                    <a:lnTo>
                      <a:pt x="1528644" y="22860"/>
                    </a:lnTo>
                    <a:cubicBezTo>
                      <a:pt x="1528644" y="10235"/>
                      <a:pt x="1538878" y="0"/>
                      <a:pt x="1551503" y="0"/>
                    </a:cubicBezTo>
                    <a:close/>
                    <a:moveTo>
                      <a:pt x="1471048" y="0"/>
                    </a:moveTo>
                    <a:cubicBezTo>
                      <a:pt x="1483673" y="0"/>
                      <a:pt x="1493908" y="10235"/>
                      <a:pt x="1493908" y="22860"/>
                    </a:cubicBezTo>
                    <a:cubicBezTo>
                      <a:pt x="1493908" y="200916"/>
                      <a:pt x="1493907" y="378972"/>
                      <a:pt x="1493907" y="557028"/>
                    </a:cubicBezTo>
                    <a:cubicBezTo>
                      <a:pt x="1493907" y="569653"/>
                      <a:pt x="1483672" y="579888"/>
                      <a:pt x="1471047" y="579888"/>
                    </a:cubicBezTo>
                    <a:lnTo>
                      <a:pt x="1471048" y="579887"/>
                    </a:lnTo>
                    <a:cubicBezTo>
                      <a:pt x="1458424" y="579887"/>
                      <a:pt x="1448188" y="569652"/>
                      <a:pt x="1448188" y="557027"/>
                    </a:cubicBezTo>
                    <a:lnTo>
                      <a:pt x="1448188" y="22860"/>
                    </a:lnTo>
                    <a:cubicBezTo>
                      <a:pt x="1448188" y="10235"/>
                      <a:pt x="1458424" y="0"/>
                      <a:pt x="1471048" y="0"/>
                    </a:cubicBezTo>
                    <a:close/>
                    <a:moveTo>
                      <a:pt x="1390593" y="0"/>
                    </a:moveTo>
                    <a:cubicBezTo>
                      <a:pt x="1403218" y="0"/>
                      <a:pt x="1413453" y="10235"/>
                      <a:pt x="1413453" y="22860"/>
                    </a:cubicBezTo>
                    <a:cubicBezTo>
                      <a:pt x="1413453" y="200916"/>
                      <a:pt x="1413453" y="378972"/>
                      <a:pt x="1413453" y="557028"/>
                    </a:cubicBezTo>
                    <a:cubicBezTo>
                      <a:pt x="1413453" y="569653"/>
                      <a:pt x="1403217" y="579888"/>
                      <a:pt x="1390592" y="579888"/>
                    </a:cubicBezTo>
                    <a:lnTo>
                      <a:pt x="1390593" y="579887"/>
                    </a:lnTo>
                    <a:cubicBezTo>
                      <a:pt x="1377969" y="579887"/>
                      <a:pt x="1367734" y="569652"/>
                      <a:pt x="1367734" y="557027"/>
                    </a:cubicBezTo>
                    <a:lnTo>
                      <a:pt x="1367734" y="22860"/>
                    </a:lnTo>
                    <a:cubicBezTo>
                      <a:pt x="1367734" y="10235"/>
                      <a:pt x="1377969" y="0"/>
                      <a:pt x="1390593" y="0"/>
                    </a:cubicBezTo>
                    <a:close/>
                    <a:moveTo>
                      <a:pt x="1310138" y="0"/>
                    </a:moveTo>
                    <a:cubicBezTo>
                      <a:pt x="1322763" y="0"/>
                      <a:pt x="1332999" y="10235"/>
                      <a:pt x="1332999" y="22860"/>
                    </a:cubicBezTo>
                    <a:cubicBezTo>
                      <a:pt x="1332999" y="200916"/>
                      <a:pt x="1332997" y="378972"/>
                      <a:pt x="1332997" y="557028"/>
                    </a:cubicBezTo>
                    <a:cubicBezTo>
                      <a:pt x="1332997" y="569653"/>
                      <a:pt x="1322762" y="579888"/>
                      <a:pt x="1310137" y="579888"/>
                    </a:cubicBezTo>
                    <a:lnTo>
                      <a:pt x="1310138" y="579887"/>
                    </a:lnTo>
                    <a:cubicBezTo>
                      <a:pt x="1297513" y="579887"/>
                      <a:pt x="1287279" y="569652"/>
                      <a:pt x="1287279" y="557027"/>
                    </a:cubicBezTo>
                    <a:lnTo>
                      <a:pt x="1287279" y="22860"/>
                    </a:lnTo>
                    <a:cubicBezTo>
                      <a:pt x="1287279" y="10235"/>
                      <a:pt x="1297513" y="0"/>
                      <a:pt x="1310138" y="0"/>
                    </a:cubicBezTo>
                    <a:close/>
                    <a:moveTo>
                      <a:pt x="1229683" y="0"/>
                    </a:moveTo>
                    <a:cubicBezTo>
                      <a:pt x="1242308" y="0"/>
                      <a:pt x="1252543" y="10235"/>
                      <a:pt x="1252543" y="22860"/>
                    </a:cubicBezTo>
                    <a:cubicBezTo>
                      <a:pt x="1252543" y="200916"/>
                      <a:pt x="1252542" y="378972"/>
                      <a:pt x="1252542" y="557028"/>
                    </a:cubicBezTo>
                    <a:cubicBezTo>
                      <a:pt x="1252542" y="569653"/>
                      <a:pt x="1242307" y="579888"/>
                      <a:pt x="1229682" y="579888"/>
                    </a:cubicBezTo>
                    <a:lnTo>
                      <a:pt x="1229683" y="579887"/>
                    </a:lnTo>
                    <a:cubicBezTo>
                      <a:pt x="1217058" y="579887"/>
                      <a:pt x="1206823" y="569652"/>
                      <a:pt x="1206823" y="557027"/>
                    </a:cubicBezTo>
                    <a:lnTo>
                      <a:pt x="1206823" y="22860"/>
                    </a:lnTo>
                    <a:cubicBezTo>
                      <a:pt x="1206823" y="10235"/>
                      <a:pt x="1217058" y="0"/>
                      <a:pt x="1229683" y="0"/>
                    </a:cubicBezTo>
                    <a:close/>
                    <a:moveTo>
                      <a:pt x="1149228" y="0"/>
                    </a:moveTo>
                    <a:cubicBezTo>
                      <a:pt x="1161853" y="0"/>
                      <a:pt x="1172088" y="10235"/>
                      <a:pt x="1172088" y="22860"/>
                    </a:cubicBezTo>
                    <a:cubicBezTo>
                      <a:pt x="1172088" y="200916"/>
                      <a:pt x="1172087" y="378972"/>
                      <a:pt x="1172087" y="557028"/>
                    </a:cubicBezTo>
                    <a:cubicBezTo>
                      <a:pt x="1172087" y="569653"/>
                      <a:pt x="1161852" y="579888"/>
                      <a:pt x="1149227" y="579888"/>
                    </a:cubicBezTo>
                    <a:lnTo>
                      <a:pt x="1149228" y="579887"/>
                    </a:lnTo>
                    <a:cubicBezTo>
                      <a:pt x="1136604" y="579887"/>
                      <a:pt x="1126368" y="569652"/>
                      <a:pt x="1126368" y="557027"/>
                    </a:cubicBezTo>
                    <a:lnTo>
                      <a:pt x="1126368" y="22860"/>
                    </a:lnTo>
                    <a:cubicBezTo>
                      <a:pt x="1126368" y="10235"/>
                      <a:pt x="1136604" y="0"/>
                      <a:pt x="1149228" y="0"/>
                    </a:cubicBezTo>
                    <a:close/>
                    <a:moveTo>
                      <a:pt x="1068773" y="0"/>
                    </a:moveTo>
                    <a:cubicBezTo>
                      <a:pt x="1081398" y="0"/>
                      <a:pt x="1091634" y="10235"/>
                      <a:pt x="1091634" y="22860"/>
                    </a:cubicBezTo>
                    <a:cubicBezTo>
                      <a:pt x="1091634" y="200916"/>
                      <a:pt x="1091632" y="378972"/>
                      <a:pt x="1091632" y="557028"/>
                    </a:cubicBezTo>
                    <a:cubicBezTo>
                      <a:pt x="1091632" y="569653"/>
                      <a:pt x="1081397" y="579888"/>
                      <a:pt x="1068773" y="579888"/>
                    </a:cubicBezTo>
                    <a:lnTo>
                      <a:pt x="1068773" y="579887"/>
                    </a:lnTo>
                    <a:cubicBezTo>
                      <a:pt x="1056148" y="579887"/>
                      <a:pt x="1045913" y="569652"/>
                      <a:pt x="1045913" y="557027"/>
                    </a:cubicBezTo>
                    <a:lnTo>
                      <a:pt x="1045913" y="22860"/>
                    </a:lnTo>
                    <a:cubicBezTo>
                      <a:pt x="1045913" y="10235"/>
                      <a:pt x="1056148" y="0"/>
                      <a:pt x="1068773" y="0"/>
                    </a:cubicBezTo>
                    <a:close/>
                    <a:moveTo>
                      <a:pt x="988319" y="0"/>
                    </a:moveTo>
                    <a:cubicBezTo>
                      <a:pt x="1000943" y="0"/>
                      <a:pt x="1011178" y="10235"/>
                      <a:pt x="1011178" y="22860"/>
                    </a:cubicBezTo>
                    <a:cubicBezTo>
                      <a:pt x="1011178" y="200916"/>
                      <a:pt x="1011177" y="378972"/>
                      <a:pt x="1011177" y="557028"/>
                    </a:cubicBezTo>
                    <a:cubicBezTo>
                      <a:pt x="1011177" y="569653"/>
                      <a:pt x="1000942" y="579888"/>
                      <a:pt x="988317" y="579888"/>
                    </a:cubicBezTo>
                    <a:lnTo>
                      <a:pt x="988319" y="579887"/>
                    </a:lnTo>
                    <a:cubicBezTo>
                      <a:pt x="975694" y="579887"/>
                      <a:pt x="965458" y="569652"/>
                      <a:pt x="965458" y="557027"/>
                    </a:cubicBezTo>
                    <a:lnTo>
                      <a:pt x="965458" y="22860"/>
                    </a:lnTo>
                    <a:cubicBezTo>
                      <a:pt x="965458" y="10235"/>
                      <a:pt x="975694" y="0"/>
                      <a:pt x="988319" y="0"/>
                    </a:cubicBezTo>
                    <a:close/>
                    <a:moveTo>
                      <a:pt x="907864" y="0"/>
                    </a:moveTo>
                    <a:cubicBezTo>
                      <a:pt x="920488" y="0"/>
                      <a:pt x="930723" y="10235"/>
                      <a:pt x="930723" y="22860"/>
                    </a:cubicBezTo>
                    <a:cubicBezTo>
                      <a:pt x="930723" y="200916"/>
                      <a:pt x="930722" y="378972"/>
                      <a:pt x="930722" y="557028"/>
                    </a:cubicBezTo>
                    <a:cubicBezTo>
                      <a:pt x="930722" y="569653"/>
                      <a:pt x="920487" y="579888"/>
                      <a:pt x="907862" y="579888"/>
                    </a:cubicBezTo>
                    <a:lnTo>
                      <a:pt x="907864" y="579887"/>
                    </a:lnTo>
                    <a:cubicBezTo>
                      <a:pt x="895238" y="579887"/>
                      <a:pt x="885003" y="569652"/>
                      <a:pt x="885003" y="557027"/>
                    </a:cubicBezTo>
                    <a:lnTo>
                      <a:pt x="885003" y="22860"/>
                    </a:lnTo>
                    <a:cubicBezTo>
                      <a:pt x="885003" y="10235"/>
                      <a:pt x="895238" y="0"/>
                      <a:pt x="907864" y="0"/>
                    </a:cubicBezTo>
                    <a:close/>
                    <a:moveTo>
                      <a:pt x="827408" y="0"/>
                    </a:moveTo>
                    <a:cubicBezTo>
                      <a:pt x="840033" y="0"/>
                      <a:pt x="850268" y="10235"/>
                      <a:pt x="850268" y="22860"/>
                    </a:cubicBezTo>
                    <a:cubicBezTo>
                      <a:pt x="850268" y="200916"/>
                      <a:pt x="850267" y="378972"/>
                      <a:pt x="850267" y="557028"/>
                    </a:cubicBezTo>
                    <a:cubicBezTo>
                      <a:pt x="850267" y="569653"/>
                      <a:pt x="840032" y="579888"/>
                      <a:pt x="827407" y="579888"/>
                    </a:cubicBezTo>
                    <a:lnTo>
                      <a:pt x="827408" y="579887"/>
                    </a:lnTo>
                    <a:cubicBezTo>
                      <a:pt x="814783" y="579887"/>
                      <a:pt x="804548" y="569652"/>
                      <a:pt x="804548" y="557027"/>
                    </a:cubicBezTo>
                    <a:lnTo>
                      <a:pt x="804548" y="22860"/>
                    </a:lnTo>
                    <a:cubicBezTo>
                      <a:pt x="804548" y="10235"/>
                      <a:pt x="814783" y="0"/>
                      <a:pt x="827408" y="0"/>
                    </a:cubicBezTo>
                    <a:close/>
                    <a:moveTo>
                      <a:pt x="746953" y="0"/>
                    </a:moveTo>
                    <a:cubicBezTo>
                      <a:pt x="759578" y="0"/>
                      <a:pt x="769813" y="10235"/>
                      <a:pt x="769813" y="22860"/>
                    </a:cubicBezTo>
                    <a:cubicBezTo>
                      <a:pt x="769813" y="200916"/>
                      <a:pt x="769812" y="378972"/>
                      <a:pt x="769812" y="557028"/>
                    </a:cubicBezTo>
                    <a:cubicBezTo>
                      <a:pt x="769812" y="569653"/>
                      <a:pt x="759577" y="579888"/>
                      <a:pt x="746952" y="579888"/>
                    </a:cubicBezTo>
                    <a:lnTo>
                      <a:pt x="746953" y="579887"/>
                    </a:lnTo>
                    <a:cubicBezTo>
                      <a:pt x="734328" y="579887"/>
                      <a:pt x="724093" y="569652"/>
                      <a:pt x="724093" y="557027"/>
                    </a:cubicBezTo>
                    <a:lnTo>
                      <a:pt x="724093" y="22860"/>
                    </a:lnTo>
                    <a:cubicBezTo>
                      <a:pt x="724093" y="10235"/>
                      <a:pt x="734328" y="0"/>
                      <a:pt x="746953" y="0"/>
                    </a:cubicBezTo>
                    <a:close/>
                    <a:moveTo>
                      <a:pt x="666498" y="0"/>
                    </a:moveTo>
                    <a:cubicBezTo>
                      <a:pt x="679123" y="0"/>
                      <a:pt x="689358" y="10235"/>
                      <a:pt x="689358" y="22860"/>
                    </a:cubicBezTo>
                    <a:cubicBezTo>
                      <a:pt x="689358" y="200916"/>
                      <a:pt x="689357" y="378972"/>
                      <a:pt x="689357" y="557028"/>
                    </a:cubicBezTo>
                    <a:cubicBezTo>
                      <a:pt x="689357" y="569653"/>
                      <a:pt x="679122" y="579888"/>
                      <a:pt x="666497" y="579888"/>
                    </a:cubicBezTo>
                    <a:lnTo>
                      <a:pt x="666498" y="579887"/>
                    </a:lnTo>
                    <a:cubicBezTo>
                      <a:pt x="653873" y="579887"/>
                      <a:pt x="643638" y="569652"/>
                      <a:pt x="643638" y="557027"/>
                    </a:cubicBezTo>
                    <a:lnTo>
                      <a:pt x="643638" y="22860"/>
                    </a:lnTo>
                    <a:cubicBezTo>
                      <a:pt x="643638" y="10235"/>
                      <a:pt x="653873" y="0"/>
                      <a:pt x="666498" y="0"/>
                    </a:cubicBezTo>
                    <a:close/>
                    <a:moveTo>
                      <a:pt x="586045" y="0"/>
                    </a:moveTo>
                    <a:cubicBezTo>
                      <a:pt x="598670" y="0"/>
                      <a:pt x="608905" y="10235"/>
                      <a:pt x="608905" y="22860"/>
                    </a:cubicBezTo>
                    <a:cubicBezTo>
                      <a:pt x="608905" y="200916"/>
                      <a:pt x="608904" y="378972"/>
                      <a:pt x="608904" y="557028"/>
                    </a:cubicBezTo>
                    <a:cubicBezTo>
                      <a:pt x="608904" y="569653"/>
                      <a:pt x="598669" y="579888"/>
                      <a:pt x="586044" y="579888"/>
                    </a:cubicBezTo>
                    <a:lnTo>
                      <a:pt x="586045" y="579887"/>
                    </a:lnTo>
                    <a:cubicBezTo>
                      <a:pt x="573420" y="579887"/>
                      <a:pt x="563185" y="569652"/>
                      <a:pt x="563185" y="557027"/>
                    </a:cubicBezTo>
                    <a:lnTo>
                      <a:pt x="563185" y="22860"/>
                    </a:lnTo>
                    <a:cubicBezTo>
                      <a:pt x="563185" y="10235"/>
                      <a:pt x="573420" y="0"/>
                      <a:pt x="586045" y="0"/>
                    </a:cubicBezTo>
                    <a:close/>
                    <a:moveTo>
                      <a:pt x="505590" y="0"/>
                    </a:moveTo>
                    <a:cubicBezTo>
                      <a:pt x="518215" y="0"/>
                      <a:pt x="528450" y="10235"/>
                      <a:pt x="528450" y="22860"/>
                    </a:cubicBezTo>
                    <a:cubicBezTo>
                      <a:pt x="528450" y="200916"/>
                      <a:pt x="528449" y="378972"/>
                      <a:pt x="528449" y="557028"/>
                    </a:cubicBezTo>
                    <a:cubicBezTo>
                      <a:pt x="528449" y="569653"/>
                      <a:pt x="518214" y="579888"/>
                      <a:pt x="505589" y="579888"/>
                    </a:cubicBezTo>
                    <a:lnTo>
                      <a:pt x="505590" y="579887"/>
                    </a:lnTo>
                    <a:cubicBezTo>
                      <a:pt x="492965" y="579887"/>
                      <a:pt x="482730" y="569652"/>
                      <a:pt x="482730" y="557027"/>
                    </a:cubicBezTo>
                    <a:lnTo>
                      <a:pt x="482730" y="22860"/>
                    </a:lnTo>
                    <a:cubicBezTo>
                      <a:pt x="482730" y="10235"/>
                      <a:pt x="492965" y="0"/>
                      <a:pt x="505590" y="0"/>
                    </a:cubicBezTo>
                    <a:close/>
                    <a:moveTo>
                      <a:pt x="425135" y="0"/>
                    </a:moveTo>
                    <a:cubicBezTo>
                      <a:pt x="437760" y="0"/>
                      <a:pt x="447995" y="10235"/>
                      <a:pt x="447995" y="22860"/>
                    </a:cubicBezTo>
                    <a:cubicBezTo>
                      <a:pt x="447995" y="200916"/>
                      <a:pt x="447994" y="378972"/>
                      <a:pt x="447994" y="557028"/>
                    </a:cubicBezTo>
                    <a:cubicBezTo>
                      <a:pt x="447994" y="569653"/>
                      <a:pt x="437759" y="579888"/>
                      <a:pt x="425134" y="579888"/>
                    </a:cubicBezTo>
                    <a:lnTo>
                      <a:pt x="425135" y="579887"/>
                    </a:lnTo>
                    <a:cubicBezTo>
                      <a:pt x="412510" y="579887"/>
                      <a:pt x="402275" y="569652"/>
                      <a:pt x="402275" y="557027"/>
                    </a:cubicBezTo>
                    <a:lnTo>
                      <a:pt x="402275" y="22860"/>
                    </a:lnTo>
                    <a:cubicBezTo>
                      <a:pt x="402275" y="10235"/>
                      <a:pt x="412510" y="0"/>
                      <a:pt x="425135" y="0"/>
                    </a:cubicBezTo>
                    <a:close/>
                    <a:moveTo>
                      <a:pt x="344680" y="0"/>
                    </a:moveTo>
                    <a:cubicBezTo>
                      <a:pt x="357305" y="0"/>
                      <a:pt x="367540" y="10235"/>
                      <a:pt x="367540" y="22860"/>
                    </a:cubicBezTo>
                    <a:cubicBezTo>
                      <a:pt x="367540" y="200916"/>
                      <a:pt x="367539" y="378972"/>
                      <a:pt x="367539" y="557028"/>
                    </a:cubicBezTo>
                    <a:cubicBezTo>
                      <a:pt x="367539" y="569653"/>
                      <a:pt x="357304" y="579888"/>
                      <a:pt x="344679" y="579888"/>
                    </a:cubicBezTo>
                    <a:lnTo>
                      <a:pt x="344680" y="579887"/>
                    </a:lnTo>
                    <a:cubicBezTo>
                      <a:pt x="332055" y="579887"/>
                      <a:pt x="321820" y="569652"/>
                      <a:pt x="321820" y="557027"/>
                    </a:cubicBezTo>
                    <a:lnTo>
                      <a:pt x="321820" y="22860"/>
                    </a:lnTo>
                    <a:cubicBezTo>
                      <a:pt x="321820" y="10235"/>
                      <a:pt x="332055" y="0"/>
                      <a:pt x="344680" y="0"/>
                    </a:cubicBezTo>
                    <a:close/>
                    <a:moveTo>
                      <a:pt x="264225" y="0"/>
                    </a:moveTo>
                    <a:cubicBezTo>
                      <a:pt x="276850" y="0"/>
                      <a:pt x="287085" y="10235"/>
                      <a:pt x="287085" y="22860"/>
                    </a:cubicBezTo>
                    <a:cubicBezTo>
                      <a:pt x="287085" y="200916"/>
                      <a:pt x="287084" y="378972"/>
                      <a:pt x="287084" y="557028"/>
                    </a:cubicBezTo>
                    <a:cubicBezTo>
                      <a:pt x="287084" y="569653"/>
                      <a:pt x="276849" y="579888"/>
                      <a:pt x="264224" y="579888"/>
                    </a:cubicBezTo>
                    <a:lnTo>
                      <a:pt x="264225" y="579887"/>
                    </a:lnTo>
                    <a:cubicBezTo>
                      <a:pt x="251600" y="579887"/>
                      <a:pt x="241365" y="569652"/>
                      <a:pt x="241365" y="557027"/>
                    </a:cubicBezTo>
                    <a:lnTo>
                      <a:pt x="241365" y="22860"/>
                    </a:lnTo>
                    <a:cubicBezTo>
                      <a:pt x="241365" y="10235"/>
                      <a:pt x="251600" y="0"/>
                      <a:pt x="264225" y="0"/>
                    </a:cubicBezTo>
                    <a:close/>
                    <a:moveTo>
                      <a:pt x="183770" y="0"/>
                    </a:moveTo>
                    <a:cubicBezTo>
                      <a:pt x="196395" y="0"/>
                      <a:pt x="206630" y="10235"/>
                      <a:pt x="206630" y="22860"/>
                    </a:cubicBezTo>
                    <a:cubicBezTo>
                      <a:pt x="206630" y="200916"/>
                      <a:pt x="206629" y="378972"/>
                      <a:pt x="206629" y="557028"/>
                    </a:cubicBezTo>
                    <a:cubicBezTo>
                      <a:pt x="206629" y="569653"/>
                      <a:pt x="196394" y="579888"/>
                      <a:pt x="183769" y="579888"/>
                    </a:cubicBezTo>
                    <a:lnTo>
                      <a:pt x="183770" y="579887"/>
                    </a:lnTo>
                    <a:cubicBezTo>
                      <a:pt x="171145" y="579887"/>
                      <a:pt x="160910" y="569652"/>
                      <a:pt x="160910" y="557027"/>
                    </a:cubicBezTo>
                    <a:lnTo>
                      <a:pt x="160910" y="22860"/>
                    </a:lnTo>
                    <a:cubicBezTo>
                      <a:pt x="160910" y="10235"/>
                      <a:pt x="171145" y="0"/>
                      <a:pt x="183770" y="0"/>
                    </a:cubicBezTo>
                    <a:close/>
                    <a:moveTo>
                      <a:pt x="103315" y="0"/>
                    </a:moveTo>
                    <a:cubicBezTo>
                      <a:pt x="115940" y="0"/>
                      <a:pt x="126175" y="10235"/>
                      <a:pt x="126175" y="22860"/>
                    </a:cubicBezTo>
                    <a:cubicBezTo>
                      <a:pt x="126175" y="200916"/>
                      <a:pt x="126174" y="378972"/>
                      <a:pt x="126174" y="557028"/>
                    </a:cubicBezTo>
                    <a:cubicBezTo>
                      <a:pt x="126174" y="569653"/>
                      <a:pt x="115939" y="579888"/>
                      <a:pt x="103314" y="579888"/>
                    </a:cubicBezTo>
                    <a:lnTo>
                      <a:pt x="103315" y="579887"/>
                    </a:lnTo>
                    <a:cubicBezTo>
                      <a:pt x="90690" y="579887"/>
                      <a:pt x="80455" y="569652"/>
                      <a:pt x="80455" y="557027"/>
                    </a:cubicBezTo>
                    <a:lnTo>
                      <a:pt x="80455" y="22860"/>
                    </a:lnTo>
                    <a:cubicBezTo>
                      <a:pt x="80455" y="10235"/>
                      <a:pt x="90690" y="0"/>
                      <a:pt x="103315" y="0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200916"/>
                      <a:pt x="45719" y="378972"/>
                      <a:pt x="45719" y="557028"/>
                    </a:cubicBezTo>
                    <a:cubicBezTo>
                      <a:pt x="45719" y="569653"/>
                      <a:pt x="35484" y="579888"/>
                      <a:pt x="22859" y="579888"/>
                    </a:cubicBezTo>
                    <a:lnTo>
                      <a:pt x="22860" y="579887"/>
                    </a:lnTo>
                    <a:cubicBezTo>
                      <a:pt x="10235" y="579887"/>
                      <a:pt x="0" y="569652"/>
                      <a:pt x="0" y="557027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72F1488-CDBF-8985-07F0-E169DB8AFAC4}"/>
              </a:ext>
            </a:extLst>
          </p:cNvPr>
          <p:cNvGrpSpPr/>
          <p:nvPr/>
        </p:nvGrpSpPr>
        <p:grpSpPr>
          <a:xfrm>
            <a:off x="420147" y="827703"/>
            <a:ext cx="1662907" cy="751691"/>
            <a:chOff x="420147" y="827703"/>
            <a:chExt cx="1662907" cy="751691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D92B8323-0B40-5CDF-8851-4FAAB2950041}"/>
                </a:ext>
              </a:extLst>
            </p:cNvPr>
            <p:cNvGrpSpPr/>
            <p:nvPr/>
          </p:nvGrpSpPr>
          <p:grpSpPr>
            <a:xfrm>
              <a:off x="420147" y="827703"/>
              <a:ext cx="1662907" cy="748508"/>
              <a:chOff x="420147" y="827703"/>
              <a:chExt cx="1662907" cy="748508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5FAB1CD7-16A3-82A8-E4EB-14400B7373F3}"/>
                  </a:ext>
                </a:extLst>
              </p:cNvPr>
              <p:cNvSpPr/>
              <p:nvPr/>
            </p:nvSpPr>
            <p:spPr>
              <a:xfrm>
                <a:off x="420147" y="827703"/>
                <a:ext cx="1662907" cy="74850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328BA544-C0D7-CC1C-CCD3-F0D57C036B91}"/>
                  </a:ext>
                </a:extLst>
              </p:cNvPr>
              <p:cNvSpPr/>
              <p:nvPr/>
            </p:nvSpPr>
            <p:spPr>
              <a:xfrm>
                <a:off x="444753" y="849931"/>
                <a:ext cx="1614488" cy="702468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00F9745E-1E17-FA07-6839-3ACB97735F02}"/>
                  </a:ext>
                </a:extLst>
              </p:cNvPr>
              <p:cNvSpPr/>
              <p:nvPr/>
            </p:nvSpPr>
            <p:spPr>
              <a:xfrm>
                <a:off x="463010" y="868978"/>
                <a:ext cx="1576782" cy="659605"/>
              </a:xfrm>
              <a:custGeom>
                <a:avLst/>
                <a:gdLst>
                  <a:gd name="connsiteX0" fmla="*/ 1200150 w 1576782"/>
                  <a:gd name="connsiteY0" fmla="*/ 569118 h 659605"/>
                  <a:gd name="connsiteX1" fmla="*/ 1576782 w 1576782"/>
                  <a:gd name="connsiteY1" fmla="*/ 569118 h 659605"/>
                  <a:gd name="connsiteX2" fmla="*/ 1576782 w 1576782"/>
                  <a:gd name="connsiteY2" fmla="*/ 659605 h 659605"/>
                  <a:gd name="connsiteX3" fmla="*/ 1200150 w 1576782"/>
                  <a:gd name="connsiteY3" fmla="*/ 659605 h 659605"/>
                  <a:gd name="connsiteX4" fmla="*/ 800100 w 1576782"/>
                  <a:gd name="connsiteY4" fmla="*/ 569118 h 659605"/>
                  <a:gd name="connsiteX5" fmla="*/ 1176732 w 1576782"/>
                  <a:gd name="connsiteY5" fmla="*/ 569118 h 659605"/>
                  <a:gd name="connsiteX6" fmla="*/ 1176732 w 1576782"/>
                  <a:gd name="connsiteY6" fmla="*/ 659605 h 659605"/>
                  <a:gd name="connsiteX7" fmla="*/ 800100 w 1576782"/>
                  <a:gd name="connsiteY7" fmla="*/ 659605 h 659605"/>
                  <a:gd name="connsiteX8" fmla="*/ 400050 w 1576782"/>
                  <a:gd name="connsiteY8" fmla="*/ 569118 h 659605"/>
                  <a:gd name="connsiteX9" fmla="*/ 776682 w 1576782"/>
                  <a:gd name="connsiteY9" fmla="*/ 569118 h 659605"/>
                  <a:gd name="connsiteX10" fmla="*/ 776682 w 1576782"/>
                  <a:gd name="connsiteY10" fmla="*/ 659605 h 659605"/>
                  <a:gd name="connsiteX11" fmla="*/ 400050 w 1576782"/>
                  <a:gd name="connsiteY11" fmla="*/ 659605 h 659605"/>
                  <a:gd name="connsiteX12" fmla="*/ 0 w 1576782"/>
                  <a:gd name="connsiteY12" fmla="*/ 569118 h 659605"/>
                  <a:gd name="connsiteX13" fmla="*/ 376632 w 1576782"/>
                  <a:gd name="connsiteY13" fmla="*/ 569118 h 659605"/>
                  <a:gd name="connsiteX14" fmla="*/ 376632 w 1576782"/>
                  <a:gd name="connsiteY14" fmla="*/ 659605 h 659605"/>
                  <a:gd name="connsiteX15" fmla="*/ 0 w 1576782"/>
                  <a:gd name="connsiteY15" fmla="*/ 659605 h 659605"/>
                  <a:gd name="connsiteX16" fmla="*/ 1200150 w 1576782"/>
                  <a:gd name="connsiteY16" fmla="*/ 454818 h 659605"/>
                  <a:gd name="connsiteX17" fmla="*/ 1576782 w 1576782"/>
                  <a:gd name="connsiteY17" fmla="*/ 454818 h 659605"/>
                  <a:gd name="connsiteX18" fmla="*/ 1576782 w 1576782"/>
                  <a:gd name="connsiteY18" fmla="*/ 545305 h 659605"/>
                  <a:gd name="connsiteX19" fmla="*/ 1200150 w 1576782"/>
                  <a:gd name="connsiteY19" fmla="*/ 545305 h 659605"/>
                  <a:gd name="connsiteX20" fmla="*/ 800100 w 1576782"/>
                  <a:gd name="connsiteY20" fmla="*/ 454818 h 659605"/>
                  <a:gd name="connsiteX21" fmla="*/ 1176732 w 1576782"/>
                  <a:gd name="connsiteY21" fmla="*/ 454818 h 659605"/>
                  <a:gd name="connsiteX22" fmla="*/ 1176732 w 1576782"/>
                  <a:gd name="connsiteY22" fmla="*/ 545305 h 659605"/>
                  <a:gd name="connsiteX23" fmla="*/ 800100 w 1576782"/>
                  <a:gd name="connsiteY23" fmla="*/ 545305 h 659605"/>
                  <a:gd name="connsiteX24" fmla="*/ 400050 w 1576782"/>
                  <a:gd name="connsiteY24" fmla="*/ 454818 h 659605"/>
                  <a:gd name="connsiteX25" fmla="*/ 776682 w 1576782"/>
                  <a:gd name="connsiteY25" fmla="*/ 454818 h 659605"/>
                  <a:gd name="connsiteX26" fmla="*/ 776682 w 1576782"/>
                  <a:gd name="connsiteY26" fmla="*/ 545305 h 659605"/>
                  <a:gd name="connsiteX27" fmla="*/ 400050 w 1576782"/>
                  <a:gd name="connsiteY27" fmla="*/ 545305 h 659605"/>
                  <a:gd name="connsiteX28" fmla="*/ 0 w 1576782"/>
                  <a:gd name="connsiteY28" fmla="*/ 454818 h 659605"/>
                  <a:gd name="connsiteX29" fmla="*/ 376632 w 1576782"/>
                  <a:gd name="connsiteY29" fmla="*/ 454818 h 659605"/>
                  <a:gd name="connsiteX30" fmla="*/ 376632 w 1576782"/>
                  <a:gd name="connsiteY30" fmla="*/ 545305 h 659605"/>
                  <a:gd name="connsiteX31" fmla="*/ 0 w 1576782"/>
                  <a:gd name="connsiteY31" fmla="*/ 545305 h 659605"/>
                  <a:gd name="connsiteX32" fmla="*/ 1200150 w 1576782"/>
                  <a:gd name="connsiteY32" fmla="*/ 340518 h 659605"/>
                  <a:gd name="connsiteX33" fmla="*/ 1576782 w 1576782"/>
                  <a:gd name="connsiteY33" fmla="*/ 340518 h 659605"/>
                  <a:gd name="connsiteX34" fmla="*/ 1576782 w 1576782"/>
                  <a:gd name="connsiteY34" fmla="*/ 431005 h 659605"/>
                  <a:gd name="connsiteX35" fmla="*/ 1200150 w 1576782"/>
                  <a:gd name="connsiteY35" fmla="*/ 431005 h 659605"/>
                  <a:gd name="connsiteX36" fmla="*/ 800100 w 1576782"/>
                  <a:gd name="connsiteY36" fmla="*/ 340518 h 659605"/>
                  <a:gd name="connsiteX37" fmla="*/ 1176732 w 1576782"/>
                  <a:gd name="connsiteY37" fmla="*/ 340518 h 659605"/>
                  <a:gd name="connsiteX38" fmla="*/ 1176732 w 1576782"/>
                  <a:gd name="connsiteY38" fmla="*/ 431005 h 659605"/>
                  <a:gd name="connsiteX39" fmla="*/ 800100 w 1576782"/>
                  <a:gd name="connsiteY39" fmla="*/ 431005 h 659605"/>
                  <a:gd name="connsiteX40" fmla="*/ 400050 w 1576782"/>
                  <a:gd name="connsiteY40" fmla="*/ 340518 h 659605"/>
                  <a:gd name="connsiteX41" fmla="*/ 776682 w 1576782"/>
                  <a:gd name="connsiteY41" fmla="*/ 340518 h 659605"/>
                  <a:gd name="connsiteX42" fmla="*/ 776682 w 1576782"/>
                  <a:gd name="connsiteY42" fmla="*/ 431005 h 659605"/>
                  <a:gd name="connsiteX43" fmla="*/ 400050 w 1576782"/>
                  <a:gd name="connsiteY43" fmla="*/ 431005 h 659605"/>
                  <a:gd name="connsiteX44" fmla="*/ 0 w 1576782"/>
                  <a:gd name="connsiteY44" fmla="*/ 340518 h 659605"/>
                  <a:gd name="connsiteX45" fmla="*/ 376632 w 1576782"/>
                  <a:gd name="connsiteY45" fmla="*/ 340518 h 659605"/>
                  <a:gd name="connsiteX46" fmla="*/ 376632 w 1576782"/>
                  <a:gd name="connsiteY46" fmla="*/ 431005 h 659605"/>
                  <a:gd name="connsiteX47" fmla="*/ 0 w 1576782"/>
                  <a:gd name="connsiteY47" fmla="*/ 431005 h 659605"/>
                  <a:gd name="connsiteX48" fmla="*/ 1200150 w 1576782"/>
                  <a:gd name="connsiteY48" fmla="*/ 226218 h 659605"/>
                  <a:gd name="connsiteX49" fmla="*/ 1576782 w 1576782"/>
                  <a:gd name="connsiteY49" fmla="*/ 226218 h 659605"/>
                  <a:gd name="connsiteX50" fmla="*/ 1576782 w 1576782"/>
                  <a:gd name="connsiteY50" fmla="*/ 316705 h 659605"/>
                  <a:gd name="connsiteX51" fmla="*/ 1200150 w 1576782"/>
                  <a:gd name="connsiteY51" fmla="*/ 316705 h 659605"/>
                  <a:gd name="connsiteX52" fmla="*/ 800100 w 1576782"/>
                  <a:gd name="connsiteY52" fmla="*/ 226218 h 659605"/>
                  <a:gd name="connsiteX53" fmla="*/ 1176732 w 1576782"/>
                  <a:gd name="connsiteY53" fmla="*/ 226218 h 659605"/>
                  <a:gd name="connsiteX54" fmla="*/ 1176732 w 1576782"/>
                  <a:gd name="connsiteY54" fmla="*/ 316705 h 659605"/>
                  <a:gd name="connsiteX55" fmla="*/ 800100 w 1576782"/>
                  <a:gd name="connsiteY55" fmla="*/ 316705 h 659605"/>
                  <a:gd name="connsiteX56" fmla="*/ 400050 w 1576782"/>
                  <a:gd name="connsiteY56" fmla="*/ 226218 h 659605"/>
                  <a:gd name="connsiteX57" fmla="*/ 776682 w 1576782"/>
                  <a:gd name="connsiteY57" fmla="*/ 226218 h 659605"/>
                  <a:gd name="connsiteX58" fmla="*/ 776682 w 1576782"/>
                  <a:gd name="connsiteY58" fmla="*/ 316705 h 659605"/>
                  <a:gd name="connsiteX59" fmla="*/ 400050 w 1576782"/>
                  <a:gd name="connsiteY59" fmla="*/ 316705 h 659605"/>
                  <a:gd name="connsiteX60" fmla="*/ 0 w 1576782"/>
                  <a:gd name="connsiteY60" fmla="*/ 226218 h 659605"/>
                  <a:gd name="connsiteX61" fmla="*/ 376632 w 1576782"/>
                  <a:gd name="connsiteY61" fmla="*/ 226218 h 659605"/>
                  <a:gd name="connsiteX62" fmla="*/ 376632 w 1576782"/>
                  <a:gd name="connsiteY62" fmla="*/ 316705 h 659605"/>
                  <a:gd name="connsiteX63" fmla="*/ 0 w 1576782"/>
                  <a:gd name="connsiteY63" fmla="*/ 316705 h 659605"/>
                  <a:gd name="connsiteX64" fmla="*/ 1200150 w 1576782"/>
                  <a:gd name="connsiteY64" fmla="*/ 114300 h 659605"/>
                  <a:gd name="connsiteX65" fmla="*/ 1576782 w 1576782"/>
                  <a:gd name="connsiteY65" fmla="*/ 114300 h 659605"/>
                  <a:gd name="connsiteX66" fmla="*/ 1576782 w 1576782"/>
                  <a:gd name="connsiteY66" fmla="*/ 204787 h 659605"/>
                  <a:gd name="connsiteX67" fmla="*/ 1200150 w 1576782"/>
                  <a:gd name="connsiteY67" fmla="*/ 204787 h 659605"/>
                  <a:gd name="connsiteX68" fmla="*/ 800100 w 1576782"/>
                  <a:gd name="connsiteY68" fmla="*/ 114300 h 659605"/>
                  <a:gd name="connsiteX69" fmla="*/ 1176732 w 1576782"/>
                  <a:gd name="connsiteY69" fmla="*/ 114300 h 659605"/>
                  <a:gd name="connsiteX70" fmla="*/ 1176732 w 1576782"/>
                  <a:gd name="connsiteY70" fmla="*/ 204787 h 659605"/>
                  <a:gd name="connsiteX71" fmla="*/ 800100 w 1576782"/>
                  <a:gd name="connsiteY71" fmla="*/ 204787 h 659605"/>
                  <a:gd name="connsiteX72" fmla="*/ 400050 w 1576782"/>
                  <a:gd name="connsiteY72" fmla="*/ 114300 h 659605"/>
                  <a:gd name="connsiteX73" fmla="*/ 776682 w 1576782"/>
                  <a:gd name="connsiteY73" fmla="*/ 114300 h 659605"/>
                  <a:gd name="connsiteX74" fmla="*/ 776682 w 1576782"/>
                  <a:gd name="connsiteY74" fmla="*/ 204787 h 659605"/>
                  <a:gd name="connsiteX75" fmla="*/ 400050 w 1576782"/>
                  <a:gd name="connsiteY75" fmla="*/ 204787 h 659605"/>
                  <a:gd name="connsiteX76" fmla="*/ 0 w 1576782"/>
                  <a:gd name="connsiteY76" fmla="*/ 114300 h 659605"/>
                  <a:gd name="connsiteX77" fmla="*/ 376632 w 1576782"/>
                  <a:gd name="connsiteY77" fmla="*/ 114300 h 659605"/>
                  <a:gd name="connsiteX78" fmla="*/ 376632 w 1576782"/>
                  <a:gd name="connsiteY78" fmla="*/ 204787 h 659605"/>
                  <a:gd name="connsiteX79" fmla="*/ 0 w 1576782"/>
                  <a:gd name="connsiteY79" fmla="*/ 204787 h 659605"/>
                  <a:gd name="connsiteX80" fmla="*/ 1200150 w 1576782"/>
                  <a:gd name="connsiteY80" fmla="*/ 0 h 659605"/>
                  <a:gd name="connsiteX81" fmla="*/ 1576782 w 1576782"/>
                  <a:gd name="connsiteY81" fmla="*/ 0 h 659605"/>
                  <a:gd name="connsiteX82" fmla="*/ 1576782 w 1576782"/>
                  <a:gd name="connsiteY82" fmla="*/ 90487 h 659605"/>
                  <a:gd name="connsiteX83" fmla="*/ 1200150 w 1576782"/>
                  <a:gd name="connsiteY83" fmla="*/ 90487 h 659605"/>
                  <a:gd name="connsiteX84" fmla="*/ 800100 w 1576782"/>
                  <a:gd name="connsiteY84" fmla="*/ 0 h 659605"/>
                  <a:gd name="connsiteX85" fmla="*/ 1176732 w 1576782"/>
                  <a:gd name="connsiteY85" fmla="*/ 0 h 659605"/>
                  <a:gd name="connsiteX86" fmla="*/ 1176732 w 1576782"/>
                  <a:gd name="connsiteY86" fmla="*/ 90487 h 659605"/>
                  <a:gd name="connsiteX87" fmla="*/ 800100 w 1576782"/>
                  <a:gd name="connsiteY87" fmla="*/ 90487 h 659605"/>
                  <a:gd name="connsiteX88" fmla="*/ 400050 w 1576782"/>
                  <a:gd name="connsiteY88" fmla="*/ 0 h 659605"/>
                  <a:gd name="connsiteX89" fmla="*/ 776682 w 1576782"/>
                  <a:gd name="connsiteY89" fmla="*/ 0 h 659605"/>
                  <a:gd name="connsiteX90" fmla="*/ 776682 w 1576782"/>
                  <a:gd name="connsiteY90" fmla="*/ 90487 h 659605"/>
                  <a:gd name="connsiteX91" fmla="*/ 400050 w 1576782"/>
                  <a:gd name="connsiteY91" fmla="*/ 90487 h 659605"/>
                  <a:gd name="connsiteX92" fmla="*/ 0 w 1576782"/>
                  <a:gd name="connsiteY92" fmla="*/ 0 h 659605"/>
                  <a:gd name="connsiteX93" fmla="*/ 376632 w 1576782"/>
                  <a:gd name="connsiteY93" fmla="*/ 0 h 659605"/>
                  <a:gd name="connsiteX94" fmla="*/ 376632 w 1576782"/>
                  <a:gd name="connsiteY94" fmla="*/ 90487 h 659605"/>
                  <a:gd name="connsiteX95" fmla="*/ 0 w 1576782"/>
                  <a:gd name="connsiteY95" fmla="*/ 90487 h 659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576782" h="659605">
                    <a:moveTo>
                      <a:pt x="1200150" y="569118"/>
                    </a:moveTo>
                    <a:lnTo>
                      <a:pt x="1576782" y="569118"/>
                    </a:lnTo>
                    <a:lnTo>
                      <a:pt x="1576782" y="659605"/>
                    </a:lnTo>
                    <a:lnTo>
                      <a:pt x="1200150" y="659605"/>
                    </a:lnTo>
                    <a:close/>
                    <a:moveTo>
                      <a:pt x="800100" y="569118"/>
                    </a:moveTo>
                    <a:lnTo>
                      <a:pt x="1176732" y="569118"/>
                    </a:lnTo>
                    <a:lnTo>
                      <a:pt x="1176732" y="659605"/>
                    </a:lnTo>
                    <a:lnTo>
                      <a:pt x="800100" y="659605"/>
                    </a:lnTo>
                    <a:close/>
                    <a:moveTo>
                      <a:pt x="400050" y="569118"/>
                    </a:moveTo>
                    <a:lnTo>
                      <a:pt x="776682" y="569118"/>
                    </a:lnTo>
                    <a:lnTo>
                      <a:pt x="776682" y="659605"/>
                    </a:lnTo>
                    <a:lnTo>
                      <a:pt x="400050" y="659605"/>
                    </a:lnTo>
                    <a:close/>
                    <a:moveTo>
                      <a:pt x="0" y="569118"/>
                    </a:moveTo>
                    <a:lnTo>
                      <a:pt x="376632" y="569118"/>
                    </a:lnTo>
                    <a:lnTo>
                      <a:pt x="376632" y="659605"/>
                    </a:lnTo>
                    <a:lnTo>
                      <a:pt x="0" y="659605"/>
                    </a:lnTo>
                    <a:close/>
                    <a:moveTo>
                      <a:pt x="1200150" y="454818"/>
                    </a:moveTo>
                    <a:lnTo>
                      <a:pt x="1576782" y="454818"/>
                    </a:lnTo>
                    <a:lnTo>
                      <a:pt x="1576782" y="545305"/>
                    </a:lnTo>
                    <a:lnTo>
                      <a:pt x="1200150" y="545305"/>
                    </a:lnTo>
                    <a:close/>
                    <a:moveTo>
                      <a:pt x="800100" y="454818"/>
                    </a:moveTo>
                    <a:lnTo>
                      <a:pt x="1176732" y="454818"/>
                    </a:lnTo>
                    <a:lnTo>
                      <a:pt x="1176732" y="545305"/>
                    </a:lnTo>
                    <a:lnTo>
                      <a:pt x="800100" y="545305"/>
                    </a:lnTo>
                    <a:close/>
                    <a:moveTo>
                      <a:pt x="400050" y="454818"/>
                    </a:moveTo>
                    <a:lnTo>
                      <a:pt x="776682" y="454818"/>
                    </a:lnTo>
                    <a:lnTo>
                      <a:pt x="776682" y="545305"/>
                    </a:lnTo>
                    <a:lnTo>
                      <a:pt x="400050" y="545305"/>
                    </a:lnTo>
                    <a:close/>
                    <a:moveTo>
                      <a:pt x="0" y="454818"/>
                    </a:moveTo>
                    <a:lnTo>
                      <a:pt x="376632" y="454818"/>
                    </a:lnTo>
                    <a:lnTo>
                      <a:pt x="376632" y="545305"/>
                    </a:lnTo>
                    <a:lnTo>
                      <a:pt x="0" y="545305"/>
                    </a:lnTo>
                    <a:close/>
                    <a:moveTo>
                      <a:pt x="1200150" y="340518"/>
                    </a:moveTo>
                    <a:lnTo>
                      <a:pt x="1576782" y="340518"/>
                    </a:lnTo>
                    <a:lnTo>
                      <a:pt x="1576782" y="431005"/>
                    </a:lnTo>
                    <a:lnTo>
                      <a:pt x="1200150" y="431005"/>
                    </a:lnTo>
                    <a:close/>
                    <a:moveTo>
                      <a:pt x="800100" y="340518"/>
                    </a:moveTo>
                    <a:lnTo>
                      <a:pt x="1176732" y="340518"/>
                    </a:lnTo>
                    <a:lnTo>
                      <a:pt x="1176732" y="431005"/>
                    </a:lnTo>
                    <a:lnTo>
                      <a:pt x="800100" y="431005"/>
                    </a:lnTo>
                    <a:close/>
                    <a:moveTo>
                      <a:pt x="400050" y="340518"/>
                    </a:moveTo>
                    <a:lnTo>
                      <a:pt x="776682" y="340518"/>
                    </a:lnTo>
                    <a:lnTo>
                      <a:pt x="776682" y="431005"/>
                    </a:lnTo>
                    <a:lnTo>
                      <a:pt x="400050" y="431005"/>
                    </a:lnTo>
                    <a:close/>
                    <a:moveTo>
                      <a:pt x="0" y="340518"/>
                    </a:moveTo>
                    <a:lnTo>
                      <a:pt x="376632" y="340518"/>
                    </a:lnTo>
                    <a:lnTo>
                      <a:pt x="376632" y="431005"/>
                    </a:lnTo>
                    <a:lnTo>
                      <a:pt x="0" y="431005"/>
                    </a:lnTo>
                    <a:close/>
                    <a:moveTo>
                      <a:pt x="1200150" y="226218"/>
                    </a:moveTo>
                    <a:lnTo>
                      <a:pt x="1576782" y="226218"/>
                    </a:lnTo>
                    <a:lnTo>
                      <a:pt x="1576782" y="316705"/>
                    </a:lnTo>
                    <a:lnTo>
                      <a:pt x="1200150" y="316705"/>
                    </a:lnTo>
                    <a:close/>
                    <a:moveTo>
                      <a:pt x="800100" y="226218"/>
                    </a:moveTo>
                    <a:lnTo>
                      <a:pt x="1176732" y="226218"/>
                    </a:lnTo>
                    <a:lnTo>
                      <a:pt x="1176732" y="316705"/>
                    </a:lnTo>
                    <a:lnTo>
                      <a:pt x="800100" y="316705"/>
                    </a:lnTo>
                    <a:close/>
                    <a:moveTo>
                      <a:pt x="400050" y="226218"/>
                    </a:moveTo>
                    <a:lnTo>
                      <a:pt x="776682" y="226218"/>
                    </a:lnTo>
                    <a:lnTo>
                      <a:pt x="776682" y="316705"/>
                    </a:lnTo>
                    <a:lnTo>
                      <a:pt x="400050" y="316705"/>
                    </a:lnTo>
                    <a:close/>
                    <a:moveTo>
                      <a:pt x="0" y="226218"/>
                    </a:moveTo>
                    <a:lnTo>
                      <a:pt x="376632" y="226218"/>
                    </a:lnTo>
                    <a:lnTo>
                      <a:pt x="376632" y="316705"/>
                    </a:lnTo>
                    <a:lnTo>
                      <a:pt x="0" y="316705"/>
                    </a:lnTo>
                    <a:close/>
                    <a:moveTo>
                      <a:pt x="1200150" y="114300"/>
                    </a:moveTo>
                    <a:lnTo>
                      <a:pt x="1576782" y="114300"/>
                    </a:lnTo>
                    <a:lnTo>
                      <a:pt x="1576782" y="204787"/>
                    </a:lnTo>
                    <a:lnTo>
                      <a:pt x="1200150" y="204787"/>
                    </a:lnTo>
                    <a:close/>
                    <a:moveTo>
                      <a:pt x="800100" y="114300"/>
                    </a:moveTo>
                    <a:lnTo>
                      <a:pt x="1176732" y="114300"/>
                    </a:lnTo>
                    <a:lnTo>
                      <a:pt x="1176732" y="204787"/>
                    </a:lnTo>
                    <a:lnTo>
                      <a:pt x="800100" y="204787"/>
                    </a:lnTo>
                    <a:close/>
                    <a:moveTo>
                      <a:pt x="400050" y="114300"/>
                    </a:moveTo>
                    <a:lnTo>
                      <a:pt x="776682" y="114300"/>
                    </a:lnTo>
                    <a:lnTo>
                      <a:pt x="776682" y="204787"/>
                    </a:lnTo>
                    <a:lnTo>
                      <a:pt x="400050" y="204787"/>
                    </a:lnTo>
                    <a:close/>
                    <a:moveTo>
                      <a:pt x="0" y="114300"/>
                    </a:moveTo>
                    <a:lnTo>
                      <a:pt x="376632" y="114300"/>
                    </a:lnTo>
                    <a:lnTo>
                      <a:pt x="376632" y="204787"/>
                    </a:lnTo>
                    <a:lnTo>
                      <a:pt x="0" y="204787"/>
                    </a:lnTo>
                    <a:close/>
                    <a:moveTo>
                      <a:pt x="1200150" y="0"/>
                    </a:moveTo>
                    <a:lnTo>
                      <a:pt x="1576782" y="0"/>
                    </a:lnTo>
                    <a:lnTo>
                      <a:pt x="1576782" y="90487"/>
                    </a:lnTo>
                    <a:lnTo>
                      <a:pt x="1200150" y="90487"/>
                    </a:lnTo>
                    <a:close/>
                    <a:moveTo>
                      <a:pt x="800100" y="0"/>
                    </a:moveTo>
                    <a:lnTo>
                      <a:pt x="1176732" y="0"/>
                    </a:lnTo>
                    <a:lnTo>
                      <a:pt x="1176732" y="90487"/>
                    </a:lnTo>
                    <a:lnTo>
                      <a:pt x="800100" y="90487"/>
                    </a:lnTo>
                    <a:close/>
                    <a:moveTo>
                      <a:pt x="400050" y="0"/>
                    </a:moveTo>
                    <a:lnTo>
                      <a:pt x="776682" y="0"/>
                    </a:lnTo>
                    <a:lnTo>
                      <a:pt x="776682" y="90487"/>
                    </a:lnTo>
                    <a:lnTo>
                      <a:pt x="400050" y="90487"/>
                    </a:lnTo>
                    <a:close/>
                    <a:moveTo>
                      <a:pt x="0" y="0"/>
                    </a:moveTo>
                    <a:lnTo>
                      <a:pt x="376632" y="0"/>
                    </a:lnTo>
                    <a:lnTo>
                      <a:pt x="376632" y="90487"/>
                    </a:lnTo>
                    <a:lnTo>
                      <a:pt x="0" y="90487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5F6C1CCA-3884-0623-D772-1D237E718B7B}"/>
                  </a:ext>
                </a:extLst>
              </p:cNvPr>
              <p:cNvSpPr/>
              <p:nvPr/>
            </p:nvSpPr>
            <p:spPr>
              <a:xfrm>
                <a:off x="750373" y="926370"/>
                <a:ext cx="1275878" cy="589999"/>
              </a:xfrm>
              <a:custGeom>
                <a:avLst/>
                <a:gdLst>
                  <a:gd name="connsiteX0" fmla="*/ 1200150 w 1275878"/>
                  <a:gd name="connsiteY0" fmla="*/ 569118 h 589999"/>
                  <a:gd name="connsiteX1" fmla="*/ 1275878 w 1275878"/>
                  <a:gd name="connsiteY1" fmla="*/ 569118 h 589999"/>
                  <a:gd name="connsiteX2" fmla="*/ 1275878 w 1275878"/>
                  <a:gd name="connsiteY2" fmla="*/ 589999 h 589999"/>
                  <a:gd name="connsiteX3" fmla="*/ 1200150 w 1275878"/>
                  <a:gd name="connsiteY3" fmla="*/ 589999 h 589999"/>
                  <a:gd name="connsiteX4" fmla="*/ 800100 w 1275878"/>
                  <a:gd name="connsiteY4" fmla="*/ 569118 h 589999"/>
                  <a:gd name="connsiteX5" fmla="*/ 875828 w 1275878"/>
                  <a:gd name="connsiteY5" fmla="*/ 569118 h 589999"/>
                  <a:gd name="connsiteX6" fmla="*/ 875828 w 1275878"/>
                  <a:gd name="connsiteY6" fmla="*/ 589999 h 589999"/>
                  <a:gd name="connsiteX7" fmla="*/ 800100 w 1275878"/>
                  <a:gd name="connsiteY7" fmla="*/ 589999 h 589999"/>
                  <a:gd name="connsiteX8" fmla="*/ 0 w 1275878"/>
                  <a:gd name="connsiteY8" fmla="*/ 569118 h 589999"/>
                  <a:gd name="connsiteX9" fmla="*/ 75728 w 1275878"/>
                  <a:gd name="connsiteY9" fmla="*/ 569118 h 589999"/>
                  <a:gd name="connsiteX10" fmla="*/ 75728 w 1275878"/>
                  <a:gd name="connsiteY10" fmla="*/ 589999 h 589999"/>
                  <a:gd name="connsiteX11" fmla="*/ 0 w 1275878"/>
                  <a:gd name="connsiteY11" fmla="*/ 589999 h 589999"/>
                  <a:gd name="connsiteX12" fmla="*/ 1200150 w 1275878"/>
                  <a:gd name="connsiteY12" fmla="*/ 454818 h 589999"/>
                  <a:gd name="connsiteX13" fmla="*/ 1275878 w 1275878"/>
                  <a:gd name="connsiteY13" fmla="*/ 454818 h 589999"/>
                  <a:gd name="connsiteX14" fmla="*/ 1275878 w 1275878"/>
                  <a:gd name="connsiteY14" fmla="*/ 475699 h 589999"/>
                  <a:gd name="connsiteX15" fmla="*/ 1200150 w 1275878"/>
                  <a:gd name="connsiteY15" fmla="*/ 475699 h 589999"/>
                  <a:gd name="connsiteX16" fmla="*/ 800100 w 1275878"/>
                  <a:gd name="connsiteY16" fmla="*/ 454818 h 589999"/>
                  <a:gd name="connsiteX17" fmla="*/ 875828 w 1275878"/>
                  <a:gd name="connsiteY17" fmla="*/ 454818 h 589999"/>
                  <a:gd name="connsiteX18" fmla="*/ 875828 w 1275878"/>
                  <a:gd name="connsiteY18" fmla="*/ 475699 h 589999"/>
                  <a:gd name="connsiteX19" fmla="*/ 800100 w 1275878"/>
                  <a:gd name="connsiteY19" fmla="*/ 475699 h 589999"/>
                  <a:gd name="connsiteX20" fmla="*/ 400050 w 1275878"/>
                  <a:gd name="connsiteY20" fmla="*/ 454818 h 589999"/>
                  <a:gd name="connsiteX21" fmla="*/ 475778 w 1275878"/>
                  <a:gd name="connsiteY21" fmla="*/ 454818 h 589999"/>
                  <a:gd name="connsiteX22" fmla="*/ 475778 w 1275878"/>
                  <a:gd name="connsiteY22" fmla="*/ 475699 h 589999"/>
                  <a:gd name="connsiteX23" fmla="*/ 400050 w 1275878"/>
                  <a:gd name="connsiteY23" fmla="*/ 475699 h 589999"/>
                  <a:gd name="connsiteX24" fmla="*/ 0 w 1275878"/>
                  <a:gd name="connsiteY24" fmla="*/ 454818 h 589999"/>
                  <a:gd name="connsiteX25" fmla="*/ 75728 w 1275878"/>
                  <a:gd name="connsiteY25" fmla="*/ 454818 h 589999"/>
                  <a:gd name="connsiteX26" fmla="*/ 75728 w 1275878"/>
                  <a:gd name="connsiteY26" fmla="*/ 475699 h 589999"/>
                  <a:gd name="connsiteX27" fmla="*/ 0 w 1275878"/>
                  <a:gd name="connsiteY27" fmla="*/ 475699 h 589999"/>
                  <a:gd name="connsiteX28" fmla="*/ 1200150 w 1275878"/>
                  <a:gd name="connsiteY28" fmla="*/ 340518 h 589999"/>
                  <a:gd name="connsiteX29" fmla="*/ 1275878 w 1275878"/>
                  <a:gd name="connsiteY29" fmla="*/ 340518 h 589999"/>
                  <a:gd name="connsiteX30" fmla="*/ 1275878 w 1275878"/>
                  <a:gd name="connsiteY30" fmla="*/ 361399 h 589999"/>
                  <a:gd name="connsiteX31" fmla="*/ 1200150 w 1275878"/>
                  <a:gd name="connsiteY31" fmla="*/ 361399 h 589999"/>
                  <a:gd name="connsiteX32" fmla="*/ 400050 w 1275878"/>
                  <a:gd name="connsiteY32" fmla="*/ 340518 h 589999"/>
                  <a:gd name="connsiteX33" fmla="*/ 475778 w 1275878"/>
                  <a:gd name="connsiteY33" fmla="*/ 340518 h 589999"/>
                  <a:gd name="connsiteX34" fmla="*/ 475778 w 1275878"/>
                  <a:gd name="connsiteY34" fmla="*/ 361399 h 589999"/>
                  <a:gd name="connsiteX35" fmla="*/ 400050 w 1275878"/>
                  <a:gd name="connsiteY35" fmla="*/ 361399 h 589999"/>
                  <a:gd name="connsiteX36" fmla="*/ 0 w 1275878"/>
                  <a:gd name="connsiteY36" fmla="*/ 340518 h 589999"/>
                  <a:gd name="connsiteX37" fmla="*/ 75728 w 1275878"/>
                  <a:gd name="connsiteY37" fmla="*/ 340518 h 589999"/>
                  <a:gd name="connsiteX38" fmla="*/ 75728 w 1275878"/>
                  <a:gd name="connsiteY38" fmla="*/ 361399 h 589999"/>
                  <a:gd name="connsiteX39" fmla="*/ 0 w 1275878"/>
                  <a:gd name="connsiteY39" fmla="*/ 361399 h 589999"/>
                  <a:gd name="connsiteX40" fmla="*/ 1200150 w 1275878"/>
                  <a:gd name="connsiteY40" fmla="*/ 226218 h 589999"/>
                  <a:gd name="connsiteX41" fmla="*/ 1275878 w 1275878"/>
                  <a:gd name="connsiteY41" fmla="*/ 226218 h 589999"/>
                  <a:gd name="connsiteX42" fmla="*/ 1275878 w 1275878"/>
                  <a:gd name="connsiteY42" fmla="*/ 247099 h 589999"/>
                  <a:gd name="connsiteX43" fmla="*/ 1200150 w 1275878"/>
                  <a:gd name="connsiteY43" fmla="*/ 247099 h 589999"/>
                  <a:gd name="connsiteX44" fmla="*/ 800100 w 1275878"/>
                  <a:gd name="connsiteY44" fmla="*/ 226218 h 589999"/>
                  <a:gd name="connsiteX45" fmla="*/ 875828 w 1275878"/>
                  <a:gd name="connsiteY45" fmla="*/ 226218 h 589999"/>
                  <a:gd name="connsiteX46" fmla="*/ 875828 w 1275878"/>
                  <a:gd name="connsiteY46" fmla="*/ 247099 h 589999"/>
                  <a:gd name="connsiteX47" fmla="*/ 800100 w 1275878"/>
                  <a:gd name="connsiteY47" fmla="*/ 247099 h 589999"/>
                  <a:gd name="connsiteX48" fmla="*/ 400050 w 1275878"/>
                  <a:gd name="connsiteY48" fmla="*/ 226218 h 589999"/>
                  <a:gd name="connsiteX49" fmla="*/ 475778 w 1275878"/>
                  <a:gd name="connsiteY49" fmla="*/ 226218 h 589999"/>
                  <a:gd name="connsiteX50" fmla="*/ 475778 w 1275878"/>
                  <a:gd name="connsiteY50" fmla="*/ 247099 h 589999"/>
                  <a:gd name="connsiteX51" fmla="*/ 400050 w 1275878"/>
                  <a:gd name="connsiteY51" fmla="*/ 247099 h 589999"/>
                  <a:gd name="connsiteX52" fmla="*/ 0 w 1275878"/>
                  <a:gd name="connsiteY52" fmla="*/ 226218 h 589999"/>
                  <a:gd name="connsiteX53" fmla="*/ 75728 w 1275878"/>
                  <a:gd name="connsiteY53" fmla="*/ 226218 h 589999"/>
                  <a:gd name="connsiteX54" fmla="*/ 75728 w 1275878"/>
                  <a:gd name="connsiteY54" fmla="*/ 247099 h 589999"/>
                  <a:gd name="connsiteX55" fmla="*/ 0 w 1275878"/>
                  <a:gd name="connsiteY55" fmla="*/ 247099 h 589999"/>
                  <a:gd name="connsiteX56" fmla="*/ 1200150 w 1275878"/>
                  <a:gd name="connsiteY56" fmla="*/ 114300 h 589999"/>
                  <a:gd name="connsiteX57" fmla="*/ 1275878 w 1275878"/>
                  <a:gd name="connsiteY57" fmla="*/ 114300 h 589999"/>
                  <a:gd name="connsiteX58" fmla="*/ 1275878 w 1275878"/>
                  <a:gd name="connsiteY58" fmla="*/ 135181 h 589999"/>
                  <a:gd name="connsiteX59" fmla="*/ 1200150 w 1275878"/>
                  <a:gd name="connsiteY59" fmla="*/ 135181 h 589999"/>
                  <a:gd name="connsiteX60" fmla="*/ 800100 w 1275878"/>
                  <a:gd name="connsiteY60" fmla="*/ 114300 h 589999"/>
                  <a:gd name="connsiteX61" fmla="*/ 875828 w 1275878"/>
                  <a:gd name="connsiteY61" fmla="*/ 114300 h 589999"/>
                  <a:gd name="connsiteX62" fmla="*/ 875828 w 1275878"/>
                  <a:gd name="connsiteY62" fmla="*/ 135181 h 589999"/>
                  <a:gd name="connsiteX63" fmla="*/ 800100 w 1275878"/>
                  <a:gd name="connsiteY63" fmla="*/ 135181 h 589999"/>
                  <a:gd name="connsiteX64" fmla="*/ 400050 w 1275878"/>
                  <a:gd name="connsiteY64" fmla="*/ 114300 h 589999"/>
                  <a:gd name="connsiteX65" fmla="*/ 475778 w 1275878"/>
                  <a:gd name="connsiteY65" fmla="*/ 114300 h 589999"/>
                  <a:gd name="connsiteX66" fmla="*/ 475778 w 1275878"/>
                  <a:gd name="connsiteY66" fmla="*/ 135181 h 589999"/>
                  <a:gd name="connsiteX67" fmla="*/ 400050 w 1275878"/>
                  <a:gd name="connsiteY67" fmla="*/ 135181 h 589999"/>
                  <a:gd name="connsiteX68" fmla="*/ 0 w 1275878"/>
                  <a:gd name="connsiteY68" fmla="*/ 114300 h 589999"/>
                  <a:gd name="connsiteX69" fmla="*/ 75728 w 1275878"/>
                  <a:gd name="connsiteY69" fmla="*/ 114300 h 589999"/>
                  <a:gd name="connsiteX70" fmla="*/ 75728 w 1275878"/>
                  <a:gd name="connsiteY70" fmla="*/ 135181 h 589999"/>
                  <a:gd name="connsiteX71" fmla="*/ 0 w 1275878"/>
                  <a:gd name="connsiteY71" fmla="*/ 135181 h 589999"/>
                  <a:gd name="connsiteX72" fmla="*/ 1200150 w 1275878"/>
                  <a:gd name="connsiteY72" fmla="*/ 0 h 589999"/>
                  <a:gd name="connsiteX73" fmla="*/ 1275878 w 1275878"/>
                  <a:gd name="connsiteY73" fmla="*/ 0 h 589999"/>
                  <a:gd name="connsiteX74" fmla="*/ 1275878 w 1275878"/>
                  <a:gd name="connsiteY74" fmla="*/ 20881 h 589999"/>
                  <a:gd name="connsiteX75" fmla="*/ 1200150 w 1275878"/>
                  <a:gd name="connsiteY75" fmla="*/ 20881 h 589999"/>
                  <a:gd name="connsiteX76" fmla="*/ 800100 w 1275878"/>
                  <a:gd name="connsiteY76" fmla="*/ 0 h 589999"/>
                  <a:gd name="connsiteX77" fmla="*/ 875828 w 1275878"/>
                  <a:gd name="connsiteY77" fmla="*/ 0 h 589999"/>
                  <a:gd name="connsiteX78" fmla="*/ 875828 w 1275878"/>
                  <a:gd name="connsiteY78" fmla="*/ 20881 h 589999"/>
                  <a:gd name="connsiteX79" fmla="*/ 800100 w 1275878"/>
                  <a:gd name="connsiteY79" fmla="*/ 20881 h 589999"/>
                  <a:gd name="connsiteX80" fmla="*/ 400050 w 1275878"/>
                  <a:gd name="connsiteY80" fmla="*/ 0 h 589999"/>
                  <a:gd name="connsiteX81" fmla="*/ 475778 w 1275878"/>
                  <a:gd name="connsiteY81" fmla="*/ 0 h 589999"/>
                  <a:gd name="connsiteX82" fmla="*/ 475778 w 1275878"/>
                  <a:gd name="connsiteY82" fmla="*/ 20881 h 589999"/>
                  <a:gd name="connsiteX83" fmla="*/ 400050 w 1275878"/>
                  <a:gd name="connsiteY83" fmla="*/ 20881 h 589999"/>
                  <a:gd name="connsiteX84" fmla="*/ 0 w 1275878"/>
                  <a:gd name="connsiteY84" fmla="*/ 0 h 589999"/>
                  <a:gd name="connsiteX85" fmla="*/ 75728 w 1275878"/>
                  <a:gd name="connsiteY85" fmla="*/ 0 h 589999"/>
                  <a:gd name="connsiteX86" fmla="*/ 75728 w 1275878"/>
                  <a:gd name="connsiteY86" fmla="*/ 20881 h 589999"/>
                  <a:gd name="connsiteX87" fmla="*/ 0 w 1275878"/>
                  <a:gd name="connsiteY87" fmla="*/ 20881 h 58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275878" h="589999">
                    <a:moveTo>
                      <a:pt x="1200150" y="569118"/>
                    </a:moveTo>
                    <a:lnTo>
                      <a:pt x="1275878" y="569118"/>
                    </a:lnTo>
                    <a:lnTo>
                      <a:pt x="1275878" y="589999"/>
                    </a:lnTo>
                    <a:lnTo>
                      <a:pt x="1200150" y="589999"/>
                    </a:lnTo>
                    <a:close/>
                    <a:moveTo>
                      <a:pt x="800100" y="569118"/>
                    </a:moveTo>
                    <a:lnTo>
                      <a:pt x="875828" y="569118"/>
                    </a:lnTo>
                    <a:lnTo>
                      <a:pt x="875828" y="589999"/>
                    </a:lnTo>
                    <a:lnTo>
                      <a:pt x="800100" y="589999"/>
                    </a:lnTo>
                    <a:close/>
                    <a:moveTo>
                      <a:pt x="0" y="569118"/>
                    </a:moveTo>
                    <a:lnTo>
                      <a:pt x="75728" y="569118"/>
                    </a:lnTo>
                    <a:lnTo>
                      <a:pt x="75728" y="589999"/>
                    </a:lnTo>
                    <a:lnTo>
                      <a:pt x="0" y="589999"/>
                    </a:lnTo>
                    <a:close/>
                    <a:moveTo>
                      <a:pt x="1200150" y="454818"/>
                    </a:moveTo>
                    <a:lnTo>
                      <a:pt x="1275878" y="454818"/>
                    </a:lnTo>
                    <a:lnTo>
                      <a:pt x="1275878" y="475699"/>
                    </a:lnTo>
                    <a:lnTo>
                      <a:pt x="1200150" y="475699"/>
                    </a:lnTo>
                    <a:close/>
                    <a:moveTo>
                      <a:pt x="800100" y="454818"/>
                    </a:moveTo>
                    <a:lnTo>
                      <a:pt x="875828" y="454818"/>
                    </a:lnTo>
                    <a:lnTo>
                      <a:pt x="875828" y="475699"/>
                    </a:lnTo>
                    <a:lnTo>
                      <a:pt x="800100" y="475699"/>
                    </a:lnTo>
                    <a:close/>
                    <a:moveTo>
                      <a:pt x="400050" y="454818"/>
                    </a:moveTo>
                    <a:lnTo>
                      <a:pt x="475778" y="454818"/>
                    </a:lnTo>
                    <a:lnTo>
                      <a:pt x="475778" y="475699"/>
                    </a:lnTo>
                    <a:lnTo>
                      <a:pt x="400050" y="475699"/>
                    </a:lnTo>
                    <a:close/>
                    <a:moveTo>
                      <a:pt x="0" y="454818"/>
                    </a:moveTo>
                    <a:lnTo>
                      <a:pt x="75728" y="454818"/>
                    </a:lnTo>
                    <a:lnTo>
                      <a:pt x="75728" y="475699"/>
                    </a:lnTo>
                    <a:lnTo>
                      <a:pt x="0" y="475699"/>
                    </a:lnTo>
                    <a:close/>
                    <a:moveTo>
                      <a:pt x="1200150" y="340518"/>
                    </a:moveTo>
                    <a:lnTo>
                      <a:pt x="1275878" y="340518"/>
                    </a:lnTo>
                    <a:lnTo>
                      <a:pt x="1275878" y="361399"/>
                    </a:lnTo>
                    <a:lnTo>
                      <a:pt x="1200150" y="361399"/>
                    </a:lnTo>
                    <a:close/>
                    <a:moveTo>
                      <a:pt x="400050" y="340518"/>
                    </a:moveTo>
                    <a:lnTo>
                      <a:pt x="475778" y="340518"/>
                    </a:lnTo>
                    <a:lnTo>
                      <a:pt x="475778" y="361399"/>
                    </a:lnTo>
                    <a:lnTo>
                      <a:pt x="400050" y="361399"/>
                    </a:lnTo>
                    <a:close/>
                    <a:moveTo>
                      <a:pt x="0" y="340518"/>
                    </a:moveTo>
                    <a:lnTo>
                      <a:pt x="75728" y="340518"/>
                    </a:lnTo>
                    <a:lnTo>
                      <a:pt x="75728" y="361399"/>
                    </a:lnTo>
                    <a:lnTo>
                      <a:pt x="0" y="361399"/>
                    </a:lnTo>
                    <a:close/>
                    <a:moveTo>
                      <a:pt x="1200150" y="226218"/>
                    </a:moveTo>
                    <a:lnTo>
                      <a:pt x="1275878" y="226218"/>
                    </a:lnTo>
                    <a:lnTo>
                      <a:pt x="1275878" y="247099"/>
                    </a:lnTo>
                    <a:lnTo>
                      <a:pt x="1200150" y="247099"/>
                    </a:lnTo>
                    <a:close/>
                    <a:moveTo>
                      <a:pt x="800100" y="226218"/>
                    </a:moveTo>
                    <a:lnTo>
                      <a:pt x="875828" y="226218"/>
                    </a:lnTo>
                    <a:lnTo>
                      <a:pt x="875828" y="247099"/>
                    </a:lnTo>
                    <a:lnTo>
                      <a:pt x="800100" y="247099"/>
                    </a:lnTo>
                    <a:close/>
                    <a:moveTo>
                      <a:pt x="400050" y="226218"/>
                    </a:moveTo>
                    <a:lnTo>
                      <a:pt x="475778" y="226218"/>
                    </a:lnTo>
                    <a:lnTo>
                      <a:pt x="475778" y="247099"/>
                    </a:lnTo>
                    <a:lnTo>
                      <a:pt x="400050" y="247099"/>
                    </a:lnTo>
                    <a:close/>
                    <a:moveTo>
                      <a:pt x="0" y="226218"/>
                    </a:moveTo>
                    <a:lnTo>
                      <a:pt x="75728" y="226218"/>
                    </a:lnTo>
                    <a:lnTo>
                      <a:pt x="75728" y="247099"/>
                    </a:lnTo>
                    <a:lnTo>
                      <a:pt x="0" y="247099"/>
                    </a:lnTo>
                    <a:close/>
                    <a:moveTo>
                      <a:pt x="1200150" y="114300"/>
                    </a:moveTo>
                    <a:lnTo>
                      <a:pt x="1275878" y="114300"/>
                    </a:lnTo>
                    <a:lnTo>
                      <a:pt x="1275878" y="135181"/>
                    </a:lnTo>
                    <a:lnTo>
                      <a:pt x="1200150" y="135181"/>
                    </a:lnTo>
                    <a:close/>
                    <a:moveTo>
                      <a:pt x="800100" y="114300"/>
                    </a:moveTo>
                    <a:lnTo>
                      <a:pt x="875828" y="114300"/>
                    </a:lnTo>
                    <a:lnTo>
                      <a:pt x="875828" y="135181"/>
                    </a:lnTo>
                    <a:lnTo>
                      <a:pt x="800100" y="135181"/>
                    </a:lnTo>
                    <a:close/>
                    <a:moveTo>
                      <a:pt x="400050" y="114300"/>
                    </a:moveTo>
                    <a:lnTo>
                      <a:pt x="475778" y="114300"/>
                    </a:lnTo>
                    <a:lnTo>
                      <a:pt x="475778" y="135181"/>
                    </a:lnTo>
                    <a:lnTo>
                      <a:pt x="400050" y="135181"/>
                    </a:lnTo>
                    <a:close/>
                    <a:moveTo>
                      <a:pt x="0" y="114300"/>
                    </a:moveTo>
                    <a:lnTo>
                      <a:pt x="75728" y="114300"/>
                    </a:lnTo>
                    <a:lnTo>
                      <a:pt x="75728" y="135181"/>
                    </a:lnTo>
                    <a:lnTo>
                      <a:pt x="0" y="135181"/>
                    </a:lnTo>
                    <a:close/>
                    <a:moveTo>
                      <a:pt x="1200150" y="0"/>
                    </a:moveTo>
                    <a:lnTo>
                      <a:pt x="1275878" y="0"/>
                    </a:lnTo>
                    <a:lnTo>
                      <a:pt x="1275878" y="20881"/>
                    </a:lnTo>
                    <a:lnTo>
                      <a:pt x="1200150" y="20881"/>
                    </a:lnTo>
                    <a:close/>
                    <a:moveTo>
                      <a:pt x="800100" y="0"/>
                    </a:moveTo>
                    <a:lnTo>
                      <a:pt x="875828" y="0"/>
                    </a:lnTo>
                    <a:lnTo>
                      <a:pt x="875828" y="20881"/>
                    </a:lnTo>
                    <a:lnTo>
                      <a:pt x="800100" y="20881"/>
                    </a:lnTo>
                    <a:close/>
                    <a:moveTo>
                      <a:pt x="400050" y="0"/>
                    </a:moveTo>
                    <a:lnTo>
                      <a:pt x="475778" y="0"/>
                    </a:lnTo>
                    <a:lnTo>
                      <a:pt x="475778" y="20881"/>
                    </a:lnTo>
                    <a:lnTo>
                      <a:pt x="400050" y="20881"/>
                    </a:lnTo>
                    <a:close/>
                    <a:moveTo>
                      <a:pt x="0" y="0"/>
                    </a:moveTo>
                    <a:lnTo>
                      <a:pt x="75728" y="0"/>
                    </a:lnTo>
                    <a:lnTo>
                      <a:pt x="75728" y="20881"/>
                    </a:lnTo>
                    <a:lnTo>
                      <a:pt x="0" y="20881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5A7C279-531C-EA54-E73F-2203126E5E39}"/>
                </a:ext>
              </a:extLst>
            </p:cNvPr>
            <p:cNvGrpSpPr/>
            <p:nvPr/>
          </p:nvGrpSpPr>
          <p:grpSpPr>
            <a:xfrm>
              <a:off x="422648" y="828363"/>
              <a:ext cx="1660406" cy="751031"/>
              <a:chOff x="6336645" y="2942301"/>
              <a:chExt cx="1439862" cy="1439862"/>
            </a:xfrm>
            <a:noFill/>
          </p:grpSpPr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BF4C4E70-9285-9A68-2054-555F7AE402D6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B4E3F744-6F30-6295-EF52-672AD0043D99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9D63AFAB-A873-CF44-E23D-44EC930926F3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61AC5F82-B804-B437-F72E-198C85444EA2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144035DF-B155-1D36-F608-AAD46056707A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F0E62291-992F-8033-36E3-7B5DBD2D9428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F6DB79C1-F9F4-F019-DEA6-72523CC5283C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F7412871-95A6-10EA-9A5B-F74238E4CC5F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871C4E2E-4A05-9EE8-641A-B8671DF89481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724140B4-85A5-84DC-8960-0B50075EFC40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8B9CA3CD-7386-F9DA-DB63-D0DF0CB803DE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F7C81511-FED5-5F57-4DA6-ACE69429CE2B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BA903887-118C-2A6F-E266-1B7DD2A7B729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24CADF7A-D579-154C-9ED2-447394E2AF70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A0C21A03-5881-28FD-2DD5-9A5E2657ACF5}"/>
              </a:ext>
            </a:extLst>
          </p:cNvPr>
          <p:cNvGrpSpPr/>
          <p:nvPr/>
        </p:nvGrpSpPr>
        <p:grpSpPr>
          <a:xfrm>
            <a:off x="420147" y="1640962"/>
            <a:ext cx="1662907" cy="511688"/>
            <a:chOff x="420147" y="1640962"/>
            <a:chExt cx="1662907" cy="511688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58B7BF49-952C-2B1E-5CC8-734BA1A376FC}"/>
                </a:ext>
              </a:extLst>
            </p:cNvPr>
            <p:cNvGrpSpPr/>
            <p:nvPr/>
          </p:nvGrpSpPr>
          <p:grpSpPr>
            <a:xfrm>
              <a:off x="420147" y="1640962"/>
              <a:ext cx="1662907" cy="511175"/>
              <a:chOff x="420147" y="1678930"/>
              <a:chExt cx="1662907" cy="511175"/>
            </a:xfrm>
          </p:grpSpPr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37F15EA8-FB40-2445-B7E0-F86AE555CE39}"/>
                  </a:ext>
                </a:extLst>
              </p:cNvPr>
              <p:cNvSpPr/>
              <p:nvPr/>
            </p:nvSpPr>
            <p:spPr>
              <a:xfrm>
                <a:off x="420147" y="1678930"/>
                <a:ext cx="1662907" cy="5111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F035B9A7-C688-AC2C-6B3C-AFEAF82BB17A}"/>
                  </a:ext>
                </a:extLst>
              </p:cNvPr>
              <p:cNvSpPr/>
              <p:nvPr/>
            </p:nvSpPr>
            <p:spPr>
              <a:xfrm>
                <a:off x="444753" y="1701158"/>
                <a:ext cx="1614488" cy="46672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B9EB0BD8-C420-0CE7-FFDF-B1AFF173B62C}"/>
                  </a:ext>
                </a:extLst>
              </p:cNvPr>
              <p:cNvSpPr/>
              <p:nvPr/>
            </p:nvSpPr>
            <p:spPr>
              <a:xfrm>
                <a:off x="463010" y="1720205"/>
                <a:ext cx="1576782" cy="431005"/>
              </a:xfrm>
              <a:custGeom>
                <a:avLst/>
                <a:gdLst>
                  <a:gd name="connsiteX0" fmla="*/ 1200150 w 1576782"/>
                  <a:gd name="connsiteY0" fmla="*/ 340518 h 431005"/>
                  <a:gd name="connsiteX1" fmla="*/ 1576782 w 1576782"/>
                  <a:gd name="connsiteY1" fmla="*/ 340518 h 431005"/>
                  <a:gd name="connsiteX2" fmla="*/ 1576782 w 1576782"/>
                  <a:gd name="connsiteY2" fmla="*/ 431005 h 431005"/>
                  <a:gd name="connsiteX3" fmla="*/ 1200150 w 1576782"/>
                  <a:gd name="connsiteY3" fmla="*/ 431005 h 431005"/>
                  <a:gd name="connsiteX4" fmla="*/ 800100 w 1576782"/>
                  <a:gd name="connsiteY4" fmla="*/ 340518 h 431005"/>
                  <a:gd name="connsiteX5" fmla="*/ 1176732 w 1576782"/>
                  <a:gd name="connsiteY5" fmla="*/ 340518 h 431005"/>
                  <a:gd name="connsiteX6" fmla="*/ 1176732 w 1576782"/>
                  <a:gd name="connsiteY6" fmla="*/ 431005 h 431005"/>
                  <a:gd name="connsiteX7" fmla="*/ 800100 w 1576782"/>
                  <a:gd name="connsiteY7" fmla="*/ 431005 h 431005"/>
                  <a:gd name="connsiteX8" fmla="*/ 400050 w 1576782"/>
                  <a:gd name="connsiteY8" fmla="*/ 340518 h 431005"/>
                  <a:gd name="connsiteX9" fmla="*/ 776682 w 1576782"/>
                  <a:gd name="connsiteY9" fmla="*/ 340518 h 431005"/>
                  <a:gd name="connsiteX10" fmla="*/ 776682 w 1576782"/>
                  <a:gd name="connsiteY10" fmla="*/ 431005 h 431005"/>
                  <a:gd name="connsiteX11" fmla="*/ 400050 w 1576782"/>
                  <a:gd name="connsiteY11" fmla="*/ 431005 h 431005"/>
                  <a:gd name="connsiteX12" fmla="*/ 0 w 1576782"/>
                  <a:gd name="connsiteY12" fmla="*/ 340518 h 431005"/>
                  <a:gd name="connsiteX13" fmla="*/ 376632 w 1576782"/>
                  <a:gd name="connsiteY13" fmla="*/ 340518 h 431005"/>
                  <a:gd name="connsiteX14" fmla="*/ 376632 w 1576782"/>
                  <a:gd name="connsiteY14" fmla="*/ 431005 h 431005"/>
                  <a:gd name="connsiteX15" fmla="*/ 0 w 1576782"/>
                  <a:gd name="connsiteY15" fmla="*/ 431005 h 431005"/>
                  <a:gd name="connsiteX16" fmla="*/ 1200150 w 1576782"/>
                  <a:gd name="connsiteY16" fmla="*/ 226218 h 431005"/>
                  <a:gd name="connsiteX17" fmla="*/ 1576782 w 1576782"/>
                  <a:gd name="connsiteY17" fmla="*/ 226218 h 431005"/>
                  <a:gd name="connsiteX18" fmla="*/ 1576782 w 1576782"/>
                  <a:gd name="connsiteY18" fmla="*/ 316705 h 431005"/>
                  <a:gd name="connsiteX19" fmla="*/ 1200150 w 1576782"/>
                  <a:gd name="connsiteY19" fmla="*/ 316705 h 431005"/>
                  <a:gd name="connsiteX20" fmla="*/ 800100 w 1576782"/>
                  <a:gd name="connsiteY20" fmla="*/ 226218 h 431005"/>
                  <a:gd name="connsiteX21" fmla="*/ 1176732 w 1576782"/>
                  <a:gd name="connsiteY21" fmla="*/ 226218 h 431005"/>
                  <a:gd name="connsiteX22" fmla="*/ 1176732 w 1576782"/>
                  <a:gd name="connsiteY22" fmla="*/ 316705 h 431005"/>
                  <a:gd name="connsiteX23" fmla="*/ 800100 w 1576782"/>
                  <a:gd name="connsiteY23" fmla="*/ 316705 h 431005"/>
                  <a:gd name="connsiteX24" fmla="*/ 400050 w 1576782"/>
                  <a:gd name="connsiteY24" fmla="*/ 226218 h 431005"/>
                  <a:gd name="connsiteX25" fmla="*/ 776682 w 1576782"/>
                  <a:gd name="connsiteY25" fmla="*/ 226218 h 431005"/>
                  <a:gd name="connsiteX26" fmla="*/ 776682 w 1576782"/>
                  <a:gd name="connsiteY26" fmla="*/ 316705 h 431005"/>
                  <a:gd name="connsiteX27" fmla="*/ 400050 w 1576782"/>
                  <a:gd name="connsiteY27" fmla="*/ 316705 h 431005"/>
                  <a:gd name="connsiteX28" fmla="*/ 0 w 1576782"/>
                  <a:gd name="connsiteY28" fmla="*/ 226218 h 431005"/>
                  <a:gd name="connsiteX29" fmla="*/ 376632 w 1576782"/>
                  <a:gd name="connsiteY29" fmla="*/ 226218 h 431005"/>
                  <a:gd name="connsiteX30" fmla="*/ 376632 w 1576782"/>
                  <a:gd name="connsiteY30" fmla="*/ 316705 h 431005"/>
                  <a:gd name="connsiteX31" fmla="*/ 0 w 1576782"/>
                  <a:gd name="connsiteY31" fmla="*/ 316705 h 431005"/>
                  <a:gd name="connsiteX32" fmla="*/ 1200150 w 1576782"/>
                  <a:gd name="connsiteY32" fmla="*/ 114300 h 431005"/>
                  <a:gd name="connsiteX33" fmla="*/ 1576782 w 1576782"/>
                  <a:gd name="connsiteY33" fmla="*/ 114300 h 431005"/>
                  <a:gd name="connsiteX34" fmla="*/ 1576782 w 1576782"/>
                  <a:gd name="connsiteY34" fmla="*/ 204787 h 431005"/>
                  <a:gd name="connsiteX35" fmla="*/ 1200150 w 1576782"/>
                  <a:gd name="connsiteY35" fmla="*/ 204787 h 431005"/>
                  <a:gd name="connsiteX36" fmla="*/ 800100 w 1576782"/>
                  <a:gd name="connsiteY36" fmla="*/ 114300 h 431005"/>
                  <a:gd name="connsiteX37" fmla="*/ 1176732 w 1576782"/>
                  <a:gd name="connsiteY37" fmla="*/ 114300 h 431005"/>
                  <a:gd name="connsiteX38" fmla="*/ 1176732 w 1576782"/>
                  <a:gd name="connsiteY38" fmla="*/ 204787 h 431005"/>
                  <a:gd name="connsiteX39" fmla="*/ 800100 w 1576782"/>
                  <a:gd name="connsiteY39" fmla="*/ 204787 h 431005"/>
                  <a:gd name="connsiteX40" fmla="*/ 400050 w 1576782"/>
                  <a:gd name="connsiteY40" fmla="*/ 114300 h 431005"/>
                  <a:gd name="connsiteX41" fmla="*/ 776682 w 1576782"/>
                  <a:gd name="connsiteY41" fmla="*/ 114300 h 431005"/>
                  <a:gd name="connsiteX42" fmla="*/ 776682 w 1576782"/>
                  <a:gd name="connsiteY42" fmla="*/ 204787 h 431005"/>
                  <a:gd name="connsiteX43" fmla="*/ 400050 w 1576782"/>
                  <a:gd name="connsiteY43" fmla="*/ 204787 h 431005"/>
                  <a:gd name="connsiteX44" fmla="*/ 0 w 1576782"/>
                  <a:gd name="connsiteY44" fmla="*/ 114300 h 431005"/>
                  <a:gd name="connsiteX45" fmla="*/ 376632 w 1576782"/>
                  <a:gd name="connsiteY45" fmla="*/ 114300 h 431005"/>
                  <a:gd name="connsiteX46" fmla="*/ 376632 w 1576782"/>
                  <a:gd name="connsiteY46" fmla="*/ 204787 h 431005"/>
                  <a:gd name="connsiteX47" fmla="*/ 0 w 1576782"/>
                  <a:gd name="connsiteY47" fmla="*/ 204787 h 431005"/>
                  <a:gd name="connsiteX48" fmla="*/ 1200150 w 1576782"/>
                  <a:gd name="connsiteY48" fmla="*/ 0 h 431005"/>
                  <a:gd name="connsiteX49" fmla="*/ 1576782 w 1576782"/>
                  <a:gd name="connsiteY49" fmla="*/ 0 h 431005"/>
                  <a:gd name="connsiteX50" fmla="*/ 1576782 w 1576782"/>
                  <a:gd name="connsiteY50" fmla="*/ 90487 h 431005"/>
                  <a:gd name="connsiteX51" fmla="*/ 1200150 w 1576782"/>
                  <a:gd name="connsiteY51" fmla="*/ 90487 h 431005"/>
                  <a:gd name="connsiteX52" fmla="*/ 800100 w 1576782"/>
                  <a:gd name="connsiteY52" fmla="*/ 0 h 431005"/>
                  <a:gd name="connsiteX53" fmla="*/ 1176732 w 1576782"/>
                  <a:gd name="connsiteY53" fmla="*/ 0 h 431005"/>
                  <a:gd name="connsiteX54" fmla="*/ 1176732 w 1576782"/>
                  <a:gd name="connsiteY54" fmla="*/ 90487 h 431005"/>
                  <a:gd name="connsiteX55" fmla="*/ 800100 w 1576782"/>
                  <a:gd name="connsiteY55" fmla="*/ 90487 h 431005"/>
                  <a:gd name="connsiteX56" fmla="*/ 400050 w 1576782"/>
                  <a:gd name="connsiteY56" fmla="*/ 0 h 431005"/>
                  <a:gd name="connsiteX57" fmla="*/ 776682 w 1576782"/>
                  <a:gd name="connsiteY57" fmla="*/ 0 h 431005"/>
                  <a:gd name="connsiteX58" fmla="*/ 776682 w 1576782"/>
                  <a:gd name="connsiteY58" fmla="*/ 90487 h 431005"/>
                  <a:gd name="connsiteX59" fmla="*/ 400050 w 1576782"/>
                  <a:gd name="connsiteY59" fmla="*/ 90487 h 431005"/>
                  <a:gd name="connsiteX60" fmla="*/ 0 w 1576782"/>
                  <a:gd name="connsiteY60" fmla="*/ 0 h 431005"/>
                  <a:gd name="connsiteX61" fmla="*/ 376632 w 1576782"/>
                  <a:gd name="connsiteY61" fmla="*/ 0 h 431005"/>
                  <a:gd name="connsiteX62" fmla="*/ 376632 w 1576782"/>
                  <a:gd name="connsiteY62" fmla="*/ 90487 h 431005"/>
                  <a:gd name="connsiteX63" fmla="*/ 0 w 1576782"/>
                  <a:gd name="connsiteY63" fmla="*/ 90487 h 431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576782" h="431005">
                    <a:moveTo>
                      <a:pt x="1200150" y="340518"/>
                    </a:moveTo>
                    <a:lnTo>
                      <a:pt x="1576782" y="340518"/>
                    </a:lnTo>
                    <a:lnTo>
                      <a:pt x="1576782" y="431005"/>
                    </a:lnTo>
                    <a:lnTo>
                      <a:pt x="1200150" y="431005"/>
                    </a:lnTo>
                    <a:close/>
                    <a:moveTo>
                      <a:pt x="800100" y="340518"/>
                    </a:moveTo>
                    <a:lnTo>
                      <a:pt x="1176732" y="340518"/>
                    </a:lnTo>
                    <a:lnTo>
                      <a:pt x="1176732" y="431005"/>
                    </a:lnTo>
                    <a:lnTo>
                      <a:pt x="800100" y="431005"/>
                    </a:lnTo>
                    <a:close/>
                    <a:moveTo>
                      <a:pt x="400050" y="340518"/>
                    </a:moveTo>
                    <a:lnTo>
                      <a:pt x="776682" y="340518"/>
                    </a:lnTo>
                    <a:lnTo>
                      <a:pt x="776682" y="431005"/>
                    </a:lnTo>
                    <a:lnTo>
                      <a:pt x="400050" y="431005"/>
                    </a:lnTo>
                    <a:close/>
                    <a:moveTo>
                      <a:pt x="0" y="340518"/>
                    </a:moveTo>
                    <a:lnTo>
                      <a:pt x="376632" y="340518"/>
                    </a:lnTo>
                    <a:lnTo>
                      <a:pt x="376632" y="431005"/>
                    </a:lnTo>
                    <a:lnTo>
                      <a:pt x="0" y="431005"/>
                    </a:lnTo>
                    <a:close/>
                    <a:moveTo>
                      <a:pt x="1200150" y="226218"/>
                    </a:moveTo>
                    <a:lnTo>
                      <a:pt x="1576782" y="226218"/>
                    </a:lnTo>
                    <a:lnTo>
                      <a:pt x="1576782" y="316705"/>
                    </a:lnTo>
                    <a:lnTo>
                      <a:pt x="1200150" y="316705"/>
                    </a:lnTo>
                    <a:close/>
                    <a:moveTo>
                      <a:pt x="800100" y="226218"/>
                    </a:moveTo>
                    <a:lnTo>
                      <a:pt x="1176732" y="226218"/>
                    </a:lnTo>
                    <a:lnTo>
                      <a:pt x="1176732" y="316705"/>
                    </a:lnTo>
                    <a:lnTo>
                      <a:pt x="800100" y="316705"/>
                    </a:lnTo>
                    <a:close/>
                    <a:moveTo>
                      <a:pt x="400050" y="226218"/>
                    </a:moveTo>
                    <a:lnTo>
                      <a:pt x="776682" y="226218"/>
                    </a:lnTo>
                    <a:lnTo>
                      <a:pt x="776682" y="316705"/>
                    </a:lnTo>
                    <a:lnTo>
                      <a:pt x="400050" y="316705"/>
                    </a:lnTo>
                    <a:close/>
                    <a:moveTo>
                      <a:pt x="0" y="226218"/>
                    </a:moveTo>
                    <a:lnTo>
                      <a:pt x="376632" y="226218"/>
                    </a:lnTo>
                    <a:lnTo>
                      <a:pt x="376632" y="316705"/>
                    </a:lnTo>
                    <a:lnTo>
                      <a:pt x="0" y="316705"/>
                    </a:lnTo>
                    <a:close/>
                    <a:moveTo>
                      <a:pt x="1200150" y="114300"/>
                    </a:moveTo>
                    <a:lnTo>
                      <a:pt x="1576782" y="114300"/>
                    </a:lnTo>
                    <a:lnTo>
                      <a:pt x="1576782" y="204787"/>
                    </a:lnTo>
                    <a:lnTo>
                      <a:pt x="1200150" y="204787"/>
                    </a:lnTo>
                    <a:close/>
                    <a:moveTo>
                      <a:pt x="800100" y="114300"/>
                    </a:moveTo>
                    <a:lnTo>
                      <a:pt x="1176732" y="114300"/>
                    </a:lnTo>
                    <a:lnTo>
                      <a:pt x="1176732" y="204787"/>
                    </a:lnTo>
                    <a:lnTo>
                      <a:pt x="800100" y="204787"/>
                    </a:lnTo>
                    <a:close/>
                    <a:moveTo>
                      <a:pt x="400050" y="114300"/>
                    </a:moveTo>
                    <a:lnTo>
                      <a:pt x="776682" y="114300"/>
                    </a:lnTo>
                    <a:lnTo>
                      <a:pt x="776682" y="204787"/>
                    </a:lnTo>
                    <a:lnTo>
                      <a:pt x="400050" y="204787"/>
                    </a:lnTo>
                    <a:close/>
                    <a:moveTo>
                      <a:pt x="0" y="114300"/>
                    </a:moveTo>
                    <a:lnTo>
                      <a:pt x="376632" y="114300"/>
                    </a:lnTo>
                    <a:lnTo>
                      <a:pt x="376632" y="204787"/>
                    </a:lnTo>
                    <a:lnTo>
                      <a:pt x="0" y="204787"/>
                    </a:lnTo>
                    <a:close/>
                    <a:moveTo>
                      <a:pt x="1200150" y="0"/>
                    </a:moveTo>
                    <a:lnTo>
                      <a:pt x="1576782" y="0"/>
                    </a:lnTo>
                    <a:lnTo>
                      <a:pt x="1576782" y="90487"/>
                    </a:lnTo>
                    <a:lnTo>
                      <a:pt x="1200150" y="90487"/>
                    </a:lnTo>
                    <a:close/>
                    <a:moveTo>
                      <a:pt x="800100" y="0"/>
                    </a:moveTo>
                    <a:lnTo>
                      <a:pt x="1176732" y="0"/>
                    </a:lnTo>
                    <a:lnTo>
                      <a:pt x="1176732" y="90487"/>
                    </a:lnTo>
                    <a:lnTo>
                      <a:pt x="800100" y="90487"/>
                    </a:lnTo>
                    <a:close/>
                    <a:moveTo>
                      <a:pt x="400050" y="0"/>
                    </a:moveTo>
                    <a:lnTo>
                      <a:pt x="776682" y="0"/>
                    </a:lnTo>
                    <a:lnTo>
                      <a:pt x="776682" y="90487"/>
                    </a:lnTo>
                    <a:lnTo>
                      <a:pt x="400050" y="90487"/>
                    </a:lnTo>
                    <a:close/>
                    <a:moveTo>
                      <a:pt x="0" y="0"/>
                    </a:moveTo>
                    <a:lnTo>
                      <a:pt x="376632" y="0"/>
                    </a:lnTo>
                    <a:lnTo>
                      <a:pt x="376632" y="90487"/>
                    </a:lnTo>
                    <a:lnTo>
                      <a:pt x="0" y="90487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317E9D59-5E8E-12BA-E526-2730DB52C411}"/>
                  </a:ext>
                </a:extLst>
              </p:cNvPr>
              <p:cNvSpPr/>
              <p:nvPr/>
            </p:nvSpPr>
            <p:spPr>
              <a:xfrm>
                <a:off x="750373" y="1777597"/>
                <a:ext cx="1275878" cy="361399"/>
              </a:xfrm>
              <a:custGeom>
                <a:avLst/>
                <a:gdLst>
                  <a:gd name="connsiteX0" fmla="*/ 1200150 w 1275878"/>
                  <a:gd name="connsiteY0" fmla="*/ 340518 h 361399"/>
                  <a:gd name="connsiteX1" fmla="*/ 1275878 w 1275878"/>
                  <a:gd name="connsiteY1" fmla="*/ 340518 h 361399"/>
                  <a:gd name="connsiteX2" fmla="*/ 1275878 w 1275878"/>
                  <a:gd name="connsiteY2" fmla="*/ 361399 h 361399"/>
                  <a:gd name="connsiteX3" fmla="*/ 1200150 w 1275878"/>
                  <a:gd name="connsiteY3" fmla="*/ 361399 h 361399"/>
                  <a:gd name="connsiteX4" fmla="*/ 800100 w 1275878"/>
                  <a:gd name="connsiteY4" fmla="*/ 340518 h 361399"/>
                  <a:gd name="connsiteX5" fmla="*/ 875828 w 1275878"/>
                  <a:gd name="connsiteY5" fmla="*/ 340518 h 361399"/>
                  <a:gd name="connsiteX6" fmla="*/ 875828 w 1275878"/>
                  <a:gd name="connsiteY6" fmla="*/ 361399 h 361399"/>
                  <a:gd name="connsiteX7" fmla="*/ 800100 w 1275878"/>
                  <a:gd name="connsiteY7" fmla="*/ 361399 h 361399"/>
                  <a:gd name="connsiteX8" fmla="*/ 400050 w 1275878"/>
                  <a:gd name="connsiteY8" fmla="*/ 340518 h 361399"/>
                  <a:gd name="connsiteX9" fmla="*/ 475778 w 1275878"/>
                  <a:gd name="connsiteY9" fmla="*/ 340518 h 361399"/>
                  <a:gd name="connsiteX10" fmla="*/ 475778 w 1275878"/>
                  <a:gd name="connsiteY10" fmla="*/ 361399 h 361399"/>
                  <a:gd name="connsiteX11" fmla="*/ 400050 w 1275878"/>
                  <a:gd name="connsiteY11" fmla="*/ 361399 h 361399"/>
                  <a:gd name="connsiteX12" fmla="*/ 0 w 1275878"/>
                  <a:gd name="connsiteY12" fmla="*/ 340518 h 361399"/>
                  <a:gd name="connsiteX13" fmla="*/ 75728 w 1275878"/>
                  <a:gd name="connsiteY13" fmla="*/ 340518 h 361399"/>
                  <a:gd name="connsiteX14" fmla="*/ 75728 w 1275878"/>
                  <a:gd name="connsiteY14" fmla="*/ 361399 h 361399"/>
                  <a:gd name="connsiteX15" fmla="*/ 0 w 1275878"/>
                  <a:gd name="connsiteY15" fmla="*/ 361399 h 361399"/>
                  <a:gd name="connsiteX16" fmla="*/ 1200150 w 1275878"/>
                  <a:gd name="connsiteY16" fmla="*/ 226218 h 361399"/>
                  <a:gd name="connsiteX17" fmla="*/ 1275878 w 1275878"/>
                  <a:gd name="connsiteY17" fmla="*/ 226218 h 361399"/>
                  <a:gd name="connsiteX18" fmla="*/ 1275878 w 1275878"/>
                  <a:gd name="connsiteY18" fmla="*/ 247099 h 361399"/>
                  <a:gd name="connsiteX19" fmla="*/ 1200150 w 1275878"/>
                  <a:gd name="connsiteY19" fmla="*/ 247099 h 361399"/>
                  <a:gd name="connsiteX20" fmla="*/ 800100 w 1275878"/>
                  <a:gd name="connsiteY20" fmla="*/ 226218 h 361399"/>
                  <a:gd name="connsiteX21" fmla="*/ 875828 w 1275878"/>
                  <a:gd name="connsiteY21" fmla="*/ 226218 h 361399"/>
                  <a:gd name="connsiteX22" fmla="*/ 875828 w 1275878"/>
                  <a:gd name="connsiteY22" fmla="*/ 247099 h 361399"/>
                  <a:gd name="connsiteX23" fmla="*/ 800100 w 1275878"/>
                  <a:gd name="connsiteY23" fmla="*/ 247099 h 361399"/>
                  <a:gd name="connsiteX24" fmla="*/ 400050 w 1275878"/>
                  <a:gd name="connsiteY24" fmla="*/ 226218 h 361399"/>
                  <a:gd name="connsiteX25" fmla="*/ 475778 w 1275878"/>
                  <a:gd name="connsiteY25" fmla="*/ 226218 h 361399"/>
                  <a:gd name="connsiteX26" fmla="*/ 475778 w 1275878"/>
                  <a:gd name="connsiteY26" fmla="*/ 247099 h 361399"/>
                  <a:gd name="connsiteX27" fmla="*/ 400050 w 1275878"/>
                  <a:gd name="connsiteY27" fmla="*/ 247099 h 361399"/>
                  <a:gd name="connsiteX28" fmla="*/ 0 w 1275878"/>
                  <a:gd name="connsiteY28" fmla="*/ 226218 h 361399"/>
                  <a:gd name="connsiteX29" fmla="*/ 75728 w 1275878"/>
                  <a:gd name="connsiteY29" fmla="*/ 226218 h 361399"/>
                  <a:gd name="connsiteX30" fmla="*/ 75728 w 1275878"/>
                  <a:gd name="connsiteY30" fmla="*/ 247099 h 361399"/>
                  <a:gd name="connsiteX31" fmla="*/ 0 w 1275878"/>
                  <a:gd name="connsiteY31" fmla="*/ 247099 h 361399"/>
                  <a:gd name="connsiteX32" fmla="*/ 1200150 w 1275878"/>
                  <a:gd name="connsiteY32" fmla="*/ 114300 h 361399"/>
                  <a:gd name="connsiteX33" fmla="*/ 1275878 w 1275878"/>
                  <a:gd name="connsiteY33" fmla="*/ 114300 h 361399"/>
                  <a:gd name="connsiteX34" fmla="*/ 1275878 w 1275878"/>
                  <a:gd name="connsiteY34" fmla="*/ 135181 h 361399"/>
                  <a:gd name="connsiteX35" fmla="*/ 1200150 w 1275878"/>
                  <a:gd name="connsiteY35" fmla="*/ 135181 h 361399"/>
                  <a:gd name="connsiteX36" fmla="*/ 800100 w 1275878"/>
                  <a:gd name="connsiteY36" fmla="*/ 114300 h 361399"/>
                  <a:gd name="connsiteX37" fmla="*/ 875828 w 1275878"/>
                  <a:gd name="connsiteY37" fmla="*/ 114300 h 361399"/>
                  <a:gd name="connsiteX38" fmla="*/ 875828 w 1275878"/>
                  <a:gd name="connsiteY38" fmla="*/ 135181 h 361399"/>
                  <a:gd name="connsiteX39" fmla="*/ 800100 w 1275878"/>
                  <a:gd name="connsiteY39" fmla="*/ 135181 h 361399"/>
                  <a:gd name="connsiteX40" fmla="*/ 400050 w 1275878"/>
                  <a:gd name="connsiteY40" fmla="*/ 114300 h 361399"/>
                  <a:gd name="connsiteX41" fmla="*/ 475778 w 1275878"/>
                  <a:gd name="connsiteY41" fmla="*/ 114300 h 361399"/>
                  <a:gd name="connsiteX42" fmla="*/ 475778 w 1275878"/>
                  <a:gd name="connsiteY42" fmla="*/ 135181 h 361399"/>
                  <a:gd name="connsiteX43" fmla="*/ 400050 w 1275878"/>
                  <a:gd name="connsiteY43" fmla="*/ 135181 h 361399"/>
                  <a:gd name="connsiteX44" fmla="*/ 0 w 1275878"/>
                  <a:gd name="connsiteY44" fmla="*/ 114300 h 361399"/>
                  <a:gd name="connsiteX45" fmla="*/ 75728 w 1275878"/>
                  <a:gd name="connsiteY45" fmla="*/ 114300 h 361399"/>
                  <a:gd name="connsiteX46" fmla="*/ 75728 w 1275878"/>
                  <a:gd name="connsiteY46" fmla="*/ 135181 h 361399"/>
                  <a:gd name="connsiteX47" fmla="*/ 0 w 1275878"/>
                  <a:gd name="connsiteY47" fmla="*/ 135181 h 361399"/>
                  <a:gd name="connsiteX48" fmla="*/ 1200150 w 1275878"/>
                  <a:gd name="connsiteY48" fmla="*/ 0 h 361399"/>
                  <a:gd name="connsiteX49" fmla="*/ 1275878 w 1275878"/>
                  <a:gd name="connsiteY49" fmla="*/ 0 h 361399"/>
                  <a:gd name="connsiteX50" fmla="*/ 1275878 w 1275878"/>
                  <a:gd name="connsiteY50" fmla="*/ 20881 h 361399"/>
                  <a:gd name="connsiteX51" fmla="*/ 1200150 w 1275878"/>
                  <a:gd name="connsiteY51" fmla="*/ 20881 h 361399"/>
                  <a:gd name="connsiteX52" fmla="*/ 800100 w 1275878"/>
                  <a:gd name="connsiteY52" fmla="*/ 0 h 361399"/>
                  <a:gd name="connsiteX53" fmla="*/ 875828 w 1275878"/>
                  <a:gd name="connsiteY53" fmla="*/ 0 h 361399"/>
                  <a:gd name="connsiteX54" fmla="*/ 875828 w 1275878"/>
                  <a:gd name="connsiteY54" fmla="*/ 20881 h 361399"/>
                  <a:gd name="connsiteX55" fmla="*/ 800100 w 1275878"/>
                  <a:gd name="connsiteY55" fmla="*/ 20881 h 361399"/>
                  <a:gd name="connsiteX56" fmla="*/ 400050 w 1275878"/>
                  <a:gd name="connsiteY56" fmla="*/ 0 h 361399"/>
                  <a:gd name="connsiteX57" fmla="*/ 475778 w 1275878"/>
                  <a:gd name="connsiteY57" fmla="*/ 0 h 361399"/>
                  <a:gd name="connsiteX58" fmla="*/ 475778 w 1275878"/>
                  <a:gd name="connsiteY58" fmla="*/ 20881 h 361399"/>
                  <a:gd name="connsiteX59" fmla="*/ 400050 w 1275878"/>
                  <a:gd name="connsiteY59" fmla="*/ 20881 h 361399"/>
                  <a:gd name="connsiteX60" fmla="*/ 0 w 1275878"/>
                  <a:gd name="connsiteY60" fmla="*/ 0 h 361399"/>
                  <a:gd name="connsiteX61" fmla="*/ 75728 w 1275878"/>
                  <a:gd name="connsiteY61" fmla="*/ 0 h 361399"/>
                  <a:gd name="connsiteX62" fmla="*/ 75728 w 1275878"/>
                  <a:gd name="connsiteY62" fmla="*/ 20881 h 361399"/>
                  <a:gd name="connsiteX63" fmla="*/ 0 w 1275878"/>
                  <a:gd name="connsiteY63" fmla="*/ 20881 h 3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275878" h="361399">
                    <a:moveTo>
                      <a:pt x="1200150" y="340518"/>
                    </a:moveTo>
                    <a:lnTo>
                      <a:pt x="1275878" y="340518"/>
                    </a:lnTo>
                    <a:lnTo>
                      <a:pt x="1275878" y="361399"/>
                    </a:lnTo>
                    <a:lnTo>
                      <a:pt x="1200150" y="361399"/>
                    </a:lnTo>
                    <a:close/>
                    <a:moveTo>
                      <a:pt x="800100" y="340518"/>
                    </a:moveTo>
                    <a:lnTo>
                      <a:pt x="875828" y="340518"/>
                    </a:lnTo>
                    <a:lnTo>
                      <a:pt x="875828" y="361399"/>
                    </a:lnTo>
                    <a:lnTo>
                      <a:pt x="800100" y="361399"/>
                    </a:lnTo>
                    <a:close/>
                    <a:moveTo>
                      <a:pt x="400050" y="340518"/>
                    </a:moveTo>
                    <a:lnTo>
                      <a:pt x="475778" y="340518"/>
                    </a:lnTo>
                    <a:lnTo>
                      <a:pt x="475778" y="361399"/>
                    </a:lnTo>
                    <a:lnTo>
                      <a:pt x="400050" y="361399"/>
                    </a:lnTo>
                    <a:close/>
                    <a:moveTo>
                      <a:pt x="0" y="340518"/>
                    </a:moveTo>
                    <a:lnTo>
                      <a:pt x="75728" y="340518"/>
                    </a:lnTo>
                    <a:lnTo>
                      <a:pt x="75728" y="361399"/>
                    </a:lnTo>
                    <a:lnTo>
                      <a:pt x="0" y="361399"/>
                    </a:lnTo>
                    <a:close/>
                    <a:moveTo>
                      <a:pt x="1200150" y="226218"/>
                    </a:moveTo>
                    <a:lnTo>
                      <a:pt x="1275878" y="226218"/>
                    </a:lnTo>
                    <a:lnTo>
                      <a:pt x="1275878" y="247099"/>
                    </a:lnTo>
                    <a:lnTo>
                      <a:pt x="1200150" y="247099"/>
                    </a:lnTo>
                    <a:close/>
                    <a:moveTo>
                      <a:pt x="800100" y="226218"/>
                    </a:moveTo>
                    <a:lnTo>
                      <a:pt x="875828" y="226218"/>
                    </a:lnTo>
                    <a:lnTo>
                      <a:pt x="875828" y="247099"/>
                    </a:lnTo>
                    <a:lnTo>
                      <a:pt x="800100" y="247099"/>
                    </a:lnTo>
                    <a:close/>
                    <a:moveTo>
                      <a:pt x="400050" y="226218"/>
                    </a:moveTo>
                    <a:lnTo>
                      <a:pt x="475778" y="226218"/>
                    </a:lnTo>
                    <a:lnTo>
                      <a:pt x="475778" y="247099"/>
                    </a:lnTo>
                    <a:lnTo>
                      <a:pt x="400050" y="247099"/>
                    </a:lnTo>
                    <a:close/>
                    <a:moveTo>
                      <a:pt x="0" y="226218"/>
                    </a:moveTo>
                    <a:lnTo>
                      <a:pt x="75728" y="226218"/>
                    </a:lnTo>
                    <a:lnTo>
                      <a:pt x="75728" y="247099"/>
                    </a:lnTo>
                    <a:lnTo>
                      <a:pt x="0" y="247099"/>
                    </a:lnTo>
                    <a:close/>
                    <a:moveTo>
                      <a:pt x="1200150" y="114300"/>
                    </a:moveTo>
                    <a:lnTo>
                      <a:pt x="1275878" y="114300"/>
                    </a:lnTo>
                    <a:lnTo>
                      <a:pt x="1275878" y="135181"/>
                    </a:lnTo>
                    <a:lnTo>
                      <a:pt x="1200150" y="135181"/>
                    </a:lnTo>
                    <a:close/>
                    <a:moveTo>
                      <a:pt x="800100" y="114300"/>
                    </a:moveTo>
                    <a:lnTo>
                      <a:pt x="875828" y="114300"/>
                    </a:lnTo>
                    <a:lnTo>
                      <a:pt x="875828" y="135181"/>
                    </a:lnTo>
                    <a:lnTo>
                      <a:pt x="800100" y="135181"/>
                    </a:lnTo>
                    <a:close/>
                    <a:moveTo>
                      <a:pt x="400050" y="114300"/>
                    </a:moveTo>
                    <a:lnTo>
                      <a:pt x="475778" y="114300"/>
                    </a:lnTo>
                    <a:lnTo>
                      <a:pt x="475778" y="135181"/>
                    </a:lnTo>
                    <a:lnTo>
                      <a:pt x="400050" y="135181"/>
                    </a:lnTo>
                    <a:close/>
                    <a:moveTo>
                      <a:pt x="0" y="114300"/>
                    </a:moveTo>
                    <a:lnTo>
                      <a:pt x="75728" y="114300"/>
                    </a:lnTo>
                    <a:lnTo>
                      <a:pt x="75728" y="135181"/>
                    </a:lnTo>
                    <a:lnTo>
                      <a:pt x="0" y="135181"/>
                    </a:lnTo>
                    <a:close/>
                    <a:moveTo>
                      <a:pt x="1200150" y="0"/>
                    </a:moveTo>
                    <a:lnTo>
                      <a:pt x="1275878" y="0"/>
                    </a:lnTo>
                    <a:lnTo>
                      <a:pt x="1275878" y="20881"/>
                    </a:lnTo>
                    <a:lnTo>
                      <a:pt x="1200150" y="20881"/>
                    </a:lnTo>
                    <a:close/>
                    <a:moveTo>
                      <a:pt x="800100" y="0"/>
                    </a:moveTo>
                    <a:lnTo>
                      <a:pt x="875828" y="0"/>
                    </a:lnTo>
                    <a:lnTo>
                      <a:pt x="875828" y="20881"/>
                    </a:lnTo>
                    <a:lnTo>
                      <a:pt x="800100" y="20881"/>
                    </a:lnTo>
                    <a:close/>
                    <a:moveTo>
                      <a:pt x="400050" y="0"/>
                    </a:moveTo>
                    <a:lnTo>
                      <a:pt x="475778" y="0"/>
                    </a:lnTo>
                    <a:lnTo>
                      <a:pt x="475778" y="20881"/>
                    </a:lnTo>
                    <a:lnTo>
                      <a:pt x="400050" y="20881"/>
                    </a:lnTo>
                    <a:close/>
                    <a:moveTo>
                      <a:pt x="0" y="0"/>
                    </a:moveTo>
                    <a:lnTo>
                      <a:pt x="75728" y="0"/>
                    </a:lnTo>
                    <a:lnTo>
                      <a:pt x="75728" y="20881"/>
                    </a:lnTo>
                    <a:lnTo>
                      <a:pt x="0" y="20881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C3CA76EB-21D2-F546-9B71-4FF125DDBD6F}"/>
                </a:ext>
              </a:extLst>
            </p:cNvPr>
            <p:cNvGrpSpPr/>
            <p:nvPr/>
          </p:nvGrpSpPr>
          <p:grpSpPr>
            <a:xfrm>
              <a:off x="422648" y="1642752"/>
              <a:ext cx="1660406" cy="509898"/>
              <a:chOff x="6336645" y="2942301"/>
              <a:chExt cx="1439862" cy="1439862"/>
            </a:xfrm>
            <a:noFill/>
          </p:grpSpPr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32EA4B07-7F34-3864-750D-19FAADF176AC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6A0A2F0C-3FD7-2743-118A-FCA418BE95FF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BC6B707A-B3B2-9446-D3AF-099D2D3ACC92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633583EE-A9E0-C8FD-D139-D38398BBFC04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65D33A34-DD1F-FC7D-D88A-2A7BA9A1F988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E4D69CFB-814E-9533-9AB8-44C6CCA0AFDE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C3211EB2-3EFD-3717-78CB-FEFF60A25A44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D239FFF5-D357-15C1-2947-B72E89520F15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535B9183-717C-511E-9739-8A17A7434249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6765CC81-199F-CBBD-263A-0BBF74BC5EF6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7992D067-4DEC-DDF5-56FE-CE0573144915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6DBAD61E-9D56-2DDB-5528-C2CCD0D70013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2336057F-46A7-E955-1126-A7F813812588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C7ADF8A-99E6-8B5C-65A5-FEB1FF760B26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74548BDB-FE14-0D5B-EF72-1EFD73D1C9C7}"/>
              </a:ext>
            </a:extLst>
          </p:cNvPr>
          <p:cNvGrpSpPr/>
          <p:nvPr/>
        </p:nvGrpSpPr>
        <p:grpSpPr>
          <a:xfrm>
            <a:off x="2283921" y="845033"/>
            <a:ext cx="2007988" cy="325500"/>
            <a:chOff x="2283921" y="845033"/>
            <a:chExt cx="2007988" cy="325500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96CB7F30-B891-9723-4870-FBAC0C45629F}"/>
                </a:ext>
              </a:extLst>
            </p:cNvPr>
            <p:cNvGrpSpPr/>
            <p:nvPr/>
          </p:nvGrpSpPr>
          <p:grpSpPr>
            <a:xfrm>
              <a:off x="2287362" y="848821"/>
              <a:ext cx="2001107" cy="321712"/>
              <a:chOff x="2291104" y="848821"/>
              <a:chExt cx="2001107" cy="321712"/>
            </a:xfrm>
          </p:grpSpPr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5BDA384F-1499-3A46-A02C-9C58AD734103}"/>
                  </a:ext>
                </a:extLst>
              </p:cNvPr>
              <p:cNvSpPr/>
              <p:nvPr/>
            </p:nvSpPr>
            <p:spPr>
              <a:xfrm>
                <a:off x="2291104" y="848821"/>
                <a:ext cx="2001107" cy="32171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E3BC700-807B-F68E-2989-2D345CBFF01E}"/>
                  </a:ext>
                </a:extLst>
              </p:cNvPr>
              <p:cNvSpPr/>
              <p:nvPr/>
            </p:nvSpPr>
            <p:spPr>
              <a:xfrm>
                <a:off x="2352622" y="884424"/>
                <a:ext cx="1878071" cy="250506"/>
              </a:xfrm>
              <a:custGeom>
                <a:avLst/>
                <a:gdLst>
                  <a:gd name="connsiteX0" fmla="*/ 1621163 w 1878071"/>
                  <a:gd name="connsiteY0" fmla="*/ 234687 h 250506"/>
                  <a:gd name="connsiteX1" fmla="*/ 1865109 w 1878071"/>
                  <a:gd name="connsiteY1" fmla="*/ 234687 h 250506"/>
                  <a:gd name="connsiteX2" fmla="*/ 1878071 w 1878071"/>
                  <a:gd name="connsiteY2" fmla="*/ 242596 h 250506"/>
                  <a:gd name="connsiteX3" fmla="*/ 1878070 w 1878071"/>
                  <a:gd name="connsiteY3" fmla="*/ 242596 h 250506"/>
                  <a:gd name="connsiteX4" fmla="*/ 1865108 w 1878071"/>
                  <a:gd name="connsiteY4" fmla="*/ 250506 h 250506"/>
                  <a:gd name="connsiteX5" fmla="*/ 1621163 w 1878071"/>
                  <a:gd name="connsiteY5" fmla="*/ 250505 h 250506"/>
                  <a:gd name="connsiteX6" fmla="*/ 1611998 w 1878071"/>
                  <a:gd name="connsiteY6" fmla="*/ 248189 h 250506"/>
                  <a:gd name="connsiteX7" fmla="*/ 1608201 w 1878071"/>
                  <a:gd name="connsiteY7" fmla="*/ 242596 h 250506"/>
                  <a:gd name="connsiteX8" fmla="*/ 1611998 w 1878071"/>
                  <a:gd name="connsiteY8" fmla="*/ 237004 h 250506"/>
                  <a:gd name="connsiteX9" fmla="*/ 1621163 w 1878071"/>
                  <a:gd name="connsiteY9" fmla="*/ 234687 h 250506"/>
                  <a:gd name="connsiteX10" fmla="*/ 1299522 w 1878071"/>
                  <a:gd name="connsiteY10" fmla="*/ 234687 h 250506"/>
                  <a:gd name="connsiteX11" fmla="*/ 1543468 w 1878071"/>
                  <a:gd name="connsiteY11" fmla="*/ 234687 h 250506"/>
                  <a:gd name="connsiteX12" fmla="*/ 1556430 w 1878071"/>
                  <a:gd name="connsiteY12" fmla="*/ 242596 h 250506"/>
                  <a:gd name="connsiteX13" fmla="*/ 1556429 w 1878071"/>
                  <a:gd name="connsiteY13" fmla="*/ 242596 h 250506"/>
                  <a:gd name="connsiteX14" fmla="*/ 1543467 w 1878071"/>
                  <a:gd name="connsiteY14" fmla="*/ 250506 h 250506"/>
                  <a:gd name="connsiteX15" fmla="*/ 1299522 w 1878071"/>
                  <a:gd name="connsiteY15" fmla="*/ 250505 h 250506"/>
                  <a:gd name="connsiteX16" fmla="*/ 1290356 w 1878071"/>
                  <a:gd name="connsiteY16" fmla="*/ 248189 h 250506"/>
                  <a:gd name="connsiteX17" fmla="*/ 1286560 w 1878071"/>
                  <a:gd name="connsiteY17" fmla="*/ 242596 h 250506"/>
                  <a:gd name="connsiteX18" fmla="*/ 1290356 w 1878071"/>
                  <a:gd name="connsiteY18" fmla="*/ 237004 h 250506"/>
                  <a:gd name="connsiteX19" fmla="*/ 1299522 w 1878071"/>
                  <a:gd name="connsiteY19" fmla="*/ 234687 h 250506"/>
                  <a:gd name="connsiteX20" fmla="*/ 977882 w 1878071"/>
                  <a:gd name="connsiteY20" fmla="*/ 234687 h 250506"/>
                  <a:gd name="connsiteX21" fmla="*/ 1221828 w 1878071"/>
                  <a:gd name="connsiteY21" fmla="*/ 234687 h 250506"/>
                  <a:gd name="connsiteX22" fmla="*/ 1234790 w 1878071"/>
                  <a:gd name="connsiteY22" fmla="*/ 242596 h 250506"/>
                  <a:gd name="connsiteX23" fmla="*/ 1234789 w 1878071"/>
                  <a:gd name="connsiteY23" fmla="*/ 242596 h 250506"/>
                  <a:gd name="connsiteX24" fmla="*/ 1221827 w 1878071"/>
                  <a:gd name="connsiteY24" fmla="*/ 250506 h 250506"/>
                  <a:gd name="connsiteX25" fmla="*/ 977882 w 1878071"/>
                  <a:gd name="connsiteY25" fmla="*/ 250505 h 250506"/>
                  <a:gd name="connsiteX26" fmla="*/ 968716 w 1878071"/>
                  <a:gd name="connsiteY26" fmla="*/ 248189 h 250506"/>
                  <a:gd name="connsiteX27" fmla="*/ 964920 w 1878071"/>
                  <a:gd name="connsiteY27" fmla="*/ 242596 h 250506"/>
                  <a:gd name="connsiteX28" fmla="*/ 968716 w 1878071"/>
                  <a:gd name="connsiteY28" fmla="*/ 237004 h 250506"/>
                  <a:gd name="connsiteX29" fmla="*/ 977882 w 1878071"/>
                  <a:gd name="connsiteY29" fmla="*/ 234687 h 250506"/>
                  <a:gd name="connsiteX30" fmla="*/ 656242 w 1878071"/>
                  <a:gd name="connsiteY30" fmla="*/ 234687 h 250506"/>
                  <a:gd name="connsiteX31" fmla="*/ 900188 w 1878071"/>
                  <a:gd name="connsiteY31" fmla="*/ 234687 h 250506"/>
                  <a:gd name="connsiteX32" fmla="*/ 913150 w 1878071"/>
                  <a:gd name="connsiteY32" fmla="*/ 242596 h 250506"/>
                  <a:gd name="connsiteX33" fmla="*/ 913149 w 1878071"/>
                  <a:gd name="connsiteY33" fmla="*/ 242596 h 250506"/>
                  <a:gd name="connsiteX34" fmla="*/ 900187 w 1878071"/>
                  <a:gd name="connsiteY34" fmla="*/ 250506 h 250506"/>
                  <a:gd name="connsiteX35" fmla="*/ 656242 w 1878071"/>
                  <a:gd name="connsiteY35" fmla="*/ 250505 h 250506"/>
                  <a:gd name="connsiteX36" fmla="*/ 647076 w 1878071"/>
                  <a:gd name="connsiteY36" fmla="*/ 248189 h 250506"/>
                  <a:gd name="connsiteX37" fmla="*/ 643280 w 1878071"/>
                  <a:gd name="connsiteY37" fmla="*/ 242596 h 250506"/>
                  <a:gd name="connsiteX38" fmla="*/ 647076 w 1878071"/>
                  <a:gd name="connsiteY38" fmla="*/ 237004 h 250506"/>
                  <a:gd name="connsiteX39" fmla="*/ 656242 w 1878071"/>
                  <a:gd name="connsiteY39" fmla="*/ 234687 h 250506"/>
                  <a:gd name="connsiteX40" fmla="*/ 334602 w 1878071"/>
                  <a:gd name="connsiteY40" fmla="*/ 234687 h 250506"/>
                  <a:gd name="connsiteX41" fmla="*/ 578548 w 1878071"/>
                  <a:gd name="connsiteY41" fmla="*/ 234687 h 250506"/>
                  <a:gd name="connsiteX42" fmla="*/ 591510 w 1878071"/>
                  <a:gd name="connsiteY42" fmla="*/ 242596 h 250506"/>
                  <a:gd name="connsiteX43" fmla="*/ 591509 w 1878071"/>
                  <a:gd name="connsiteY43" fmla="*/ 242596 h 250506"/>
                  <a:gd name="connsiteX44" fmla="*/ 578547 w 1878071"/>
                  <a:gd name="connsiteY44" fmla="*/ 250506 h 250506"/>
                  <a:gd name="connsiteX45" fmla="*/ 334602 w 1878071"/>
                  <a:gd name="connsiteY45" fmla="*/ 250505 h 250506"/>
                  <a:gd name="connsiteX46" fmla="*/ 325436 w 1878071"/>
                  <a:gd name="connsiteY46" fmla="*/ 248189 h 250506"/>
                  <a:gd name="connsiteX47" fmla="*/ 321640 w 1878071"/>
                  <a:gd name="connsiteY47" fmla="*/ 242596 h 250506"/>
                  <a:gd name="connsiteX48" fmla="*/ 325436 w 1878071"/>
                  <a:gd name="connsiteY48" fmla="*/ 237004 h 250506"/>
                  <a:gd name="connsiteX49" fmla="*/ 334602 w 1878071"/>
                  <a:gd name="connsiteY49" fmla="*/ 234687 h 250506"/>
                  <a:gd name="connsiteX50" fmla="*/ 12962 w 1878071"/>
                  <a:gd name="connsiteY50" fmla="*/ 234687 h 250506"/>
                  <a:gd name="connsiteX51" fmla="*/ 256908 w 1878071"/>
                  <a:gd name="connsiteY51" fmla="*/ 234687 h 250506"/>
                  <a:gd name="connsiteX52" fmla="*/ 269870 w 1878071"/>
                  <a:gd name="connsiteY52" fmla="*/ 242596 h 250506"/>
                  <a:gd name="connsiteX53" fmla="*/ 269869 w 1878071"/>
                  <a:gd name="connsiteY53" fmla="*/ 242596 h 250506"/>
                  <a:gd name="connsiteX54" fmla="*/ 256907 w 1878071"/>
                  <a:gd name="connsiteY54" fmla="*/ 250506 h 250506"/>
                  <a:gd name="connsiteX55" fmla="*/ 12962 w 1878071"/>
                  <a:gd name="connsiteY55" fmla="*/ 250505 h 250506"/>
                  <a:gd name="connsiteX56" fmla="*/ 3796 w 1878071"/>
                  <a:gd name="connsiteY56" fmla="*/ 248189 h 250506"/>
                  <a:gd name="connsiteX57" fmla="*/ 0 w 1878071"/>
                  <a:gd name="connsiteY57" fmla="*/ 242596 h 250506"/>
                  <a:gd name="connsiteX58" fmla="*/ 3796 w 1878071"/>
                  <a:gd name="connsiteY58" fmla="*/ 237004 h 250506"/>
                  <a:gd name="connsiteX59" fmla="*/ 12962 w 1878071"/>
                  <a:gd name="connsiteY59" fmla="*/ 234687 h 250506"/>
                  <a:gd name="connsiteX60" fmla="*/ 1621163 w 1878071"/>
                  <a:gd name="connsiteY60" fmla="*/ 204787 h 250506"/>
                  <a:gd name="connsiteX61" fmla="*/ 1865109 w 1878071"/>
                  <a:gd name="connsiteY61" fmla="*/ 204787 h 250506"/>
                  <a:gd name="connsiteX62" fmla="*/ 1878071 w 1878071"/>
                  <a:gd name="connsiteY62" fmla="*/ 212697 h 250506"/>
                  <a:gd name="connsiteX63" fmla="*/ 1878070 w 1878071"/>
                  <a:gd name="connsiteY63" fmla="*/ 212697 h 250506"/>
                  <a:gd name="connsiteX64" fmla="*/ 1865108 w 1878071"/>
                  <a:gd name="connsiteY64" fmla="*/ 220606 h 250506"/>
                  <a:gd name="connsiteX65" fmla="*/ 1621163 w 1878071"/>
                  <a:gd name="connsiteY65" fmla="*/ 220606 h 250506"/>
                  <a:gd name="connsiteX66" fmla="*/ 1611998 w 1878071"/>
                  <a:gd name="connsiteY66" fmla="*/ 218289 h 250506"/>
                  <a:gd name="connsiteX67" fmla="*/ 1608201 w 1878071"/>
                  <a:gd name="connsiteY67" fmla="*/ 212696 h 250506"/>
                  <a:gd name="connsiteX68" fmla="*/ 1611998 w 1878071"/>
                  <a:gd name="connsiteY68" fmla="*/ 207103 h 250506"/>
                  <a:gd name="connsiteX69" fmla="*/ 1621163 w 1878071"/>
                  <a:gd name="connsiteY69" fmla="*/ 204787 h 250506"/>
                  <a:gd name="connsiteX70" fmla="*/ 1299522 w 1878071"/>
                  <a:gd name="connsiteY70" fmla="*/ 204787 h 250506"/>
                  <a:gd name="connsiteX71" fmla="*/ 1543468 w 1878071"/>
                  <a:gd name="connsiteY71" fmla="*/ 204787 h 250506"/>
                  <a:gd name="connsiteX72" fmla="*/ 1556430 w 1878071"/>
                  <a:gd name="connsiteY72" fmla="*/ 212697 h 250506"/>
                  <a:gd name="connsiteX73" fmla="*/ 1556429 w 1878071"/>
                  <a:gd name="connsiteY73" fmla="*/ 212697 h 250506"/>
                  <a:gd name="connsiteX74" fmla="*/ 1543467 w 1878071"/>
                  <a:gd name="connsiteY74" fmla="*/ 220606 h 250506"/>
                  <a:gd name="connsiteX75" fmla="*/ 1299522 w 1878071"/>
                  <a:gd name="connsiteY75" fmla="*/ 220606 h 250506"/>
                  <a:gd name="connsiteX76" fmla="*/ 1290356 w 1878071"/>
                  <a:gd name="connsiteY76" fmla="*/ 218289 h 250506"/>
                  <a:gd name="connsiteX77" fmla="*/ 1286560 w 1878071"/>
                  <a:gd name="connsiteY77" fmla="*/ 212696 h 250506"/>
                  <a:gd name="connsiteX78" fmla="*/ 1290356 w 1878071"/>
                  <a:gd name="connsiteY78" fmla="*/ 207103 h 250506"/>
                  <a:gd name="connsiteX79" fmla="*/ 1299522 w 1878071"/>
                  <a:gd name="connsiteY79" fmla="*/ 204787 h 250506"/>
                  <a:gd name="connsiteX80" fmla="*/ 977882 w 1878071"/>
                  <a:gd name="connsiteY80" fmla="*/ 204787 h 250506"/>
                  <a:gd name="connsiteX81" fmla="*/ 1221828 w 1878071"/>
                  <a:gd name="connsiteY81" fmla="*/ 204787 h 250506"/>
                  <a:gd name="connsiteX82" fmla="*/ 1234790 w 1878071"/>
                  <a:gd name="connsiteY82" fmla="*/ 212697 h 250506"/>
                  <a:gd name="connsiteX83" fmla="*/ 1234789 w 1878071"/>
                  <a:gd name="connsiteY83" fmla="*/ 212697 h 250506"/>
                  <a:gd name="connsiteX84" fmla="*/ 1221827 w 1878071"/>
                  <a:gd name="connsiteY84" fmla="*/ 220606 h 250506"/>
                  <a:gd name="connsiteX85" fmla="*/ 977882 w 1878071"/>
                  <a:gd name="connsiteY85" fmla="*/ 220606 h 250506"/>
                  <a:gd name="connsiteX86" fmla="*/ 968716 w 1878071"/>
                  <a:gd name="connsiteY86" fmla="*/ 218289 h 250506"/>
                  <a:gd name="connsiteX87" fmla="*/ 964920 w 1878071"/>
                  <a:gd name="connsiteY87" fmla="*/ 212696 h 250506"/>
                  <a:gd name="connsiteX88" fmla="*/ 968716 w 1878071"/>
                  <a:gd name="connsiteY88" fmla="*/ 207103 h 250506"/>
                  <a:gd name="connsiteX89" fmla="*/ 977882 w 1878071"/>
                  <a:gd name="connsiteY89" fmla="*/ 204787 h 250506"/>
                  <a:gd name="connsiteX90" fmla="*/ 656242 w 1878071"/>
                  <a:gd name="connsiteY90" fmla="*/ 204787 h 250506"/>
                  <a:gd name="connsiteX91" fmla="*/ 900188 w 1878071"/>
                  <a:gd name="connsiteY91" fmla="*/ 204787 h 250506"/>
                  <a:gd name="connsiteX92" fmla="*/ 913150 w 1878071"/>
                  <a:gd name="connsiteY92" fmla="*/ 212697 h 250506"/>
                  <a:gd name="connsiteX93" fmla="*/ 913149 w 1878071"/>
                  <a:gd name="connsiteY93" fmla="*/ 212697 h 250506"/>
                  <a:gd name="connsiteX94" fmla="*/ 900187 w 1878071"/>
                  <a:gd name="connsiteY94" fmla="*/ 220606 h 250506"/>
                  <a:gd name="connsiteX95" fmla="*/ 656242 w 1878071"/>
                  <a:gd name="connsiteY95" fmla="*/ 220606 h 250506"/>
                  <a:gd name="connsiteX96" fmla="*/ 647076 w 1878071"/>
                  <a:gd name="connsiteY96" fmla="*/ 218289 h 250506"/>
                  <a:gd name="connsiteX97" fmla="*/ 643280 w 1878071"/>
                  <a:gd name="connsiteY97" fmla="*/ 212696 h 250506"/>
                  <a:gd name="connsiteX98" fmla="*/ 647076 w 1878071"/>
                  <a:gd name="connsiteY98" fmla="*/ 207103 h 250506"/>
                  <a:gd name="connsiteX99" fmla="*/ 656242 w 1878071"/>
                  <a:gd name="connsiteY99" fmla="*/ 204787 h 250506"/>
                  <a:gd name="connsiteX100" fmla="*/ 334602 w 1878071"/>
                  <a:gd name="connsiteY100" fmla="*/ 204787 h 250506"/>
                  <a:gd name="connsiteX101" fmla="*/ 578548 w 1878071"/>
                  <a:gd name="connsiteY101" fmla="*/ 204787 h 250506"/>
                  <a:gd name="connsiteX102" fmla="*/ 591510 w 1878071"/>
                  <a:gd name="connsiteY102" fmla="*/ 212697 h 250506"/>
                  <a:gd name="connsiteX103" fmla="*/ 591509 w 1878071"/>
                  <a:gd name="connsiteY103" fmla="*/ 212697 h 250506"/>
                  <a:gd name="connsiteX104" fmla="*/ 578547 w 1878071"/>
                  <a:gd name="connsiteY104" fmla="*/ 220606 h 250506"/>
                  <a:gd name="connsiteX105" fmla="*/ 334602 w 1878071"/>
                  <a:gd name="connsiteY105" fmla="*/ 220606 h 250506"/>
                  <a:gd name="connsiteX106" fmla="*/ 325436 w 1878071"/>
                  <a:gd name="connsiteY106" fmla="*/ 218289 h 250506"/>
                  <a:gd name="connsiteX107" fmla="*/ 321640 w 1878071"/>
                  <a:gd name="connsiteY107" fmla="*/ 212696 h 250506"/>
                  <a:gd name="connsiteX108" fmla="*/ 325436 w 1878071"/>
                  <a:gd name="connsiteY108" fmla="*/ 207103 h 250506"/>
                  <a:gd name="connsiteX109" fmla="*/ 334602 w 1878071"/>
                  <a:gd name="connsiteY109" fmla="*/ 204787 h 250506"/>
                  <a:gd name="connsiteX110" fmla="*/ 12962 w 1878071"/>
                  <a:gd name="connsiteY110" fmla="*/ 204787 h 250506"/>
                  <a:gd name="connsiteX111" fmla="*/ 256908 w 1878071"/>
                  <a:gd name="connsiteY111" fmla="*/ 204787 h 250506"/>
                  <a:gd name="connsiteX112" fmla="*/ 269870 w 1878071"/>
                  <a:gd name="connsiteY112" fmla="*/ 212697 h 250506"/>
                  <a:gd name="connsiteX113" fmla="*/ 269869 w 1878071"/>
                  <a:gd name="connsiteY113" fmla="*/ 212697 h 250506"/>
                  <a:gd name="connsiteX114" fmla="*/ 256907 w 1878071"/>
                  <a:gd name="connsiteY114" fmla="*/ 220606 h 250506"/>
                  <a:gd name="connsiteX115" fmla="*/ 12962 w 1878071"/>
                  <a:gd name="connsiteY115" fmla="*/ 220606 h 250506"/>
                  <a:gd name="connsiteX116" fmla="*/ 3796 w 1878071"/>
                  <a:gd name="connsiteY116" fmla="*/ 218289 h 250506"/>
                  <a:gd name="connsiteX117" fmla="*/ 0 w 1878071"/>
                  <a:gd name="connsiteY117" fmla="*/ 212696 h 250506"/>
                  <a:gd name="connsiteX118" fmla="*/ 3796 w 1878071"/>
                  <a:gd name="connsiteY118" fmla="*/ 207103 h 250506"/>
                  <a:gd name="connsiteX119" fmla="*/ 12962 w 1878071"/>
                  <a:gd name="connsiteY119" fmla="*/ 204787 h 250506"/>
                  <a:gd name="connsiteX120" fmla="*/ 1621163 w 1878071"/>
                  <a:gd name="connsiteY120" fmla="*/ 29900 h 250506"/>
                  <a:gd name="connsiteX121" fmla="*/ 1865109 w 1878071"/>
                  <a:gd name="connsiteY121" fmla="*/ 29900 h 250506"/>
                  <a:gd name="connsiteX122" fmla="*/ 1878071 w 1878071"/>
                  <a:gd name="connsiteY122" fmla="*/ 37809 h 250506"/>
                  <a:gd name="connsiteX123" fmla="*/ 1878070 w 1878071"/>
                  <a:gd name="connsiteY123" fmla="*/ 37809 h 250506"/>
                  <a:gd name="connsiteX124" fmla="*/ 1865108 w 1878071"/>
                  <a:gd name="connsiteY124" fmla="*/ 45719 h 250506"/>
                  <a:gd name="connsiteX125" fmla="*/ 1621163 w 1878071"/>
                  <a:gd name="connsiteY125" fmla="*/ 45718 h 250506"/>
                  <a:gd name="connsiteX126" fmla="*/ 1611998 w 1878071"/>
                  <a:gd name="connsiteY126" fmla="*/ 43402 h 250506"/>
                  <a:gd name="connsiteX127" fmla="*/ 1608201 w 1878071"/>
                  <a:gd name="connsiteY127" fmla="*/ 37809 h 250506"/>
                  <a:gd name="connsiteX128" fmla="*/ 1611998 w 1878071"/>
                  <a:gd name="connsiteY128" fmla="*/ 32217 h 250506"/>
                  <a:gd name="connsiteX129" fmla="*/ 1621163 w 1878071"/>
                  <a:gd name="connsiteY129" fmla="*/ 29900 h 250506"/>
                  <a:gd name="connsiteX130" fmla="*/ 1299522 w 1878071"/>
                  <a:gd name="connsiteY130" fmla="*/ 29900 h 250506"/>
                  <a:gd name="connsiteX131" fmla="*/ 1543468 w 1878071"/>
                  <a:gd name="connsiteY131" fmla="*/ 29900 h 250506"/>
                  <a:gd name="connsiteX132" fmla="*/ 1556430 w 1878071"/>
                  <a:gd name="connsiteY132" fmla="*/ 37809 h 250506"/>
                  <a:gd name="connsiteX133" fmla="*/ 1556429 w 1878071"/>
                  <a:gd name="connsiteY133" fmla="*/ 37809 h 250506"/>
                  <a:gd name="connsiteX134" fmla="*/ 1543467 w 1878071"/>
                  <a:gd name="connsiteY134" fmla="*/ 45719 h 250506"/>
                  <a:gd name="connsiteX135" fmla="*/ 1299522 w 1878071"/>
                  <a:gd name="connsiteY135" fmla="*/ 45718 h 250506"/>
                  <a:gd name="connsiteX136" fmla="*/ 1290356 w 1878071"/>
                  <a:gd name="connsiteY136" fmla="*/ 43402 h 250506"/>
                  <a:gd name="connsiteX137" fmla="*/ 1286560 w 1878071"/>
                  <a:gd name="connsiteY137" fmla="*/ 37809 h 250506"/>
                  <a:gd name="connsiteX138" fmla="*/ 1290356 w 1878071"/>
                  <a:gd name="connsiteY138" fmla="*/ 32217 h 250506"/>
                  <a:gd name="connsiteX139" fmla="*/ 1299522 w 1878071"/>
                  <a:gd name="connsiteY139" fmla="*/ 29900 h 250506"/>
                  <a:gd name="connsiteX140" fmla="*/ 977882 w 1878071"/>
                  <a:gd name="connsiteY140" fmla="*/ 29900 h 250506"/>
                  <a:gd name="connsiteX141" fmla="*/ 1221828 w 1878071"/>
                  <a:gd name="connsiteY141" fmla="*/ 29900 h 250506"/>
                  <a:gd name="connsiteX142" fmla="*/ 1234790 w 1878071"/>
                  <a:gd name="connsiteY142" fmla="*/ 37809 h 250506"/>
                  <a:gd name="connsiteX143" fmla="*/ 1234789 w 1878071"/>
                  <a:gd name="connsiteY143" fmla="*/ 37809 h 250506"/>
                  <a:gd name="connsiteX144" fmla="*/ 1221827 w 1878071"/>
                  <a:gd name="connsiteY144" fmla="*/ 45719 h 250506"/>
                  <a:gd name="connsiteX145" fmla="*/ 977882 w 1878071"/>
                  <a:gd name="connsiteY145" fmla="*/ 45718 h 250506"/>
                  <a:gd name="connsiteX146" fmla="*/ 968716 w 1878071"/>
                  <a:gd name="connsiteY146" fmla="*/ 43402 h 250506"/>
                  <a:gd name="connsiteX147" fmla="*/ 964920 w 1878071"/>
                  <a:gd name="connsiteY147" fmla="*/ 37809 h 250506"/>
                  <a:gd name="connsiteX148" fmla="*/ 968716 w 1878071"/>
                  <a:gd name="connsiteY148" fmla="*/ 32217 h 250506"/>
                  <a:gd name="connsiteX149" fmla="*/ 977882 w 1878071"/>
                  <a:gd name="connsiteY149" fmla="*/ 29900 h 250506"/>
                  <a:gd name="connsiteX150" fmla="*/ 656242 w 1878071"/>
                  <a:gd name="connsiteY150" fmla="*/ 29900 h 250506"/>
                  <a:gd name="connsiteX151" fmla="*/ 900188 w 1878071"/>
                  <a:gd name="connsiteY151" fmla="*/ 29900 h 250506"/>
                  <a:gd name="connsiteX152" fmla="*/ 913150 w 1878071"/>
                  <a:gd name="connsiteY152" fmla="*/ 37809 h 250506"/>
                  <a:gd name="connsiteX153" fmla="*/ 913149 w 1878071"/>
                  <a:gd name="connsiteY153" fmla="*/ 37809 h 250506"/>
                  <a:gd name="connsiteX154" fmla="*/ 900187 w 1878071"/>
                  <a:gd name="connsiteY154" fmla="*/ 45719 h 250506"/>
                  <a:gd name="connsiteX155" fmla="*/ 656242 w 1878071"/>
                  <a:gd name="connsiteY155" fmla="*/ 45718 h 250506"/>
                  <a:gd name="connsiteX156" fmla="*/ 647076 w 1878071"/>
                  <a:gd name="connsiteY156" fmla="*/ 43402 h 250506"/>
                  <a:gd name="connsiteX157" fmla="*/ 643280 w 1878071"/>
                  <a:gd name="connsiteY157" fmla="*/ 37809 h 250506"/>
                  <a:gd name="connsiteX158" fmla="*/ 647076 w 1878071"/>
                  <a:gd name="connsiteY158" fmla="*/ 32217 h 250506"/>
                  <a:gd name="connsiteX159" fmla="*/ 656242 w 1878071"/>
                  <a:gd name="connsiteY159" fmla="*/ 29900 h 250506"/>
                  <a:gd name="connsiteX160" fmla="*/ 334602 w 1878071"/>
                  <a:gd name="connsiteY160" fmla="*/ 29900 h 250506"/>
                  <a:gd name="connsiteX161" fmla="*/ 578548 w 1878071"/>
                  <a:gd name="connsiteY161" fmla="*/ 29900 h 250506"/>
                  <a:gd name="connsiteX162" fmla="*/ 591510 w 1878071"/>
                  <a:gd name="connsiteY162" fmla="*/ 37809 h 250506"/>
                  <a:gd name="connsiteX163" fmla="*/ 591509 w 1878071"/>
                  <a:gd name="connsiteY163" fmla="*/ 37809 h 250506"/>
                  <a:gd name="connsiteX164" fmla="*/ 578547 w 1878071"/>
                  <a:gd name="connsiteY164" fmla="*/ 45719 h 250506"/>
                  <a:gd name="connsiteX165" fmla="*/ 334602 w 1878071"/>
                  <a:gd name="connsiteY165" fmla="*/ 45718 h 250506"/>
                  <a:gd name="connsiteX166" fmla="*/ 325436 w 1878071"/>
                  <a:gd name="connsiteY166" fmla="*/ 43402 h 250506"/>
                  <a:gd name="connsiteX167" fmla="*/ 321640 w 1878071"/>
                  <a:gd name="connsiteY167" fmla="*/ 37809 h 250506"/>
                  <a:gd name="connsiteX168" fmla="*/ 325436 w 1878071"/>
                  <a:gd name="connsiteY168" fmla="*/ 32217 h 250506"/>
                  <a:gd name="connsiteX169" fmla="*/ 334602 w 1878071"/>
                  <a:gd name="connsiteY169" fmla="*/ 29900 h 250506"/>
                  <a:gd name="connsiteX170" fmla="*/ 12962 w 1878071"/>
                  <a:gd name="connsiteY170" fmla="*/ 29900 h 250506"/>
                  <a:gd name="connsiteX171" fmla="*/ 256908 w 1878071"/>
                  <a:gd name="connsiteY171" fmla="*/ 29900 h 250506"/>
                  <a:gd name="connsiteX172" fmla="*/ 269870 w 1878071"/>
                  <a:gd name="connsiteY172" fmla="*/ 37809 h 250506"/>
                  <a:gd name="connsiteX173" fmla="*/ 269869 w 1878071"/>
                  <a:gd name="connsiteY173" fmla="*/ 37809 h 250506"/>
                  <a:gd name="connsiteX174" fmla="*/ 256907 w 1878071"/>
                  <a:gd name="connsiteY174" fmla="*/ 45719 h 250506"/>
                  <a:gd name="connsiteX175" fmla="*/ 12962 w 1878071"/>
                  <a:gd name="connsiteY175" fmla="*/ 45718 h 250506"/>
                  <a:gd name="connsiteX176" fmla="*/ 3796 w 1878071"/>
                  <a:gd name="connsiteY176" fmla="*/ 43402 h 250506"/>
                  <a:gd name="connsiteX177" fmla="*/ 0 w 1878071"/>
                  <a:gd name="connsiteY177" fmla="*/ 37809 h 250506"/>
                  <a:gd name="connsiteX178" fmla="*/ 3796 w 1878071"/>
                  <a:gd name="connsiteY178" fmla="*/ 32217 h 250506"/>
                  <a:gd name="connsiteX179" fmla="*/ 12962 w 1878071"/>
                  <a:gd name="connsiteY179" fmla="*/ 29900 h 250506"/>
                  <a:gd name="connsiteX180" fmla="*/ 1621163 w 1878071"/>
                  <a:gd name="connsiteY180" fmla="*/ 0 h 250506"/>
                  <a:gd name="connsiteX181" fmla="*/ 1865109 w 1878071"/>
                  <a:gd name="connsiteY181" fmla="*/ 0 h 250506"/>
                  <a:gd name="connsiteX182" fmla="*/ 1878071 w 1878071"/>
                  <a:gd name="connsiteY182" fmla="*/ 7910 h 250506"/>
                  <a:gd name="connsiteX183" fmla="*/ 1878070 w 1878071"/>
                  <a:gd name="connsiteY183" fmla="*/ 7910 h 250506"/>
                  <a:gd name="connsiteX184" fmla="*/ 1865108 w 1878071"/>
                  <a:gd name="connsiteY184" fmla="*/ 15819 h 250506"/>
                  <a:gd name="connsiteX185" fmla="*/ 1621163 w 1878071"/>
                  <a:gd name="connsiteY185" fmla="*/ 15819 h 250506"/>
                  <a:gd name="connsiteX186" fmla="*/ 1611998 w 1878071"/>
                  <a:gd name="connsiteY186" fmla="*/ 13502 h 250506"/>
                  <a:gd name="connsiteX187" fmla="*/ 1608201 w 1878071"/>
                  <a:gd name="connsiteY187" fmla="*/ 7909 h 250506"/>
                  <a:gd name="connsiteX188" fmla="*/ 1611998 w 1878071"/>
                  <a:gd name="connsiteY188" fmla="*/ 2316 h 250506"/>
                  <a:gd name="connsiteX189" fmla="*/ 1621163 w 1878071"/>
                  <a:gd name="connsiteY189" fmla="*/ 0 h 250506"/>
                  <a:gd name="connsiteX190" fmla="*/ 1299522 w 1878071"/>
                  <a:gd name="connsiteY190" fmla="*/ 0 h 250506"/>
                  <a:gd name="connsiteX191" fmla="*/ 1543468 w 1878071"/>
                  <a:gd name="connsiteY191" fmla="*/ 0 h 250506"/>
                  <a:gd name="connsiteX192" fmla="*/ 1556430 w 1878071"/>
                  <a:gd name="connsiteY192" fmla="*/ 7910 h 250506"/>
                  <a:gd name="connsiteX193" fmla="*/ 1556429 w 1878071"/>
                  <a:gd name="connsiteY193" fmla="*/ 7910 h 250506"/>
                  <a:gd name="connsiteX194" fmla="*/ 1543467 w 1878071"/>
                  <a:gd name="connsiteY194" fmla="*/ 15819 h 250506"/>
                  <a:gd name="connsiteX195" fmla="*/ 1299522 w 1878071"/>
                  <a:gd name="connsiteY195" fmla="*/ 15819 h 250506"/>
                  <a:gd name="connsiteX196" fmla="*/ 1290356 w 1878071"/>
                  <a:gd name="connsiteY196" fmla="*/ 13502 h 250506"/>
                  <a:gd name="connsiteX197" fmla="*/ 1286560 w 1878071"/>
                  <a:gd name="connsiteY197" fmla="*/ 7909 h 250506"/>
                  <a:gd name="connsiteX198" fmla="*/ 1290356 w 1878071"/>
                  <a:gd name="connsiteY198" fmla="*/ 2316 h 250506"/>
                  <a:gd name="connsiteX199" fmla="*/ 1299522 w 1878071"/>
                  <a:gd name="connsiteY199" fmla="*/ 0 h 250506"/>
                  <a:gd name="connsiteX200" fmla="*/ 977882 w 1878071"/>
                  <a:gd name="connsiteY200" fmla="*/ 0 h 250506"/>
                  <a:gd name="connsiteX201" fmla="*/ 1221828 w 1878071"/>
                  <a:gd name="connsiteY201" fmla="*/ 0 h 250506"/>
                  <a:gd name="connsiteX202" fmla="*/ 1234790 w 1878071"/>
                  <a:gd name="connsiteY202" fmla="*/ 7910 h 250506"/>
                  <a:gd name="connsiteX203" fmla="*/ 1234789 w 1878071"/>
                  <a:gd name="connsiteY203" fmla="*/ 7910 h 250506"/>
                  <a:gd name="connsiteX204" fmla="*/ 1221827 w 1878071"/>
                  <a:gd name="connsiteY204" fmla="*/ 15819 h 250506"/>
                  <a:gd name="connsiteX205" fmla="*/ 977882 w 1878071"/>
                  <a:gd name="connsiteY205" fmla="*/ 15819 h 250506"/>
                  <a:gd name="connsiteX206" fmla="*/ 968716 w 1878071"/>
                  <a:gd name="connsiteY206" fmla="*/ 13502 h 250506"/>
                  <a:gd name="connsiteX207" fmla="*/ 964920 w 1878071"/>
                  <a:gd name="connsiteY207" fmla="*/ 7909 h 250506"/>
                  <a:gd name="connsiteX208" fmla="*/ 968716 w 1878071"/>
                  <a:gd name="connsiteY208" fmla="*/ 2316 h 250506"/>
                  <a:gd name="connsiteX209" fmla="*/ 977882 w 1878071"/>
                  <a:gd name="connsiteY209" fmla="*/ 0 h 250506"/>
                  <a:gd name="connsiteX210" fmla="*/ 656242 w 1878071"/>
                  <a:gd name="connsiteY210" fmla="*/ 0 h 250506"/>
                  <a:gd name="connsiteX211" fmla="*/ 900188 w 1878071"/>
                  <a:gd name="connsiteY211" fmla="*/ 0 h 250506"/>
                  <a:gd name="connsiteX212" fmla="*/ 913150 w 1878071"/>
                  <a:gd name="connsiteY212" fmla="*/ 7910 h 250506"/>
                  <a:gd name="connsiteX213" fmla="*/ 913149 w 1878071"/>
                  <a:gd name="connsiteY213" fmla="*/ 7910 h 250506"/>
                  <a:gd name="connsiteX214" fmla="*/ 900187 w 1878071"/>
                  <a:gd name="connsiteY214" fmla="*/ 15819 h 250506"/>
                  <a:gd name="connsiteX215" fmla="*/ 656242 w 1878071"/>
                  <a:gd name="connsiteY215" fmla="*/ 15819 h 250506"/>
                  <a:gd name="connsiteX216" fmla="*/ 647076 w 1878071"/>
                  <a:gd name="connsiteY216" fmla="*/ 13502 h 250506"/>
                  <a:gd name="connsiteX217" fmla="*/ 643280 w 1878071"/>
                  <a:gd name="connsiteY217" fmla="*/ 7909 h 250506"/>
                  <a:gd name="connsiteX218" fmla="*/ 647076 w 1878071"/>
                  <a:gd name="connsiteY218" fmla="*/ 2316 h 250506"/>
                  <a:gd name="connsiteX219" fmla="*/ 656242 w 1878071"/>
                  <a:gd name="connsiteY219" fmla="*/ 0 h 250506"/>
                  <a:gd name="connsiteX220" fmla="*/ 334602 w 1878071"/>
                  <a:gd name="connsiteY220" fmla="*/ 0 h 250506"/>
                  <a:gd name="connsiteX221" fmla="*/ 578548 w 1878071"/>
                  <a:gd name="connsiteY221" fmla="*/ 0 h 250506"/>
                  <a:gd name="connsiteX222" fmla="*/ 591510 w 1878071"/>
                  <a:gd name="connsiteY222" fmla="*/ 7910 h 250506"/>
                  <a:gd name="connsiteX223" fmla="*/ 591509 w 1878071"/>
                  <a:gd name="connsiteY223" fmla="*/ 7910 h 250506"/>
                  <a:gd name="connsiteX224" fmla="*/ 578547 w 1878071"/>
                  <a:gd name="connsiteY224" fmla="*/ 15819 h 250506"/>
                  <a:gd name="connsiteX225" fmla="*/ 334602 w 1878071"/>
                  <a:gd name="connsiteY225" fmla="*/ 15819 h 250506"/>
                  <a:gd name="connsiteX226" fmla="*/ 325436 w 1878071"/>
                  <a:gd name="connsiteY226" fmla="*/ 13502 h 250506"/>
                  <a:gd name="connsiteX227" fmla="*/ 321640 w 1878071"/>
                  <a:gd name="connsiteY227" fmla="*/ 7909 h 250506"/>
                  <a:gd name="connsiteX228" fmla="*/ 325436 w 1878071"/>
                  <a:gd name="connsiteY228" fmla="*/ 2316 h 250506"/>
                  <a:gd name="connsiteX229" fmla="*/ 334602 w 1878071"/>
                  <a:gd name="connsiteY229" fmla="*/ 0 h 250506"/>
                  <a:gd name="connsiteX230" fmla="*/ 12962 w 1878071"/>
                  <a:gd name="connsiteY230" fmla="*/ 0 h 250506"/>
                  <a:gd name="connsiteX231" fmla="*/ 256908 w 1878071"/>
                  <a:gd name="connsiteY231" fmla="*/ 0 h 250506"/>
                  <a:gd name="connsiteX232" fmla="*/ 269870 w 1878071"/>
                  <a:gd name="connsiteY232" fmla="*/ 7910 h 250506"/>
                  <a:gd name="connsiteX233" fmla="*/ 269869 w 1878071"/>
                  <a:gd name="connsiteY233" fmla="*/ 7910 h 250506"/>
                  <a:gd name="connsiteX234" fmla="*/ 256907 w 1878071"/>
                  <a:gd name="connsiteY234" fmla="*/ 15819 h 250506"/>
                  <a:gd name="connsiteX235" fmla="*/ 12962 w 1878071"/>
                  <a:gd name="connsiteY235" fmla="*/ 15819 h 250506"/>
                  <a:gd name="connsiteX236" fmla="*/ 3796 w 1878071"/>
                  <a:gd name="connsiteY236" fmla="*/ 13502 h 250506"/>
                  <a:gd name="connsiteX237" fmla="*/ 0 w 1878071"/>
                  <a:gd name="connsiteY237" fmla="*/ 7909 h 250506"/>
                  <a:gd name="connsiteX238" fmla="*/ 3796 w 1878071"/>
                  <a:gd name="connsiteY238" fmla="*/ 2316 h 250506"/>
                  <a:gd name="connsiteX239" fmla="*/ 12962 w 1878071"/>
                  <a:gd name="connsiteY239" fmla="*/ 0 h 25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</a:cxnLst>
                <a:rect l="l" t="t" r="r" b="b"/>
                <a:pathLst>
                  <a:path w="1878071" h="250506">
                    <a:moveTo>
                      <a:pt x="1621163" y="234687"/>
                    </a:moveTo>
                    <a:lnTo>
                      <a:pt x="1865109" y="234687"/>
                    </a:lnTo>
                    <a:cubicBezTo>
                      <a:pt x="1872268" y="234687"/>
                      <a:pt x="1878071" y="238228"/>
                      <a:pt x="1878071" y="242596"/>
                    </a:cubicBezTo>
                    <a:lnTo>
                      <a:pt x="1878070" y="242596"/>
                    </a:lnTo>
                    <a:cubicBezTo>
                      <a:pt x="1878070" y="246965"/>
                      <a:pt x="1872267" y="250506"/>
                      <a:pt x="1865108" y="250506"/>
                    </a:cubicBezTo>
                    <a:lnTo>
                      <a:pt x="1621163" y="250505"/>
                    </a:lnTo>
                    <a:cubicBezTo>
                      <a:pt x="1617584" y="250505"/>
                      <a:pt x="1614343" y="249620"/>
                      <a:pt x="1611998" y="248189"/>
                    </a:cubicBezTo>
                    <a:lnTo>
                      <a:pt x="1608201" y="242596"/>
                    </a:lnTo>
                    <a:lnTo>
                      <a:pt x="1611998" y="237004"/>
                    </a:lnTo>
                    <a:cubicBezTo>
                      <a:pt x="1614343" y="235572"/>
                      <a:pt x="1617584" y="234687"/>
                      <a:pt x="1621163" y="234687"/>
                    </a:cubicBezTo>
                    <a:close/>
                    <a:moveTo>
                      <a:pt x="1299522" y="234687"/>
                    </a:moveTo>
                    <a:lnTo>
                      <a:pt x="1543468" y="234687"/>
                    </a:lnTo>
                    <a:cubicBezTo>
                      <a:pt x="1550627" y="234687"/>
                      <a:pt x="1556430" y="238228"/>
                      <a:pt x="1556430" y="242596"/>
                    </a:cubicBezTo>
                    <a:lnTo>
                      <a:pt x="1556429" y="242596"/>
                    </a:lnTo>
                    <a:cubicBezTo>
                      <a:pt x="1556429" y="246965"/>
                      <a:pt x="1550626" y="250506"/>
                      <a:pt x="1543467" y="250506"/>
                    </a:cubicBezTo>
                    <a:lnTo>
                      <a:pt x="1299522" y="250505"/>
                    </a:lnTo>
                    <a:cubicBezTo>
                      <a:pt x="1295942" y="250505"/>
                      <a:pt x="1292702" y="249620"/>
                      <a:pt x="1290356" y="248189"/>
                    </a:cubicBezTo>
                    <a:lnTo>
                      <a:pt x="1286560" y="242596"/>
                    </a:lnTo>
                    <a:lnTo>
                      <a:pt x="1290356" y="237004"/>
                    </a:lnTo>
                    <a:cubicBezTo>
                      <a:pt x="1292702" y="235572"/>
                      <a:pt x="1295942" y="234687"/>
                      <a:pt x="1299522" y="234687"/>
                    </a:cubicBezTo>
                    <a:close/>
                    <a:moveTo>
                      <a:pt x="977882" y="234687"/>
                    </a:moveTo>
                    <a:lnTo>
                      <a:pt x="1221828" y="234687"/>
                    </a:lnTo>
                    <a:cubicBezTo>
                      <a:pt x="1228987" y="234687"/>
                      <a:pt x="1234790" y="238228"/>
                      <a:pt x="1234790" y="242596"/>
                    </a:cubicBezTo>
                    <a:lnTo>
                      <a:pt x="1234789" y="242596"/>
                    </a:lnTo>
                    <a:cubicBezTo>
                      <a:pt x="1234789" y="246965"/>
                      <a:pt x="1228986" y="250506"/>
                      <a:pt x="1221827" y="250506"/>
                    </a:cubicBezTo>
                    <a:lnTo>
                      <a:pt x="977882" y="250505"/>
                    </a:lnTo>
                    <a:cubicBezTo>
                      <a:pt x="974302" y="250505"/>
                      <a:pt x="971062" y="249620"/>
                      <a:pt x="968716" y="248189"/>
                    </a:cubicBezTo>
                    <a:lnTo>
                      <a:pt x="964920" y="242596"/>
                    </a:lnTo>
                    <a:lnTo>
                      <a:pt x="968716" y="237004"/>
                    </a:lnTo>
                    <a:cubicBezTo>
                      <a:pt x="971062" y="235572"/>
                      <a:pt x="974302" y="234687"/>
                      <a:pt x="977882" y="234687"/>
                    </a:cubicBezTo>
                    <a:close/>
                    <a:moveTo>
                      <a:pt x="656242" y="234687"/>
                    </a:moveTo>
                    <a:lnTo>
                      <a:pt x="900188" y="234687"/>
                    </a:lnTo>
                    <a:cubicBezTo>
                      <a:pt x="907347" y="234687"/>
                      <a:pt x="913150" y="238228"/>
                      <a:pt x="913150" y="242596"/>
                    </a:cubicBezTo>
                    <a:lnTo>
                      <a:pt x="913149" y="242596"/>
                    </a:lnTo>
                    <a:cubicBezTo>
                      <a:pt x="913149" y="246965"/>
                      <a:pt x="907346" y="250506"/>
                      <a:pt x="900187" y="250506"/>
                    </a:cubicBezTo>
                    <a:lnTo>
                      <a:pt x="656242" y="250505"/>
                    </a:lnTo>
                    <a:cubicBezTo>
                      <a:pt x="652662" y="250505"/>
                      <a:pt x="649422" y="249620"/>
                      <a:pt x="647076" y="248189"/>
                    </a:cubicBezTo>
                    <a:lnTo>
                      <a:pt x="643280" y="242596"/>
                    </a:lnTo>
                    <a:lnTo>
                      <a:pt x="647076" y="237004"/>
                    </a:lnTo>
                    <a:cubicBezTo>
                      <a:pt x="649422" y="235572"/>
                      <a:pt x="652662" y="234687"/>
                      <a:pt x="656242" y="234687"/>
                    </a:cubicBezTo>
                    <a:close/>
                    <a:moveTo>
                      <a:pt x="334602" y="234687"/>
                    </a:moveTo>
                    <a:lnTo>
                      <a:pt x="578548" y="234687"/>
                    </a:lnTo>
                    <a:cubicBezTo>
                      <a:pt x="585707" y="234687"/>
                      <a:pt x="591510" y="238228"/>
                      <a:pt x="591510" y="242596"/>
                    </a:cubicBezTo>
                    <a:lnTo>
                      <a:pt x="591509" y="242596"/>
                    </a:lnTo>
                    <a:cubicBezTo>
                      <a:pt x="591509" y="246965"/>
                      <a:pt x="585706" y="250506"/>
                      <a:pt x="578547" y="250506"/>
                    </a:cubicBezTo>
                    <a:lnTo>
                      <a:pt x="334602" y="250505"/>
                    </a:lnTo>
                    <a:cubicBezTo>
                      <a:pt x="331022" y="250505"/>
                      <a:pt x="327782" y="249620"/>
                      <a:pt x="325436" y="248189"/>
                    </a:cubicBezTo>
                    <a:lnTo>
                      <a:pt x="321640" y="242596"/>
                    </a:lnTo>
                    <a:lnTo>
                      <a:pt x="325436" y="237004"/>
                    </a:lnTo>
                    <a:cubicBezTo>
                      <a:pt x="327782" y="235572"/>
                      <a:pt x="331022" y="234687"/>
                      <a:pt x="334602" y="234687"/>
                    </a:cubicBezTo>
                    <a:close/>
                    <a:moveTo>
                      <a:pt x="12962" y="234687"/>
                    </a:moveTo>
                    <a:lnTo>
                      <a:pt x="256908" y="234687"/>
                    </a:lnTo>
                    <a:cubicBezTo>
                      <a:pt x="264067" y="234687"/>
                      <a:pt x="269870" y="238228"/>
                      <a:pt x="269870" y="242596"/>
                    </a:cubicBezTo>
                    <a:lnTo>
                      <a:pt x="269869" y="242596"/>
                    </a:lnTo>
                    <a:cubicBezTo>
                      <a:pt x="269869" y="246965"/>
                      <a:pt x="264066" y="250506"/>
                      <a:pt x="256907" y="250506"/>
                    </a:cubicBezTo>
                    <a:lnTo>
                      <a:pt x="12962" y="250505"/>
                    </a:lnTo>
                    <a:cubicBezTo>
                      <a:pt x="9382" y="250505"/>
                      <a:pt x="6142" y="249620"/>
                      <a:pt x="3796" y="248189"/>
                    </a:cubicBezTo>
                    <a:lnTo>
                      <a:pt x="0" y="242596"/>
                    </a:lnTo>
                    <a:lnTo>
                      <a:pt x="3796" y="237004"/>
                    </a:lnTo>
                    <a:cubicBezTo>
                      <a:pt x="6142" y="235572"/>
                      <a:pt x="9382" y="234687"/>
                      <a:pt x="12962" y="234687"/>
                    </a:cubicBezTo>
                    <a:close/>
                    <a:moveTo>
                      <a:pt x="1621163" y="204787"/>
                    </a:moveTo>
                    <a:lnTo>
                      <a:pt x="1865109" y="204787"/>
                    </a:lnTo>
                    <a:cubicBezTo>
                      <a:pt x="1872268" y="204787"/>
                      <a:pt x="1878071" y="208328"/>
                      <a:pt x="1878071" y="212697"/>
                    </a:cubicBezTo>
                    <a:lnTo>
                      <a:pt x="1878070" y="212697"/>
                    </a:lnTo>
                    <a:cubicBezTo>
                      <a:pt x="1878070" y="217065"/>
                      <a:pt x="1872267" y="220606"/>
                      <a:pt x="1865108" y="220606"/>
                    </a:cubicBezTo>
                    <a:lnTo>
                      <a:pt x="1621163" y="220606"/>
                    </a:lnTo>
                    <a:cubicBezTo>
                      <a:pt x="1617584" y="220606"/>
                      <a:pt x="1614343" y="219720"/>
                      <a:pt x="1611998" y="218289"/>
                    </a:cubicBezTo>
                    <a:lnTo>
                      <a:pt x="1608201" y="212696"/>
                    </a:lnTo>
                    <a:lnTo>
                      <a:pt x="1611998" y="207103"/>
                    </a:lnTo>
                    <a:cubicBezTo>
                      <a:pt x="1614343" y="205672"/>
                      <a:pt x="1617584" y="204787"/>
                      <a:pt x="1621163" y="204787"/>
                    </a:cubicBezTo>
                    <a:close/>
                    <a:moveTo>
                      <a:pt x="1299522" y="204787"/>
                    </a:moveTo>
                    <a:lnTo>
                      <a:pt x="1543468" y="204787"/>
                    </a:lnTo>
                    <a:cubicBezTo>
                      <a:pt x="1550627" y="204787"/>
                      <a:pt x="1556430" y="208328"/>
                      <a:pt x="1556430" y="212697"/>
                    </a:cubicBezTo>
                    <a:lnTo>
                      <a:pt x="1556429" y="212697"/>
                    </a:lnTo>
                    <a:cubicBezTo>
                      <a:pt x="1556429" y="217065"/>
                      <a:pt x="1550626" y="220606"/>
                      <a:pt x="1543467" y="220606"/>
                    </a:cubicBezTo>
                    <a:lnTo>
                      <a:pt x="1299522" y="220606"/>
                    </a:lnTo>
                    <a:cubicBezTo>
                      <a:pt x="1295942" y="220606"/>
                      <a:pt x="1292702" y="219720"/>
                      <a:pt x="1290356" y="218289"/>
                    </a:cubicBezTo>
                    <a:lnTo>
                      <a:pt x="1286560" y="212696"/>
                    </a:lnTo>
                    <a:lnTo>
                      <a:pt x="1290356" y="207103"/>
                    </a:lnTo>
                    <a:cubicBezTo>
                      <a:pt x="1292702" y="205672"/>
                      <a:pt x="1295942" y="204787"/>
                      <a:pt x="1299522" y="204787"/>
                    </a:cubicBezTo>
                    <a:close/>
                    <a:moveTo>
                      <a:pt x="977882" y="204787"/>
                    </a:moveTo>
                    <a:lnTo>
                      <a:pt x="1221828" y="204787"/>
                    </a:lnTo>
                    <a:cubicBezTo>
                      <a:pt x="1228987" y="204787"/>
                      <a:pt x="1234790" y="208328"/>
                      <a:pt x="1234790" y="212697"/>
                    </a:cubicBezTo>
                    <a:lnTo>
                      <a:pt x="1234789" y="212697"/>
                    </a:lnTo>
                    <a:cubicBezTo>
                      <a:pt x="1234789" y="217065"/>
                      <a:pt x="1228986" y="220606"/>
                      <a:pt x="1221827" y="220606"/>
                    </a:cubicBezTo>
                    <a:lnTo>
                      <a:pt x="977882" y="220606"/>
                    </a:lnTo>
                    <a:cubicBezTo>
                      <a:pt x="974302" y="220606"/>
                      <a:pt x="971062" y="219720"/>
                      <a:pt x="968716" y="218289"/>
                    </a:cubicBezTo>
                    <a:lnTo>
                      <a:pt x="964920" y="212696"/>
                    </a:lnTo>
                    <a:lnTo>
                      <a:pt x="968716" y="207103"/>
                    </a:lnTo>
                    <a:cubicBezTo>
                      <a:pt x="971062" y="205672"/>
                      <a:pt x="974302" y="204787"/>
                      <a:pt x="977882" y="204787"/>
                    </a:cubicBezTo>
                    <a:close/>
                    <a:moveTo>
                      <a:pt x="656242" y="204787"/>
                    </a:moveTo>
                    <a:lnTo>
                      <a:pt x="900188" y="204787"/>
                    </a:lnTo>
                    <a:cubicBezTo>
                      <a:pt x="907347" y="204787"/>
                      <a:pt x="913150" y="208328"/>
                      <a:pt x="913150" y="212697"/>
                    </a:cubicBezTo>
                    <a:lnTo>
                      <a:pt x="913149" y="212697"/>
                    </a:lnTo>
                    <a:cubicBezTo>
                      <a:pt x="913149" y="217065"/>
                      <a:pt x="907346" y="220606"/>
                      <a:pt x="900187" y="220606"/>
                    </a:cubicBezTo>
                    <a:lnTo>
                      <a:pt x="656242" y="220606"/>
                    </a:lnTo>
                    <a:cubicBezTo>
                      <a:pt x="652662" y="220606"/>
                      <a:pt x="649422" y="219720"/>
                      <a:pt x="647076" y="218289"/>
                    </a:cubicBezTo>
                    <a:lnTo>
                      <a:pt x="643280" y="212696"/>
                    </a:lnTo>
                    <a:lnTo>
                      <a:pt x="647076" y="207103"/>
                    </a:lnTo>
                    <a:cubicBezTo>
                      <a:pt x="649422" y="205672"/>
                      <a:pt x="652662" y="204787"/>
                      <a:pt x="656242" y="204787"/>
                    </a:cubicBezTo>
                    <a:close/>
                    <a:moveTo>
                      <a:pt x="334602" y="204787"/>
                    </a:moveTo>
                    <a:lnTo>
                      <a:pt x="578548" y="204787"/>
                    </a:lnTo>
                    <a:cubicBezTo>
                      <a:pt x="585707" y="204787"/>
                      <a:pt x="591510" y="208328"/>
                      <a:pt x="591510" y="212697"/>
                    </a:cubicBezTo>
                    <a:lnTo>
                      <a:pt x="591509" y="212697"/>
                    </a:lnTo>
                    <a:cubicBezTo>
                      <a:pt x="591509" y="217065"/>
                      <a:pt x="585706" y="220606"/>
                      <a:pt x="578547" y="220606"/>
                    </a:cubicBezTo>
                    <a:lnTo>
                      <a:pt x="334602" y="220606"/>
                    </a:lnTo>
                    <a:cubicBezTo>
                      <a:pt x="331022" y="220606"/>
                      <a:pt x="327782" y="219720"/>
                      <a:pt x="325436" y="218289"/>
                    </a:cubicBezTo>
                    <a:lnTo>
                      <a:pt x="321640" y="212696"/>
                    </a:lnTo>
                    <a:lnTo>
                      <a:pt x="325436" y="207103"/>
                    </a:lnTo>
                    <a:cubicBezTo>
                      <a:pt x="327782" y="205672"/>
                      <a:pt x="331022" y="204787"/>
                      <a:pt x="334602" y="204787"/>
                    </a:cubicBezTo>
                    <a:close/>
                    <a:moveTo>
                      <a:pt x="12962" y="204787"/>
                    </a:moveTo>
                    <a:lnTo>
                      <a:pt x="256908" y="204787"/>
                    </a:lnTo>
                    <a:cubicBezTo>
                      <a:pt x="264067" y="204787"/>
                      <a:pt x="269870" y="208328"/>
                      <a:pt x="269870" y="212697"/>
                    </a:cubicBezTo>
                    <a:lnTo>
                      <a:pt x="269869" y="212697"/>
                    </a:lnTo>
                    <a:cubicBezTo>
                      <a:pt x="269869" y="217065"/>
                      <a:pt x="264066" y="220606"/>
                      <a:pt x="256907" y="220606"/>
                    </a:cubicBezTo>
                    <a:lnTo>
                      <a:pt x="12962" y="220606"/>
                    </a:lnTo>
                    <a:cubicBezTo>
                      <a:pt x="9382" y="220606"/>
                      <a:pt x="6142" y="219720"/>
                      <a:pt x="3796" y="218289"/>
                    </a:cubicBezTo>
                    <a:lnTo>
                      <a:pt x="0" y="212696"/>
                    </a:lnTo>
                    <a:lnTo>
                      <a:pt x="3796" y="207103"/>
                    </a:lnTo>
                    <a:cubicBezTo>
                      <a:pt x="6142" y="205672"/>
                      <a:pt x="9382" y="204787"/>
                      <a:pt x="12962" y="204787"/>
                    </a:cubicBezTo>
                    <a:close/>
                    <a:moveTo>
                      <a:pt x="1621163" y="29900"/>
                    </a:moveTo>
                    <a:lnTo>
                      <a:pt x="1865109" y="29900"/>
                    </a:lnTo>
                    <a:cubicBezTo>
                      <a:pt x="1872268" y="29900"/>
                      <a:pt x="1878071" y="33441"/>
                      <a:pt x="1878071" y="37809"/>
                    </a:cubicBezTo>
                    <a:lnTo>
                      <a:pt x="1878070" y="37809"/>
                    </a:lnTo>
                    <a:cubicBezTo>
                      <a:pt x="1878070" y="42178"/>
                      <a:pt x="1872267" y="45719"/>
                      <a:pt x="1865108" y="45719"/>
                    </a:cubicBezTo>
                    <a:lnTo>
                      <a:pt x="1621163" y="45718"/>
                    </a:lnTo>
                    <a:cubicBezTo>
                      <a:pt x="1617584" y="45718"/>
                      <a:pt x="1614343" y="44833"/>
                      <a:pt x="1611998" y="43402"/>
                    </a:cubicBezTo>
                    <a:lnTo>
                      <a:pt x="1608201" y="37809"/>
                    </a:lnTo>
                    <a:lnTo>
                      <a:pt x="1611998" y="32217"/>
                    </a:lnTo>
                    <a:cubicBezTo>
                      <a:pt x="1614343" y="30785"/>
                      <a:pt x="1617584" y="29900"/>
                      <a:pt x="1621163" y="29900"/>
                    </a:cubicBezTo>
                    <a:close/>
                    <a:moveTo>
                      <a:pt x="1299522" y="29900"/>
                    </a:moveTo>
                    <a:lnTo>
                      <a:pt x="1543468" y="29900"/>
                    </a:lnTo>
                    <a:cubicBezTo>
                      <a:pt x="1550627" y="29900"/>
                      <a:pt x="1556430" y="33441"/>
                      <a:pt x="1556430" y="37809"/>
                    </a:cubicBezTo>
                    <a:lnTo>
                      <a:pt x="1556429" y="37809"/>
                    </a:lnTo>
                    <a:cubicBezTo>
                      <a:pt x="1556429" y="42178"/>
                      <a:pt x="1550626" y="45719"/>
                      <a:pt x="1543467" y="45719"/>
                    </a:cubicBezTo>
                    <a:lnTo>
                      <a:pt x="1299522" y="45718"/>
                    </a:lnTo>
                    <a:cubicBezTo>
                      <a:pt x="1295942" y="45718"/>
                      <a:pt x="1292702" y="44833"/>
                      <a:pt x="1290356" y="43402"/>
                    </a:cubicBezTo>
                    <a:lnTo>
                      <a:pt x="1286560" y="37809"/>
                    </a:lnTo>
                    <a:lnTo>
                      <a:pt x="1290356" y="32217"/>
                    </a:lnTo>
                    <a:cubicBezTo>
                      <a:pt x="1292702" y="30785"/>
                      <a:pt x="1295942" y="29900"/>
                      <a:pt x="1299522" y="29900"/>
                    </a:cubicBezTo>
                    <a:close/>
                    <a:moveTo>
                      <a:pt x="977882" y="29900"/>
                    </a:moveTo>
                    <a:lnTo>
                      <a:pt x="1221828" y="29900"/>
                    </a:lnTo>
                    <a:cubicBezTo>
                      <a:pt x="1228987" y="29900"/>
                      <a:pt x="1234790" y="33441"/>
                      <a:pt x="1234790" y="37809"/>
                    </a:cubicBezTo>
                    <a:lnTo>
                      <a:pt x="1234789" y="37809"/>
                    </a:lnTo>
                    <a:cubicBezTo>
                      <a:pt x="1234789" y="42178"/>
                      <a:pt x="1228986" y="45719"/>
                      <a:pt x="1221827" y="45719"/>
                    </a:cubicBezTo>
                    <a:lnTo>
                      <a:pt x="977882" y="45718"/>
                    </a:lnTo>
                    <a:cubicBezTo>
                      <a:pt x="974302" y="45718"/>
                      <a:pt x="971062" y="44833"/>
                      <a:pt x="968716" y="43402"/>
                    </a:cubicBezTo>
                    <a:lnTo>
                      <a:pt x="964920" y="37809"/>
                    </a:lnTo>
                    <a:lnTo>
                      <a:pt x="968716" y="32217"/>
                    </a:lnTo>
                    <a:cubicBezTo>
                      <a:pt x="971062" y="30785"/>
                      <a:pt x="974302" y="29900"/>
                      <a:pt x="977882" y="29900"/>
                    </a:cubicBezTo>
                    <a:close/>
                    <a:moveTo>
                      <a:pt x="656242" y="29900"/>
                    </a:moveTo>
                    <a:lnTo>
                      <a:pt x="900188" y="29900"/>
                    </a:lnTo>
                    <a:cubicBezTo>
                      <a:pt x="907347" y="29900"/>
                      <a:pt x="913150" y="33441"/>
                      <a:pt x="913150" y="37809"/>
                    </a:cubicBezTo>
                    <a:lnTo>
                      <a:pt x="913149" y="37809"/>
                    </a:lnTo>
                    <a:cubicBezTo>
                      <a:pt x="913149" y="42178"/>
                      <a:pt x="907346" y="45719"/>
                      <a:pt x="900187" y="45719"/>
                    </a:cubicBezTo>
                    <a:lnTo>
                      <a:pt x="656242" y="45718"/>
                    </a:lnTo>
                    <a:cubicBezTo>
                      <a:pt x="652662" y="45718"/>
                      <a:pt x="649422" y="44833"/>
                      <a:pt x="647076" y="43402"/>
                    </a:cubicBezTo>
                    <a:lnTo>
                      <a:pt x="643280" y="37809"/>
                    </a:lnTo>
                    <a:lnTo>
                      <a:pt x="647076" y="32217"/>
                    </a:lnTo>
                    <a:cubicBezTo>
                      <a:pt x="649422" y="30785"/>
                      <a:pt x="652662" y="29900"/>
                      <a:pt x="656242" y="29900"/>
                    </a:cubicBezTo>
                    <a:close/>
                    <a:moveTo>
                      <a:pt x="334602" y="29900"/>
                    </a:moveTo>
                    <a:lnTo>
                      <a:pt x="578548" y="29900"/>
                    </a:lnTo>
                    <a:cubicBezTo>
                      <a:pt x="585707" y="29900"/>
                      <a:pt x="591510" y="33441"/>
                      <a:pt x="591510" y="37809"/>
                    </a:cubicBezTo>
                    <a:lnTo>
                      <a:pt x="591509" y="37809"/>
                    </a:lnTo>
                    <a:cubicBezTo>
                      <a:pt x="591509" y="42178"/>
                      <a:pt x="585706" y="45719"/>
                      <a:pt x="578547" y="45719"/>
                    </a:cubicBezTo>
                    <a:lnTo>
                      <a:pt x="334602" y="45718"/>
                    </a:lnTo>
                    <a:cubicBezTo>
                      <a:pt x="331022" y="45718"/>
                      <a:pt x="327782" y="44833"/>
                      <a:pt x="325436" y="43402"/>
                    </a:cubicBezTo>
                    <a:lnTo>
                      <a:pt x="321640" y="37809"/>
                    </a:lnTo>
                    <a:lnTo>
                      <a:pt x="325436" y="32217"/>
                    </a:lnTo>
                    <a:cubicBezTo>
                      <a:pt x="327782" y="30785"/>
                      <a:pt x="331022" y="29900"/>
                      <a:pt x="334602" y="29900"/>
                    </a:cubicBezTo>
                    <a:close/>
                    <a:moveTo>
                      <a:pt x="12962" y="29900"/>
                    </a:moveTo>
                    <a:lnTo>
                      <a:pt x="256908" y="29900"/>
                    </a:lnTo>
                    <a:cubicBezTo>
                      <a:pt x="264067" y="29900"/>
                      <a:pt x="269870" y="33441"/>
                      <a:pt x="269870" y="37809"/>
                    </a:cubicBezTo>
                    <a:lnTo>
                      <a:pt x="269869" y="37809"/>
                    </a:lnTo>
                    <a:cubicBezTo>
                      <a:pt x="269869" y="42178"/>
                      <a:pt x="264066" y="45719"/>
                      <a:pt x="256907" y="45719"/>
                    </a:cubicBezTo>
                    <a:lnTo>
                      <a:pt x="12962" y="45718"/>
                    </a:lnTo>
                    <a:cubicBezTo>
                      <a:pt x="9382" y="45718"/>
                      <a:pt x="6142" y="44833"/>
                      <a:pt x="3796" y="43402"/>
                    </a:cubicBezTo>
                    <a:lnTo>
                      <a:pt x="0" y="37809"/>
                    </a:lnTo>
                    <a:lnTo>
                      <a:pt x="3796" y="32217"/>
                    </a:lnTo>
                    <a:cubicBezTo>
                      <a:pt x="6142" y="30785"/>
                      <a:pt x="9382" y="29900"/>
                      <a:pt x="12962" y="29900"/>
                    </a:cubicBezTo>
                    <a:close/>
                    <a:moveTo>
                      <a:pt x="1621163" y="0"/>
                    </a:moveTo>
                    <a:lnTo>
                      <a:pt x="1865109" y="0"/>
                    </a:lnTo>
                    <a:cubicBezTo>
                      <a:pt x="1872268" y="0"/>
                      <a:pt x="1878071" y="3541"/>
                      <a:pt x="1878071" y="7910"/>
                    </a:cubicBezTo>
                    <a:lnTo>
                      <a:pt x="1878070" y="7910"/>
                    </a:lnTo>
                    <a:cubicBezTo>
                      <a:pt x="1878070" y="12278"/>
                      <a:pt x="1872267" y="15819"/>
                      <a:pt x="1865108" y="15819"/>
                    </a:cubicBezTo>
                    <a:lnTo>
                      <a:pt x="1621163" y="15819"/>
                    </a:lnTo>
                    <a:cubicBezTo>
                      <a:pt x="1617584" y="15819"/>
                      <a:pt x="1614343" y="14933"/>
                      <a:pt x="1611998" y="13502"/>
                    </a:cubicBezTo>
                    <a:lnTo>
                      <a:pt x="1608201" y="7909"/>
                    </a:lnTo>
                    <a:lnTo>
                      <a:pt x="1611998" y="2316"/>
                    </a:lnTo>
                    <a:cubicBezTo>
                      <a:pt x="1614343" y="885"/>
                      <a:pt x="1617584" y="0"/>
                      <a:pt x="1621163" y="0"/>
                    </a:cubicBezTo>
                    <a:close/>
                    <a:moveTo>
                      <a:pt x="1299522" y="0"/>
                    </a:moveTo>
                    <a:lnTo>
                      <a:pt x="1543468" y="0"/>
                    </a:lnTo>
                    <a:cubicBezTo>
                      <a:pt x="1550627" y="0"/>
                      <a:pt x="1556430" y="3541"/>
                      <a:pt x="1556430" y="7910"/>
                    </a:cubicBezTo>
                    <a:lnTo>
                      <a:pt x="1556429" y="7910"/>
                    </a:lnTo>
                    <a:cubicBezTo>
                      <a:pt x="1556429" y="12278"/>
                      <a:pt x="1550626" y="15819"/>
                      <a:pt x="1543467" y="15819"/>
                    </a:cubicBezTo>
                    <a:lnTo>
                      <a:pt x="1299522" y="15819"/>
                    </a:lnTo>
                    <a:cubicBezTo>
                      <a:pt x="1295942" y="15819"/>
                      <a:pt x="1292702" y="14933"/>
                      <a:pt x="1290356" y="13502"/>
                    </a:cubicBezTo>
                    <a:lnTo>
                      <a:pt x="1286560" y="7909"/>
                    </a:lnTo>
                    <a:lnTo>
                      <a:pt x="1290356" y="2316"/>
                    </a:lnTo>
                    <a:cubicBezTo>
                      <a:pt x="1292702" y="885"/>
                      <a:pt x="1295942" y="0"/>
                      <a:pt x="1299522" y="0"/>
                    </a:cubicBezTo>
                    <a:close/>
                    <a:moveTo>
                      <a:pt x="977882" y="0"/>
                    </a:moveTo>
                    <a:lnTo>
                      <a:pt x="1221828" y="0"/>
                    </a:lnTo>
                    <a:cubicBezTo>
                      <a:pt x="1228987" y="0"/>
                      <a:pt x="1234790" y="3541"/>
                      <a:pt x="1234790" y="7910"/>
                    </a:cubicBezTo>
                    <a:lnTo>
                      <a:pt x="1234789" y="7910"/>
                    </a:lnTo>
                    <a:cubicBezTo>
                      <a:pt x="1234789" y="12278"/>
                      <a:pt x="1228986" y="15819"/>
                      <a:pt x="1221827" y="15819"/>
                    </a:cubicBezTo>
                    <a:lnTo>
                      <a:pt x="977882" y="15819"/>
                    </a:lnTo>
                    <a:cubicBezTo>
                      <a:pt x="974302" y="15819"/>
                      <a:pt x="971062" y="14933"/>
                      <a:pt x="968716" y="13502"/>
                    </a:cubicBezTo>
                    <a:lnTo>
                      <a:pt x="964920" y="7909"/>
                    </a:lnTo>
                    <a:lnTo>
                      <a:pt x="968716" y="2316"/>
                    </a:lnTo>
                    <a:cubicBezTo>
                      <a:pt x="971062" y="885"/>
                      <a:pt x="974302" y="0"/>
                      <a:pt x="977882" y="0"/>
                    </a:cubicBezTo>
                    <a:close/>
                    <a:moveTo>
                      <a:pt x="656242" y="0"/>
                    </a:moveTo>
                    <a:lnTo>
                      <a:pt x="900188" y="0"/>
                    </a:lnTo>
                    <a:cubicBezTo>
                      <a:pt x="907347" y="0"/>
                      <a:pt x="913150" y="3541"/>
                      <a:pt x="913150" y="7910"/>
                    </a:cubicBezTo>
                    <a:lnTo>
                      <a:pt x="913149" y="7910"/>
                    </a:lnTo>
                    <a:cubicBezTo>
                      <a:pt x="913149" y="12278"/>
                      <a:pt x="907346" y="15819"/>
                      <a:pt x="900187" y="15819"/>
                    </a:cubicBezTo>
                    <a:lnTo>
                      <a:pt x="656242" y="15819"/>
                    </a:lnTo>
                    <a:cubicBezTo>
                      <a:pt x="652662" y="15819"/>
                      <a:pt x="649422" y="14933"/>
                      <a:pt x="647076" y="13502"/>
                    </a:cubicBezTo>
                    <a:lnTo>
                      <a:pt x="643280" y="7909"/>
                    </a:lnTo>
                    <a:lnTo>
                      <a:pt x="647076" y="2316"/>
                    </a:lnTo>
                    <a:cubicBezTo>
                      <a:pt x="649422" y="885"/>
                      <a:pt x="652662" y="0"/>
                      <a:pt x="656242" y="0"/>
                    </a:cubicBezTo>
                    <a:close/>
                    <a:moveTo>
                      <a:pt x="334602" y="0"/>
                    </a:moveTo>
                    <a:lnTo>
                      <a:pt x="578548" y="0"/>
                    </a:lnTo>
                    <a:cubicBezTo>
                      <a:pt x="585707" y="0"/>
                      <a:pt x="591510" y="3541"/>
                      <a:pt x="591510" y="7910"/>
                    </a:cubicBezTo>
                    <a:lnTo>
                      <a:pt x="591509" y="7910"/>
                    </a:lnTo>
                    <a:cubicBezTo>
                      <a:pt x="591509" y="12278"/>
                      <a:pt x="585706" y="15819"/>
                      <a:pt x="578547" y="15819"/>
                    </a:cubicBezTo>
                    <a:lnTo>
                      <a:pt x="334602" y="15819"/>
                    </a:lnTo>
                    <a:cubicBezTo>
                      <a:pt x="331022" y="15819"/>
                      <a:pt x="327782" y="14933"/>
                      <a:pt x="325436" y="13502"/>
                    </a:cubicBezTo>
                    <a:lnTo>
                      <a:pt x="321640" y="7909"/>
                    </a:lnTo>
                    <a:lnTo>
                      <a:pt x="325436" y="2316"/>
                    </a:lnTo>
                    <a:cubicBezTo>
                      <a:pt x="327782" y="885"/>
                      <a:pt x="331022" y="0"/>
                      <a:pt x="334602" y="0"/>
                    </a:cubicBezTo>
                    <a:close/>
                    <a:moveTo>
                      <a:pt x="12962" y="0"/>
                    </a:moveTo>
                    <a:lnTo>
                      <a:pt x="256908" y="0"/>
                    </a:lnTo>
                    <a:cubicBezTo>
                      <a:pt x="264067" y="0"/>
                      <a:pt x="269870" y="3541"/>
                      <a:pt x="269870" y="7910"/>
                    </a:cubicBezTo>
                    <a:lnTo>
                      <a:pt x="269869" y="7910"/>
                    </a:lnTo>
                    <a:cubicBezTo>
                      <a:pt x="269869" y="12278"/>
                      <a:pt x="264066" y="15819"/>
                      <a:pt x="256907" y="15819"/>
                    </a:cubicBezTo>
                    <a:lnTo>
                      <a:pt x="12962" y="15819"/>
                    </a:lnTo>
                    <a:cubicBezTo>
                      <a:pt x="9382" y="15819"/>
                      <a:pt x="6142" y="14933"/>
                      <a:pt x="3796" y="13502"/>
                    </a:cubicBezTo>
                    <a:lnTo>
                      <a:pt x="0" y="7909"/>
                    </a:lnTo>
                    <a:lnTo>
                      <a:pt x="3796" y="2316"/>
                    </a:lnTo>
                    <a:cubicBezTo>
                      <a:pt x="6142" y="885"/>
                      <a:pt x="9382" y="0"/>
                      <a:pt x="129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21A95693-4AD1-FF99-1C92-D790230C5E2B}"/>
                </a:ext>
              </a:extLst>
            </p:cNvPr>
            <p:cNvGrpSpPr/>
            <p:nvPr/>
          </p:nvGrpSpPr>
          <p:grpSpPr>
            <a:xfrm>
              <a:off x="2283921" y="845033"/>
              <a:ext cx="2007988" cy="321712"/>
              <a:chOff x="6336645" y="2942301"/>
              <a:chExt cx="1439862" cy="1439862"/>
            </a:xfrm>
            <a:noFill/>
          </p:grpSpPr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49AA00BA-83FD-2F2D-8E21-247F014593ED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7007D9ED-B3FC-77FF-A8A1-31DF7237D5D2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6EF92BCD-D161-6EBF-0B42-79BA099152D1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D0B02B1C-0FAB-186F-8A6D-AC6753AAFC20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1C249C6C-209E-B411-3C01-DD3A09394BF8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D0798BBA-68B0-1404-F154-58D628592060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0CD03BAA-0DF8-9984-63D0-CA46F9C880B4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5669E42F-6B4B-A19A-5186-73E8151C0854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CFC00EFE-E0F0-0773-7DF7-7232596FE2EA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089E1A81-64B9-9B65-0334-8A986EA67D1D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1B53A03E-FAD5-60FC-9AB9-0ED0222BA5E8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E4547AC4-F863-5D85-9E16-7408E8F30E16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FB65092F-32C3-5D38-FA5E-A8B9E80036AA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43D3004D-96E1-8695-531E-1EEC120C25DB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B7A14870-B851-9901-C9E6-D8C66ADD6845}"/>
              </a:ext>
            </a:extLst>
          </p:cNvPr>
          <p:cNvGrpSpPr/>
          <p:nvPr/>
        </p:nvGrpSpPr>
        <p:grpSpPr>
          <a:xfrm>
            <a:off x="2283921" y="1297364"/>
            <a:ext cx="2007988" cy="321713"/>
            <a:chOff x="2283921" y="1297364"/>
            <a:chExt cx="2007988" cy="321713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A1EAF7AE-F7DA-70E9-F03A-6517EBEDF255}"/>
                </a:ext>
              </a:extLst>
            </p:cNvPr>
            <p:cNvGrpSpPr/>
            <p:nvPr/>
          </p:nvGrpSpPr>
          <p:grpSpPr>
            <a:xfrm>
              <a:off x="2287362" y="1297365"/>
              <a:ext cx="2001107" cy="321712"/>
              <a:chOff x="2888896" y="3497645"/>
              <a:chExt cx="2001107" cy="321712"/>
            </a:xfrm>
          </p:grpSpPr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5C0AD89C-8F61-0D14-1700-FC0406BD87AA}"/>
                  </a:ext>
                </a:extLst>
              </p:cNvPr>
              <p:cNvSpPr/>
              <p:nvPr/>
            </p:nvSpPr>
            <p:spPr>
              <a:xfrm>
                <a:off x="2888896" y="3497645"/>
                <a:ext cx="2001107" cy="32171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931F8228-4295-704A-D3F9-F5D083D8D9CD}"/>
                  </a:ext>
                </a:extLst>
              </p:cNvPr>
              <p:cNvSpPr/>
              <p:nvPr/>
            </p:nvSpPr>
            <p:spPr>
              <a:xfrm>
                <a:off x="2950414" y="3542461"/>
                <a:ext cx="1878071" cy="74922"/>
              </a:xfrm>
              <a:custGeom>
                <a:avLst/>
                <a:gdLst>
                  <a:gd name="connsiteX0" fmla="*/ 1286560 w 1878071"/>
                  <a:gd name="connsiteY0" fmla="*/ 61959 h 74922"/>
                  <a:gd name="connsiteX1" fmla="*/ 1286560 w 1878071"/>
                  <a:gd name="connsiteY1" fmla="*/ 61960 h 74922"/>
                  <a:gd name="connsiteX2" fmla="*/ 1286560 w 1878071"/>
                  <a:gd name="connsiteY2" fmla="*/ 61960 h 74922"/>
                  <a:gd name="connsiteX3" fmla="*/ 964920 w 1878071"/>
                  <a:gd name="connsiteY3" fmla="*/ 61959 h 74922"/>
                  <a:gd name="connsiteX4" fmla="*/ 964920 w 1878071"/>
                  <a:gd name="connsiteY4" fmla="*/ 61960 h 74922"/>
                  <a:gd name="connsiteX5" fmla="*/ 964920 w 1878071"/>
                  <a:gd name="connsiteY5" fmla="*/ 61960 h 74922"/>
                  <a:gd name="connsiteX6" fmla="*/ 643280 w 1878071"/>
                  <a:gd name="connsiteY6" fmla="*/ 61959 h 74922"/>
                  <a:gd name="connsiteX7" fmla="*/ 643280 w 1878071"/>
                  <a:gd name="connsiteY7" fmla="*/ 61960 h 74922"/>
                  <a:gd name="connsiteX8" fmla="*/ 643280 w 1878071"/>
                  <a:gd name="connsiteY8" fmla="*/ 61960 h 74922"/>
                  <a:gd name="connsiteX9" fmla="*/ 321640 w 1878071"/>
                  <a:gd name="connsiteY9" fmla="*/ 61959 h 74922"/>
                  <a:gd name="connsiteX10" fmla="*/ 321640 w 1878071"/>
                  <a:gd name="connsiteY10" fmla="*/ 61960 h 74922"/>
                  <a:gd name="connsiteX11" fmla="*/ 321640 w 1878071"/>
                  <a:gd name="connsiteY11" fmla="*/ 61960 h 74922"/>
                  <a:gd name="connsiteX12" fmla="*/ 0 w 1878071"/>
                  <a:gd name="connsiteY12" fmla="*/ 61959 h 74922"/>
                  <a:gd name="connsiteX13" fmla="*/ 0 w 1878071"/>
                  <a:gd name="connsiteY13" fmla="*/ 61960 h 74922"/>
                  <a:gd name="connsiteX14" fmla="*/ 0 w 1878071"/>
                  <a:gd name="connsiteY14" fmla="*/ 61960 h 74922"/>
                  <a:gd name="connsiteX15" fmla="*/ 1621163 w 1878071"/>
                  <a:gd name="connsiteY15" fmla="*/ 48998 h 74922"/>
                  <a:gd name="connsiteX16" fmla="*/ 1865109 w 1878071"/>
                  <a:gd name="connsiteY16" fmla="*/ 48998 h 74922"/>
                  <a:gd name="connsiteX17" fmla="*/ 1878071 w 1878071"/>
                  <a:gd name="connsiteY17" fmla="*/ 61960 h 74922"/>
                  <a:gd name="connsiteX18" fmla="*/ 1878070 w 1878071"/>
                  <a:gd name="connsiteY18" fmla="*/ 61960 h 74922"/>
                  <a:gd name="connsiteX19" fmla="*/ 1865108 w 1878071"/>
                  <a:gd name="connsiteY19" fmla="*/ 74922 h 74922"/>
                  <a:gd name="connsiteX20" fmla="*/ 1621163 w 1878071"/>
                  <a:gd name="connsiteY20" fmla="*/ 74921 h 74922"/>
                  <a:gd name="connsiteX21" fmla="*/ 1611998 w 1878071"/>
                  <a:gd name="connsiteY21" fmla="*/ 71125 h 74922"/>
                  <a:gd name="connsiteX22" fmla="*/ 1608201 w 1878071"/>
                  <a:gd name="connsiteY22" fmla="*/ 61960 h 74922"/>
                  <a:gd name="connsiteX23" fmla="*/ 1611998 w 1878071"/>
                  <a:gd name="connsiteY23" fmla="*/ 52795 h 74922"/>
                  <a:gd name="connsiteX24" fmla="*/ 1621163 w 1878071"/>
                  <a:gd name="connsiteY24" fmla="*/ 48998 h 74922"/>
                  <a:gd name="connsiteX25" fmla="*/ 1299522 w 1878071"/>
                  <a:gd name="connsiteY25" fmla="*/ 48998 h 74922"/>
                  <a:gd name="connsiteX26" fmla="*/ 1543468 w 1878071"/>
                  <a:gd name="connsiteY26" fmla="*/ 48998 h 74922"/>
                  <a:gd name="connsiteX27" fmla="*/ 1556430 w 1878071"/>
                  <a:gd name="connsiteY27" fmla="*/ 61960 h 74922"/>
                  <a:gd name="connsiteX28" fmla="*/ 1556429 w 1878071"/>
                  <a:gd name="connsiteY28" fmla="*/ 61960 h 74922"/>
                  <a:gd name="connsiteX29" fmla="*/ 1543467 w 1878071"/>
                  <a:gd name="connsiteY29" fmla="*/ 74922 h 74922"/>
                  <a:gd name="connsiteX30" fmla="*/ 1299522 w 1878071"/>
                  <a:gd name="connsiteY30" fmla="*/ 74921 h 74922"/>
                  <a:gd name="connsiteX31" fmla="*/ 1290356 w 1878071"/>
                  <a:gd name="connsiteY31" fmla="*/ 71125 h 74922"/>
                  <a:gd name="connsiteX32" fmla="*/ 1286560 w 1878071"/>
                  <a:gd name="connsiteY32" fmla="*/ 61960 h 74922"/>
                  <a:gd name="connsiteX33" fmla="*/ 1290356 w 1878071"/>
                  <a:gd name="connsiteY33" fmla="*/ 52795 h 74922"/>
                  <a:gd name="connsiteX34" fmla="*/ 1299522 w 1878071"/>
                  <a:gd name="connsiteY34" fmla="*/ 48998 h 74922"/>
                  <a:gd name="connsiteX35" fmla="*/ 977882 w 1878071"/>
                  <a:gd name="connsiteY35" fmla="*/ 48998 h 74922"/>
                  <a:gd name="connsiteX36" fmla="*/ 1221828 w 1878071"/>
                  <a:gd name="connsiteY36" fmla="*/ 48998 h 74922"/>
                  <a:gd name="connsiteX37" fmla="*/ 1234790 w 1878071"/>
                  <a:gd name="connsiteY37" fmla="*/ 61960 h 74922"/>
                  <a:gd name="connsiteX38" fmla="*/ 1234789 w 1878071"/>
                  <a:gd name="connsiteY38" fmla="*/ 61960 h 74922"/>
                  <a:gd name="connsiteX39" fmla="*/ 1221827 w 1878071"/>
                  <a:gd name="connsiteY39" fmla="*/ 74922 h 74922"/>
                  <a:gd name="connsiteX40" fmla="*/ 977882 w 1878071"/>
                  <a:gd name="connsiteY40" fmla="*/ 74921 h 74922"/>
                  <a:gd name="connsiteX41" fmla="*/ 968716 w 1878071"/>
                  <a:gd name="connsiteY41" fmla="*/ 71125 h 74922"/>
                  <a:gd name="connsiteX42" fmla="*/ 964920 w 1878071"/>
                  <a:gd name="connsiteY42" fmla="*/ 61960 h 74922"/>
                  <a:gd name="connsiteX43" fmla="*/ 968716 w 1878071"/>
                  <a:gd name="connsiteY43" fmla="*/ 52795 h 74922"/>
                  <a:gd name="connsiteX44" fmla="*/ 977882 w 1878071"/>
                  <a:gd name="connsiteY44" fmla="*/ 48998 h 74922"/>
                  <a:gd name="connsiteX45" fmla="*/ 656242 w 1878071"/>
                  <a:gd name="connsiteY45" fmla="*/ 48998 h 74922"/>
                  <a:gd name="connsiteX46" fmla="*/ 900188 w 1878071"/>
                  <a:gd name="connsiteY46" fmla="*/ 48998 h 74922"/>
                  <a:gd name="connsiteX47" fmla="*/ 913150 w 1878071"/>
                  <a:gd name="connsiteY47" fmla="*/ 61960 h 74922"/>
                  <a:gd name="connsiteX48" fmla="*/ 913149 w 1878071"/>
                  <a:gd name="connsiteY48" fmla="*/ 61960 h 74922"/>
                  <a:gd name="connsiteX49" fmla="*/ 900187 w 1878071"/>
                  <a:gd name="connsiteY49" fmla="*/ 74922 h 74922"/>
                  <a:gd name="connsiteX50" fmla="*/ 656242 w 1878071"/>
                  <a:gd name="connsiteY50" fmla="*/ 74921 h 74922"/>
                  <a:gd name="connsiteX51" fmla="*/ 647076 w 1878071"/>
                  <a:gd name="connsiteY51" fmla="*/ 71125 h 74922"/>
                  <a:gd name="connsiteX52" fmla="*/ 643280 w 1878071"/>
                  <a:gd name="connsiteY52" fmla="*/ 61960 h 74922"/>
                  <a:gd name="connsiteX53" fmla="*/ 647076 w 1878071"/>
                  <a:gd name="connsiteY53" fmla="*/ 52795 h 74922"/>
                  <a:gd name="connsiteX54" fmla="*/ 656242 w 1878071"/>
                  <a:gd name="connsiteY54" fmla="*/ 48998 h 74922"/>
                  <a:gd name="connsiteX55" fmla="*/ 334602 w 1878071"/>
                  <a:gd name="connsiteY55" fmla="*/ 48998 h 74922"/>
                  <a:gd name="connsiteX56" fmla="*/ 578548 w 1878071"/>
                  <a:gd name="connsiteY56" fmla="*/ 48998 h 74922"/>
                  <a:gd name="connsiteX57" fmla="*/ 591510 w 1878071"/>
                  <a:gd name="connsiteY57" fmla="*/ 61960 h 74922"/>
                  <a:gd name="connsiteX58" fmla="*/ 591509 w 1878071"/>
                  <a:gd name="connsiteY58" fmla="*/ 61960 h 74922"/>
                  <a:gd name="connsiteX59" fmla="*/ 578547 w 1878071"/>
                  <a:gd name="connsiteY59" fmla="*/ 74922 h 74922"/>
                  <a:gd name="connsiteX60" fmla="*/ 334602 w 1878071"/>
                  <a:gd name="connsiteY60" fmla="*/ 74921 h 74922"/>
                  <a:gd name="connsiteX61" fmla="*/ 325436 w 1878071"/>
                  <a:gd name="connsiteY61" fmla="*/ 71125 h 74922"/>
                  <a:gd name="connsiteX62" fmla="*/ 321640 w 1878071"/>
                  <a:gd name="connsiteY62" fmla="*/ 61960 h 74922"/>
                  <a:gd name="connsiteX63" fmla="*/ 325436 w 1878071"/>
                  <a:gd name="connsiteY63" fmla="*/ 52795 h 74922"/>
                  <a:gd name="connsiteX64" fmla="*/ 334602 w 1878071"/>
                  <a:gd name="connsiteY64" fmla="*/ 48998 h 74922"/>
                  <a:gd name="connsiteX65" fmla="*/ 12962 w 1878071"/>
                  <a:gd name="connsiteY65" fmla="*/ 48998 h 74922"/>
                  <a:gd name="connsiteX66" fmla="*/ 256908 w 1878071"/>
                  <a:gd name="connsiteY66" fmla="*/ 48998 h 74922"/>
                  <a:gd name="connsiteX67" fmla="*/ 269870 w 1878071"/>
                  <a:gd name="connsiteY67" fmla="*/ 61960 h 74922"/>
                  <a:gd name="connsiteX68" fmla="*/ 269869 w 1878071"/>
                  <a:gd name="connsiteY68" fmla="*/ 61960 h 74922"/>
                  <a:gd name="connsiteX69" fmla="*/ 256907 w 1878071"/>
                  <a:gd name="connsiteY69" fmla="*/ 74922 h 74922"/>
                  <a:gd name="connsiteX70" fmla="*/ 12962 w 1878071"/>
                  <a:gd name="connsiteY70" fmla="*/ 74921 h 74922"/>
                  <a:gd name="connsiteX71" fmla="*/ 3796 w 1878071"/>
                  <a:gd name="connsiteY71" fmla="*/ 71125 h 74922"/>
                  <a:gd name="connsiteX72" fmla="*/ 0 w 1878071"/>
                  <a:gd name="connsiteY72" fmla="*/ 61960 h 74922"/>
                  <a:gd name="connsiteX73" fmla="*/ 3796 w 1878071"/>
                  <a:gd name="connsiteY73" fmla="*/ 52795 h 74922"/>
                  <a:gd name="connsiteX74" fmla="*/ 12962 w 1878071"/>
                  <a:gd name="connsiteY74" fmla="*/ 48998 h 74922"/>
                  <a:gd name="connsiteX75" fmla="*/ 964920 w 1878071"/>
                  <a:gd name="connsiteY75" fmla="*/ 12961 h 74922"/>
                  <a:gd name="connsiteX76" fmla="*/ 964920 w 1878071"/>
                  <a:gd name="connsiteY76" fmla="*/ 12961 h 74922"/>
                  <a:gd name="connsiteX77" fmla="*/ 964920 w 1878071"/>
                  <a:gd name="connsiteY77" fmla="*/ 12962 h 74922"/>
                  <a:gd name="connsiteX78" fmla="*/ 643280 w 1878071"/>
                  <a:gd name="connsiteY78" fmla="*/ 12961 h 74922"/>
                  <a:gd name="connsiteX79" fmla="*/ 643280 w 1878071"/>
                  <a:gd name="connsiteY79" fmla="*/ 12961 h 74922"/>
                  <a:gd name="connsiteX80" fmla="*/ 643280 w 1878071"/>
                  <a:gd name="connsiteY80" fmla="*/ 12962 h 74922"/>
                  <a:gd name="connsiteX81" fmla="*/ 321640 w 1878071"/>
                  <a:gd name="connsiteY81" fmla="*/ 12961 h 74922"/>
                  <a:gd name="connsiteX82" fmla="*/ 321640 w 1878071"/>
                  <a:gd name="connsiteY82" fmla="*/ 12961 h 74922"/>
                  <a:gd name="connsiteX83" fmla="*/ 321640 w 1878071"/>
                  <a:gd name="connsiteY83" fmla="*/ 12962 h 74922"/>
                  <a:gd name="connsiteX84" fmla="*/ 0 w 1878071"/>
                  <a:gd name="connsiteY84" fmla="*/ 12961 h 74922"/>
                  <a:gd name="connsiteX85" fmla="*/ 0 w 1878071"/>
                  <a:gd name="connsiteY85" fmla="*/ 12961 h 74922"/>
                  <a:gd name="connsiteX86" fmla="*/ 0 w 1878071"/>
                  <a:gd name="connsiteY86" fmla="*/ 12962 h 74922"/>
                  <a:gd name="connsiteX87" fmla="*/ 1621163 w 1878071"/>
                  <a:gd name="connsiteY87" fmla="*/ 0 h 74922"/>
                  <a:gd name="connsiteX88" fmla="*/ 1865109 w 1878071"/>
                  <a:gd name="connsiteY88" fmla="*/ 0 h 74922"/>
                  <a:gd name="connsiteX89" fmla="*/ 1878071 w 1878071"/>
                  <a:gd name="connsiteY89" fmla="*/ 12962 h 74922"/>
                  <a:gd name="connsiteX90" fmla="*/ 1878070 w 1878071"/>
                  <a:gd name="connsiteY90" fmla="*/ 12962 h 74922"/>
                  <a:gd name="connsiteX91" fmla="*/ 1865108 w 1878071"/>
                  <a:gd name="connsiteY91" fmla="*/ 25924 h 74922"/>
                  <a:gd name="connsiteX92" fmla="*/ 1621163 w 1878071"/>
                  <a:gd name="connsiteY92" fmla="*/ 25923 h 74922"/>
                  <a:gd name="connsiteX93" fmla="*/ 1611998 w 1878071"/>
                  <a:gd name="connsiteY93" fmla="*/ 22126 h 74922"/>
                  <a:gd name="connsiteX94" fmla="*/ 1608201 w 1878071"/>
                  <a:gd name="connsiteY94" fmla="*/ 12961 h 74922"/>
                  <a:gd name="connsiteX95" fmla="*/ 1611998 w 1878071"/>
                  <a:gd name="connsiteY95" fmla="*/ 3796 h 74922"/>
                  <a:gd name="connsiteX96" fmla="*/ 1621163 w 1878071"/>
                  <a:gd name="connsiteY96" fmla="*/ 0 h 74922"/>
                  <a:gd name="connsiteX97" fmla="*/ 1299522 w 1878071"/>
                  <a:gd name="connsiteY97" fmla="*/ 0 h 74922"/>
                  <a:gd name="connsiteX98" fmla="*/ 1543468 w 1878071"/>
                  <a:gd name="connsiteY98" fmla="*/ 0 h 74922"/>
                  <a:gd name="connsiteX99" fmla="*/ 1556430 w 1878071"/>
                  <a:gd name="connsiteY99" fmla="*/ 12962 h 74922"/>
                  <a:gd name="connsiteX100" fmla="*/ 1556429 w 1878071"/>
                  <a:gd name="connsiteY100" fmla="*/ 12962 h 74922"/>
                  <a:gd name="connsiteX101" fmla="*/ 1543467 w 1878071"/>
                  <a:gd name="connsiteY101" fmla="*/ 25924 h 74922"/>
                  <a:gd name="connsiteX102" fmla="*/ 1299522 w 1878071"/>
                  <a:gd name="connsiteY102" fmla="*/ 25923 h 74922"/>
                  <a:gd name="connsiteX103" fmla="*/ 1290356 w 1878071"/>
                  <a:gd name="connsiteY103" fmla="*/ 22126 h 74922"/>
                  <a:gd name="connsiteX104" fmla="*/ 1286560 w 1878071"/>
                  <a:gd name="connsiteY104" fmla="*/ 12961 h 74922"/>
                  <a:gd name="connsiteX105" fmla="*/ 1290356 w 1878071"/>
                  <a:gd name="connsiteY105" fmla="*/ 3796 h 74922"/>
                  <a:gd name="connsiteX106" fmla="*/ 1299522 w 1878071"/>
                  <a:gd name="connsiteY106" fmla="*/ 0 h 74922"/>
                  <a:gd name="connsiteX107" fmla="*/ 977882 w 1878071"/>
                  <a:gd name="connsiteY107" fmla="*/ 0 h 74922"/>
                  <a:gd name="connsiteX108" fmla="*/ 1221828 w 1878071"/>
                  <a:gd name="connsiteY108" fmla="*/ 0 h 74922"/>
                  <a:gd name="connsiteX109" fmla="*/ 1234790 w 1878071"/>
                  <a:gd name="connsiteY109" fmla="*/ 12962 h 74922"/>
                  <a:gd name="connsiteX110" fmla="*/ 1234789 w 1878071"/>
                  <a:gd name="connsiteY110" fmla="*/ 12962 h 74922"/>
                  <a:gd name="connsiteX111" fmla="*/ 1221827 w 1878071"/>
                  <a:gd name="connsiteY111" fmla="*/ 25924 h 74922"/>
                  <a:gd name="connsiteX112" fmla="*/ 977882 w 1878071"/>
                  <a:gd name="connsiteY112" fmla="*/ 25923 h 74922"/>
                  <a:gd name="connsiteX113" fmla="*/ 968716 w 1878071"/>
                  <a:gd name="connsiteY113" fmla="*/ 22126 h 74922"/>
                  <a:gd name="connsiteX114" fmla="*/ 964920 w 1878071"/>
                  <a:gd name="connsiteY114" fmla="*/ 12961 h 74922"/>
                  <a:gd name="connsiteX115" fmla="*/ 968716 w 1878071"/>
                  <a:gd name="connsiteY115" fmla="*/ 3796 h 74922"/>
                  <a:gd name="connsiteX116" fmla="*/ 977882 w 1878071"/>
                  <a:gd name="connsiteY116" fmla="*/ 0 h 74922"/>
                  <a:gd name="connsiteX117" fmla="*/ 656242 w 1878071"/>
                  <a:gd name="connsiteY117" fmla="*/ 0 h 74922"/>
                  <a:gd name="connsiteX118" fmla="*/ 900188 w 1878071"/>
                  <a:gd name="connsiteY118" fmla="*/ 0 h 74922"/>
                  <a:gd name="connsiteX119" fmla="*/ 913150 w 1878071"/>
                  <a:gd name="connsiteY119" fmla="*/ 12962 h 74922"/>
                  <a:gd name="connsiteX120" fmla="*/ 913149 w 1878071"/>
                  <a:gd name="connsiteY120" fmla="*/ 12962 h 74922"/>
                  <a:gd name="connsiteX121" fmla="*/ 900187 w 1878071"/>
                  <a:gd name="connsiteY121" fmla="*/ 25924 h 74922"/>
                  <a:gd name="connsiteX122" fmla="*/ 656242 w 1878071"/>
                  <a:gd name="connsiteY122" fmla="*/ 25923 h 74922"/>
                  <a:gd name="connsiteX123" fmla="*/ 647076 w 1878071"/>
                  <a:gd name="connsiteY123" fmla="*/ 22126 h 74922"/>
                  <a:gd name="connsiteX124" fmla="*/ 643280 w 1878071"/>
                  <a:gd name="connsiteY124" fmla="*/ 12961 h 74922"/>
                  <a:gd name="connsiteX125" fmla="*/ 647076 w 1878071"/>
                  <a:gd name="connsiteY125" fmla="*/ 3796 h 74922"/>
                  <a:gd name="connsiteX126" fmla="*/ 656242 w 1878071"/>
                  <a:gd name="connsiteY126" fmla="*/ 0 h 74922"/>
                  <a:gd name="connsiteX127" fmla="*/ 334602 w 1878071"/>
                  <a:gd name="connsiteY127" fmla="*/ 0 h 74922"/>
                  <a:gd name="connsiteX128" fmla="*/ 578548 w 1878071"/>
                  <a:gd name="connsiteY128" fmla="*/ 0 h 74922"/>
                  <a:gd name="connsiteX129" fmla="*/ 591510 w 1878071"/>
                  <a:gd name="connsiteY129" fmla="*/ 12962 h 74922"/>
                  <a:gd name="connsiteX130" fmla="*/ 591509 w 1878071"/>
                  <a:gd name="connsiteY130" fmla="*/ 12962 h 74922"/>
                  <a:gd name="connsiteX131" fmla="*/ 578547 w 1878071"/>
                  <a:gd name="connsiteY131" fmla="*/ 25924 h 74922"/>
                  <a:gd name="connsiteX132" fmla="*/ 334602 w 1878071"/>
                  <a:gd name="connsiteY132" fmla="*/ 25923 h 74922"/>
                  <a:gd name="connsiteX133" fmla="*/ 325436 w 1878071"/>
                  <a:gd name="connsiteY133" fmla="*/ 22126 h 74922"/>
                  <a:gd name="connsiteX134" fmla="*/ 321640 w 1878071"/>
                  <a:gd name="connsiteY134" fmla="*/ 12961 h 74922"/>
                  <a:gd name="connsiteX135" fmla="*/ 325436 w 1878071"/>
                  <a:gd name="connsiteY135" fmla="*/ 3796 h 74922"/>
                  <a:gd name="connsiteX136" fmla="*/ 334602 w 1878071"/>
                  <a:gd name="connsiteY136" fmla="*/ 0 h 74922"/>
                  <a:gd name="connsiteX137" fmla="*/ 12962 w 1878071"/>
                  <a:gd name="connsiteY137" fmla="*/ 0 h 74922"/>
                  <a:gd name="connsiteX138" fmla="*/ 256908 w 1878071"/>
                  <a:gd name="connsiteY138" fmla="*/ 0 h 74922"/>
                  <a:gd name="connsiteX139" fmla="*/ 269870 w 1878071"/>
                  <a:gd name="connsiteY139" fmla="*/ 12962 h 74922"/>
                  <a:gd name="connsiteX140" fmla="*/ 269869 w 1878071"/>
                  <a:gd name="connsiteY140" fmla="*/ 12962 h 74922"/>
                  <a:gd name="connsiteX141" fmla="*/ 256907 w 1878071"/>
                  <a:gd name="connsiteY141" fmla="*/ 25924 h 74922"/>
                  <a:gd name="connsiteX142" fmla="*/ 12962 w 1878071"/>
                  <a:gd name="connsiteY142" fmla="*/ 25923 h 74922"/>
                  <a:gd name="connsiteX143" fmla="*/ 3796 w 1878071"/>
                  <a:gd name="connsiteY143" fmla="*/ 22126 h 74922"/>
                  <a:gd name="connsiteX144" fmla="*/ 0 w 1878071"/>
                  <a:gd name="connsiteY144" fmla="*/ 12961 h 74922"/>
                  <a:gd name="connsiteX145" fmla="*/ 3796 w 1878071"/>
                  <a:gd name="connsiteY145" fmla="*/ 3796 h 74922"/>
                  <a:gd name="connsiteX146" fmla="*/ 12962 w 1878071"/>
                  <a:gd name="connsiteY146" fmla="*/ 0 h 74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</a:cxnLst>
                <a:rect l="l" t="t" r="r" b="b"/>
                <a:pathLst>
                  <a:path w="1878071" h="74922">
                    <a:moveTo>
                      <a:pt x="1286560" y="61959"/>
                    </a:moveTo>
                    <a:lnTo>
                      <a:pt x="1286560" y="61960"/>
                    </a:lnTo>
                    <a:lnTo>
                      <a:pt x="1286560" y="61960"/>
                    </a:lnTo>
                    <a:close/>
                    <a:moveTo>
                      <a:pt x="964920" y="61959"/>
                    </a:moveTo>
                    <a:lnTo>
                      <a:pt x="964920" y="61960"/>
                    </a:lnTo>
                    <a:lnTo>
                      <a:pt x="964920" y="61960"/>
                    </a:lnTo>
                    <a:close/>
                    <a:moveTo>
                      <a:pt x="643280" y="61959"/>
                    </a:moveTo>
                    <a:lnTo>
                      <a:pt x="643280" y="61960"/>
                    </a:lnTo>
                    <a:lnTo>
                      <a:pt x="643280" y="61960"/>
                    </a:lnTo>
                    <a:close/>
                    <a:moveTo>
                      <a:pt x="321640" y="61959"/>
                    </a:moveTo>
                    <a:lnTo>
                      <a:pt x="321640" y="61960"/>
                    </a:lnTo>
                    <a:lnTo>
                      <a:pt x="321640" y="61960"/>
                    </a:lnTo>
                    <a:close/>
                    <a:moveTo>
                      <a:pt x="0" y="61959"/>
                    </a:moveTo>
                    <a:lnTo>
                      <a:pt x="0" y="61960"/>
                    </a:lnTo>
                    <a:lnTo>
                      <a:pt x="0" y="61960"/>
                    </a:lnTo>
                    <a:close/>
                    <a:moveTo>
                      <a:pt x="1621163" y="48998"/>
                    </a:moveTo>
                    <a:lnTo>
                      <a:pt x="1865109" y="48998"/>
                    </a:lnTo>
                    <a:cubicBezTo>
                      <a:pt x="1872268" y="48998"/>
                      <a:pt x="1878071" y="54801"/>
                      <a:pt x="1878071" y="61960"/>
                    </a:cubicBezTo>
                    <a:lnTo>
                      <a:pt x="1878070" y="61960"/>
                    </a:lnTo>
                    <a:cubicBezTo>
                      <a:pt x="1878070" y="69119"/>
                      <a:pt x="1872267" y="74922"/>
                      <a:pt x="1865108" y="74922"/>
                    </a:cubicBezTo>
                    <a:lnTo>
                      <a:pt x="1621163" y="74921"/>
                    </a:lnTo>
                    <a:cubicBezTo>
                      <a:pt x="1617584" y="74921"/>
                      <a:pt x="1614343" y="73470"/>
                      <a:pt x="1611998" y="71125"/>
                    </a:cubicBezTo>
                    <a:lnTo>
                      <a:pt x="1608201" y="61960"/>
                    </a:lnTo>
                    <a:lnTo>
                      <a:pt x="1611998" y="52795"/>
                    </a:lnTo>
                    <a:cubicBezTo>
                      <a:pt x="1614343" y="50449"/>
                      <a:pt x="1617584" y="48998"/>
                      <a:pt x="1621163" y="48998"/>
                    </a:cubicBezTo>
                    <a:close/>
                    <a:moveTo>
                      <a:pt x="1299522" y="48998"/>
                    </a:moveTo>
                    <a:lnTo>
                      <a:pt x="1543468" y="48998"/>
                    </a:lnTo>
                    <a:cubicBezTo>
                      <a:pt x="1550627" y="48998"/>
                      <a:pt x="1556430" y="54801"/>
                      <a:pt x="1556430" y="61960"/>
                    </a:cubicBezTo>
                    <a:lnTo>
                      <a:pt x="1556429" y="61960"/>
                    </a:lnTo>
                    <a:cubicBezTo>
                      <a:pt x="1556429" y="69119"/>
                      <a:pt x="1550626" y="74922"/>
                      <a:pt x="1543467" y="74922"/>
                    </a:cubicBezTo>
                    <a:lnTo>
                      <a:pt x="1299522" y="74921"/>
                    </a:lnTo>
                    <a:cubicBezTo>
                      <a:pt x="1295942" y="74921"/>
                      <a:pt x="1292702" y="73470"/>
                      <a:pt x="1290356" y="71125"/>
                    </a:cubicBezTo>
                    <a:lnTo>
                      <a:pt x="1286560" y="61960"/>
                    </a:lnTo>
                    <a:lnTo>
                      <a:pt x="1290356" y="52795"/>
                    </a:lnTo>
                    <a:cubicBezTo>
                      <a:pt x="1292702" y="50449"/>
                      <a:pt x="1295942" y="48998"/>
                      <a:pt x="1299522" y="48998"/>
                    </a:cubicBezTo>
                    <a:close/>
                    <a:moveTo>
                      <a:pt x="977882" y="48998"/>
                    </a:moveTo>
                    <a:lnTo>
                      <a:pt x="1221828" y="48998"/>
                    </a:lnTo>
                    <a:cubicBezTo>
                      <a:pt x="1228987" y="48998"/>
                      <a:pt x="1234790" y="54801"/>
                      <a:pt x="1234790" y="61960"/>
                    </a:cubicBezTo>
                    <a:lnTo>
                      <a:pt x="1234789" y="61960"/>
                    </a:lnTo>
                    <a:cubicBezTo>
                      <a:pt x="1234789" y="69119"/>
                      <a:pt x="1228986" y="74922"/>
                      <a:pt x="1221827" y="74922"/>
                    </a:cubicBezTo>
                    <a:lnTo>
                      <a:pt x="977882" y="74921"/>
                    </a:lnTo>
                    <a:cubicBezTo>
                      <a:pt x="974302" y="74921"/>
                      <a:pt x="971062" y="73470"/>
                      <a:pt x="968716" y="71125"/>
                    </a:cubicBezTo>
                    <a:lnTo>
                      <a:pt x="964920" y="61960"/>
                    </a:lnTo>
                    <a:lnTo>
                      <a:pt x="968716" y="52795"/>
                    </a:lnTo>
                    <a:cubicBezTo>
                      <a:pt x="971062" y="50449"/>
                      <a:pt x="974302" y="48998"/>
                      <a:pt x="977882" y="48998"/>
                    </a:cubicBezTo>
                    <a:close/>
                    <a:moveTo>
                      <a:pt x="656242" y="48998"/>
                    </a:moveTo>
                    <a:lnTo>
                      <a:pt x="900188" y="48998"/>
                    </a:lnTo>
                    <a:cubicBezTo>
                      <a:pt x="907347" y="48998"/>
                      <a:pt x="913150" y="54801"/>
                      <a:pt x="913150" y="61960"/>
                    </a:cubicBezTo>
                    <a:lnTo>
                      <a:pt x="913149" y="61960"/>
                    </a:lnTo>
                    <a:cubicBezTo>
                      <a:pt x="913149" y="69119"/>
                      <a:pt x="907346" y="74922"/>
                      <a:pt x="900187" y="74922"/>
                    </a:cubicBezTo>
                    <a:lnTo>
                      <a:pt x="656242" y="74921"/>
                    </a:lnTo>
                    <a:cubicBezTo>
                      <a:pt x="652662" y="74921"/>
                      <a:pt x="649422" y="73470"/>
                      <a:pt x="647076" y="71125"/>
                    </a:cubicBezTo>
                    <a:lnTo>
                      <a:pt x="643280" y="61960"/>
                    </a:lnTo>
                    <a:lnTo>
                      <a:pt x="647076" y="52795"/>
                    </a:lnTo>
                    <a:cubicBezTo>
                      <a:pt x="649422" y="50449"/>
                      <a:pt x="652662" y="48998"/>
                      <a:pt x="656242" y="48998"/>
                    </a:cubicBezTo>
                    <a:close/>
                    <a:moveTo>
                      <a:pt x="334602" y="48998"/>
                    </a:moveTo>
                    <a:lnTo>
                      <a:pt x="578548" y="48998"/>
                    </a:lnTo>
                    <a:cubicBezTo>
                      <a:pt x="585707" y="48998"/>
                      <a:pt x="591510" y="54801"/>
                      <a:pt x="591510" y="61960"/>
                    </a:cubicBezTo>
                    <a:lnTo>
                      <a:pt x="591509" y="61960"/>
                    </a:lnTo>
                    <a:cubicBezTo>
                      <a:pt x="591509" y="69119"/>
                      <a:pt x="585706" y="74922"/>
                      <a:pt x="578547" y="74922"/>
                    </a:cubicBezTo>
                    <a:lnTo>
                      <a:pt x="334602" y="74921"/>
                    </a:lnTo>
                    <a:cubicBezTo>
                      <a:pt x="331022" y="74921"/>
                      <a:pt x="327782" y="73470"/>
                      <a:pt x="325436" y="71125"/>
                    </a:cubicBezTo>
                    <a:lnTo>
                      <a:pt x="321640" y="61960"/>
                    </a:lnTo>
                    <a:lnTo>
                      <a:pt x="325436" y="52795"/>
                    </a:lnTo>
                    <a:cubicBezTo>
                      <a:pt x="327782" y="50449"/>
                      <a:pt x="331022" y="48998"/>
                      <a:pt x="334602" y="48998"/>
                    </a:cubicBezTo>
                    <a:close/>
                    <a:moveTo>
                      <a:pt x="12962" y="48998"/>
                    </a:moveTo>
                    <a:lnTo>
                      <a:pt x="256908" y="48998"/>
                    </a:lnTo>
                    <a:cubicBezTo>
                      <a:pt x="264067" y="48998"/>
                      <a:pt x="269870" y="54801"/>
                      <a:pt x="269870" y="61960"/>
                    </a:cubicBezTo>
                    <a:lnTo>
                      <a:pt x="269869" y="61960"/>
                    </a:lnTo>
                    <a:cubicBezTo>
                      <a:pt x="269869" y="69119"/>
                      <a:pt x="264066" y="74922"/>
                      <a:pt x="256907" y="74922"/>
                    </a:cubicBezTo>
                    <a:lnTo>
                      <a:pt x="12962" y="74921"/>
                    </a:lnTo>
                    <a:cubicBezTo>
                      <a:pt x="9382" y="74921"/>
                      <a:pt x="6142" y="73470"/>
                      <a:pt x="3796" y="71125"/>
                    </a:cubicBezTo>
                    <a:lnTo>
                      <a:pt x="0" y="61960"/>
                    </a:lnTo>
                    <a:lnTo>
                      <a:pt x="3796" y="52795"/>
                    </a:lnTo>
                    <a:cubicBezTo>
                      <a:pt x="6142" y="50449"/>
                      <a:pt x="9382" y="48998"/>
                      <a:pt x="12962" y="48998"/>
                    </a:cubicBezTo>
                    <a:close/>
                    <a:moveTo>
                      <a:pt x="964920" y="12961"/>
                    </a:moveTo>
                    <a:lnTo>
                      <a:pt x="964920" y="12961"/>
                    </a:lnTo>
                    <a:lnTo>
                      <a:pt x="964920" y="12962"/>
                    </a:lnTo>
                    <a:close/>
                    <a:moveTo>
                      <a:pt x="643280" y="12961"/>
                    </a:moveTo>
                    <a:lnTo>
                      <a:pt x="643280" y="12961"/>
                    </a:lnTo>
                    <a:lnTo>
                      <a:pt x="643280" y="12962"/>
                    </a:lnTo>
                    <a:close/>
                    <a:moveTo>
                      <a:pt x="321640" y="12961"/>
                    </a:moveTo>
                    <a:lnTo>
                      <a:pt x="321640" y="12961"/>
                    </a:lnTo>
                    <a:lnTo>
                      <a:pt x="321640" y="12962"/>
                    </a:lnTo>
                    <a:close/>
                    <a:moveTo>
                      <a:pt x="0" y="12961"/>
                    </a:moveTo>
                    <a:lnTo>
                      <a:pt x="0" y="12961"/>
                    </a:lnTo>
                    <a:lnTo>
                      <a:pt x="0" y="12962"/>
                    </a:lnTo>
                    <a:close/>
                    <a:moveTo>
                      <a:pt x="1621163" y="0"/>
                    </a:moveTo>
                    <a:lnTo>
                      <a:pt x="1865109" y="0"/>
                    </a:lnTo>
                    <a:cubicBezTo>
                      <a:pt x="1872268" y="0"/>
                      <a:pt x="1878071" y="5803"/>
                      <a:pt x="1878071" y="12962"/>
                    </a:cubicBezTo>
                    <a:lnTo>
                      <a:pt x="1878070" y="12962"/>
                    </a:lnTo>
                    <a:cubicBezTo>
                      <a:pt x="1878070" y="20121"/>
                      <a:pt x="1872267" y="25924"/>
                      <a:pt x="1865108" y="25924"/>
                    </a:cubicBezTo>
                    <a:lnTo>
                      <a:pt x="1621163" y="25923"/>
                    </a:lnTo>
                    <a:cubicBezTo>
                      <a:pt x="1617584" y="25923"/>
                      <a:pt x="1614343" y="24472"/>
                      <a:pt x="1611998" y="22126"/>
                    </a:cubicBezTo>
                    <a:lnTo>
                      <a:pt x="1608201" y="12961"/>
                    </a:lnTo>
                    <a:lnTo>
                      <a:pt x="1611998" y="3796"/>
                    </a:lnTo>
                    <a:cubicBezTo>
                      <a:pt x="1614343" y="1451"/>
                      <a:pt x="1617584" y="0"/>
                      <a:pt x="1621163" y="0"/>
                    </a:cubicBezTo>
                    <a:close/>
                    <a:moveTo>
                      <a:pt x="1299522" y="0"/>
                    </a:moveTo>
                    <a:lnTo>
                      <a:pt x="1543468" y="0"/>
                    </a:lnTo>
                    <a:cubicBezTo>
                      <a:pt x="1550627" y="0"/>
                      <a:pt x="1556430" y="5803"/>
                      <a:pt x="1556430" y="12962"/>
                    </a:cubicBezTo>
                    <a:lnTo>
                      <a:pt x="1556429" y="12962"/>
                    </a:lnTo>
                    <a:cubicBezTo>
                      <a:pt x="1556429" y="20121"/>
                      <a:pt x="1550626" y="25924"/>
                      <a:pt x="1543467" y="25924"/>
                    </a:cubicBezTo>
                    <a:lnTo>
                      <a:pt x="1299522" y="25923"/>
                    </a:lnTo>
                    <a:cubicBezTo>
                      <a:pt x="1295942" y="25923"/>
                      <a:pt x="1292702" y="24472"/>
                      <a:pt x="1290356" y="22126"/>
                    </a:cubicBezTo>
                    <a:lnTo>
                      <a:pt x="1286560" y="12961"/>
                    </a:lnTo>
                    <a:lnTo>
                      <a:pt x="1290356" y="3796"/>
                    </a:lnTo>
                    <a:cubicBezTo>
                      <a:pt x="1292702" y="1451"/>
                      <a:pt x="1295942" y="0"/>
                      <a:pt x="1299522" y="0"/>
                    </a:cubicBezTo>
                    <a:close/>
                    <a:moveTo>
                      <a:pt x="977882" y="0"/>
                    </a:moveTo>
                    <a:lnTo>
                      <a:pt x="1221828" y="0"/>
                    </a:lnTo>
                    <a:cubicBezTo>
                      <a:pt x="1228987" y="0"/>
                      <a:pt x="1234790" y="5803"/>
                      <a:pt x="1234790" y="12962"/>
                    </a:cubicBezTo>
                    <a:lnTo>
                      <a:pt x="1234789" y="12962"/>
                    </a:lnTo>
                    <a:cubicBezTo>
                      <a:pt x="1234789" y="20121"/>
                      <a:pt x="1228986" y="25924"/>
                      <a:pt x="1221827" y="25924"/>
                    </a:cubicBezTo>
                    <a:lnTo>
                      <a:pt x="977882" y="25923"/>
                    </a:lnTo>
                    <a:cubicBezTo>
                      <a:pt x="974302" y="25923"/>
                      <a:pt x="971062" y="24472"/>
                      <a:pt x="968716" y="22126"/>
                    </a:cubicBezTo>
                    <a:lnTo>
                      <a:pt x="964920" y="12961"/>
                    </a:lnTo>
                    <a:lnTo>
                      <a:pt x="968716" y="3796"/>
                    </a:lnTo>
                    <a:cubicBezTo>
                      <a:pt x="971062" y="1451"/>
                      <a:pt x="974302" y="0"/>
                      <a:pt x="977882" y="0"/>
                    </a:cubicBezTo>
                    <a:close/>
                    <a:moveTo>
                      <a:pt x="656242" y="0"/>
                    </a:moveTo>
                    <a:lnTo>
                      <a:pt x="900188" y="0"/>
                    </a:lnTo>
                    <a:cubicBezTo>
                      <a:pt x="907347" y="0"/>
                      <a:pt x="913150" y="5803"/>
                      <a:pt x="913150" y="12962"/>
                    </a:cubicBezTo>
                    <a:lnTo>
                      <a:pt x="913149" y="12962"/>
                    </a:lnTo>
                    <a:cubicBezTo>
                      <a:pt x="913149" y="20121"/>
                      <a:pt x="907346" y="25924"/>
                      <a:pt x="900187" y="25924"/>
                    </a:cubicBezTo>
                    <a:lnTo>
                      <a:pt x="656242" y="25923"/>
                    </a:lnTo>
                    <a:cubicBezTo>
                      <a:pt x="652662" y="25923"/>
                      <a:pt x="649422" y="24472"/>
                      <a:pt x="647076" y="22126"/>
                    </a:cubicBezTo>
                    <a:lnTo>
                      <a:pt x="643280" y="12961"/>
                    </a:lnTo>
                    <a:lnTo>
                      <a:pt x="647076" y="3796"/>
                    </a:lnTo>
                    <a:cubicBezTo>
                      <a:pt x="649422" y="1451"/>
                      <a:pt x="652662" y="0"/>
                      <a:pt x="656242" y="0"/>
                    </a:cubicBezTo>
                    <a:close/>
                    <a:moveTo>
                      <a:pt x="334602" y="0"/>
                    </a:moveTo>
                    <a:lnTo>
                      <a:pt x="578548" y="0"/>
                    </a:lnTo>
                    <a:cubicBezTo>
                      <a:pt x="585707" y="0"/>
                      <a:pt x="591510" y="5803"/>
                      <a:pt x="591510" y="12962"/>
                    </a:cubicBezTo>
                    <a:lnTo>
                      <a:pt x="591509" y="12962"/>
                    </a:lnTo>
                    <a:cubicBezTo>
                      <a:pt x="591509" y="20121"/>
                      <a:pt x="585706" y="25924"/>
                      <a:pt x="578547" y="25924"/>
                    </a:cubicBezTo>
                    <a:lnTo>
                      <a:pt x="334602" y="25923"/>
                    </a:lnTo>
                    <a:cubicBezTo>
                      <a:pt x="331022" y="25923"/>
                      <a:pt x="327782" y="24472"/>
                      <a:pt x="325436" y="22126"/>
                    </a:cubicBezTo>
                    <a:lnTo>
                      <a:pt x="321640" y="12961"/>
                    </a:lnTo>
                    <a:lnTo>
                      <a:pt x="325436" y="3796"/>
                    </a:lnTo>
                    <a:cubicBezTo>
                      <a:pt x="327782" y="1451"/>
                      <a:pt x="331022" y="0"/>
                      <a:pt x="334602" y="0"/>
                    </a:cubicBezTo>
                    <a:close/>
                    <a:moveTo>
                      <a:pt x="12962" y="0"/>
                    </a:moveTo>
                    <a:lnTo>
                      <a:pt x="256908" y="0"/>
                    </a:lnTo>
                    <a:cubicBezTo>
                      <a:pt x="264067" y="0"/>
                      <a:pt x="269870" y="5803"/>
                      <a:pt x="269870" y="12962"/>
                    </a:cubicBezTo>
                    <a:lnTo>
                      <a:pt x="269869" y="12962"/>
                    </a:lnTo>
                    <a:cubicBezTo>
                      <a:pt x="269869" y="20121"/>
                      <a:pt x="264066" y="25924"/>
                      <a:pt x="256907" y="25924"/>
                    </a:cubicBezTo>
                    <a:lnTo>
                      <a:pt x="12962" y="25923"/>
                    </a:lnTo>
                    <a:cubicBezTo>
                      <a:pt x="9382" y="25923"/>
                      <a:pt x="6142" y="24472"/>
                      <a:pt x="3796" y="22126"/>
                    </a:cubicBezTo>
                    <a:lnTo>
                      <a:pt x="0" y="12961"/>
                    </a:lnTo>
                    <a:lnTo>
                      <a:pt x="3796" y="3796"/>
                    </a:lnTo>
                    <a:cubicBezTo>
                      <a:pt x="6142" y="1451"/>
                      <a:pt x="9382" y="0"/>
                      <a:pt x="129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3647FC8F-F1DD-199D-A11A-F6DB44EB0B09}"/>
                </a:ext>
              </a:extLst>
            </p:cNvPr>
            <p:cNvGrpSpPr/>
            <p:nvPr/>
          </p:nvGrpSpPr>
          <p:grpSpPr>
            <a:xfrm>
              <a:off x="2283921" y="1297364"/>
              <a:ext cx="2007988" cy="321712"/>
              <a:chOff x="6336645" y="2942301"/>
              <a:chExt cx="1439862" cy="1439862"/>
            </a:xfrm>
            <a:noFill/>
          </p:grpSpPr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3D23B257-3DD7-E709-21B2-DD958C3540C5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093F445C-D904-5A11-A07A-446738EC4FDB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EE335FCA-45D7-40F8-3182-0BA86CEA8BB4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AA4BC0E7-119C-DFCC-9C89-EFAF45062A6D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5692B34-229E-A66B-A593-6F7D2B3F6654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AB6397D8-5A75-36FA-9D79-9B8DF1E93EF3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233BEBA3-FF4B-DE3D-5310-42DB36E820F9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860FB927-80B3-D82A-C4B5-B416DA02AF02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7927712E-4AA0-9C05-B233-9585654D8EE5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73D2C589-D7F5-29D9-0E9E-35E87B47A8CF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3EFB1B76-F191-30F1-3F61-2324AD481790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6A596564-7292-6225-6683-E647F93153C2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F2220D89-BBEC-3056-E80E-3675C2759D09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A6B035EF-2B35-A79F-3455-818EAA773377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863AD45B-3C83-62CC-9C48-5ADB2B35BEB6}"/>
              </a:ext>
            </a:extLst>
          </p:cNvPr>
          <p:cNvGrpSpPr/>
          <p:nvPr/>
        </p:nvGrpSpPr>
        <p:grpSpPr>
          <a:xfrm>
            <a:off x="2283921" y="1744787"/>
            <a:ext cx="2007988" cy="429293"/>
            <a:chOff x="2283921" y="1744787"/>
            <a:chExt cx="2007988" cy="429293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6E7E6675-A7AB-E0A9-373D-32831DA7A318}"/>
                </a:ext>
              </a:extLst>
            </p:cNvPr>
            <p:cNvGrpSpPr/>
            <p:nvPr/>
          </p:nvGrpSpPr>
          <p:grpSpPr>
            <a:xfrm>
              <a:off x="2287362" y="1745909"/>
              <a:ext cx="2001107" cy="427347"/>
              <a:chOff x="2888896" y="4131015"/>
              <a:chExt cx="2001107" cy="427347"/>
            </a:xfrm>
          </p:grpSpPr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6D96C0AC-EF10-85F9-6C66-34F2D4E2751C}"/>
                  </a:ext>
                </a:extLst>
              </p:cNvPr>
              <p:cNvSpPr/>
              <p:nvPr/>
            </p:nvSpPr>
            <p:spPr>
              <a:xfrm>
                <a:off x="2888896" y="4131015"/>
                <a:ext cx="2001107" cy="42734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ECB7F480-6E63-D5F9-289C-21C1BEF522C0}"/>
                  </a:ext>
                </a:extLst>
              </p:cNvPr>
              <p:cNvSpPr/>
              <p:nvPr/>
            </p:nvSpPr>
            <p:spPr>
              <a:xfrm>
                <a:off x="2950414" y="4175832"/>
                <a:ext cx="1878071" cy="74922"/>
              </a:xfrm>
              <a:custGeom>
                <a:avLst/>
                <a:gdLst>
                  <a:gd name="connsiteX0" fmla="*/ 1286560 w 1878071"/>
                  <a:gd name="connsiteY0" fmla="*/ 61959 h 74922"/>
                  <a:gd name="connsiteX1" fmla="*/ 1286560 w 1878071"/>
                  <a:gd name="connsiteY1" fmla="*/ 61960 h 74922"/>
                  <a:gd name="connsiteX2" fmla="*/ 1286560 w 1878071"/>
                  <a:gd name="connsiteY2" fmla="*/ 61960 h 74922"/>
                  <a:gd name="connsiteX3" fmla="*/ 964920 w 1878071"/>
                  <a:gd name="connsiteY3" fmla="*/ 61959 h 74922"/>
                  <a:gd name="connsiteX4" fmla="*/ 964920 w 1878071"/>
                  <a:gd name="connsiteY4" fmla="*/ 61960 h 74922"/>
                  <a:gd name="connsiteX5" fmla="*/ 964920 w 1878071"/>
                  <a:gd name="connsiteY5" fmla="*/ 61960 h 74922"/>
                  <a:gd name="connsiteX6" fmla="*/ 643280 w 1878071"/>
                  <a:gd name="connsiteY6" fmla="*/ 61959 h 74922"/>
                  <a:gd name="connsiteX7" fmla="*/ 643280 w 1878071"/>
                  <a:gd name="connsiteY7" fmla="*/ 61960 h 74922"/>
                  <a:gd name="connsiteX8" fmla="*/ 643280 w 1878071"/>
                  <a:gd name="connsiteY8" fmla="*/ 61960 h 74922"/>
                  <a:gd name="connsiteX9" fmla="*/ 321640 w 1878071"/>
                  <a:gd name="connsiteY9" fmla="*/ 61959 h 74922"/>
                  <a:gd name="connsiteX10" fmla="*/ 321640 w 1878071"/>
                  <a:gd name="connsiteY10" fmla="*/ 61960 h 74922"/>
                  <a:gd name="connsiteX11" fmla="*/ 321640 w 1878071"/>
                  <a:gd name="connsiteY11" fmla="*/ 61960 h 74922"/>
                  <a:gd name="connsiteX12" fmla="*/ 0 w 1878071"/>
                  <a:gd name="connsiteY12" fmla="*/ 61959 h 74922"/>
                  <a:gd name="connsiteX13" fmla="*/ 0 w 1878071"/>
                  <a:gd name="connsiteY13" fmla="*/ 61960 h 74922"/>
                  <a:gd name="connsiteX14" fmla="*/ 0 w 1878071"/>
                  <a:gd name="connsiteY14" fmla="*/ 61960 h 74922"/>
                  <a:gd name="connsiteX15" fmla="*/ 1621163 w 1878071"/>
                  <a:gd name="connsiteY15" fmla="*/ 48998 h 74922"/>
                  <a:gd name="connsiteX16" fmla="*/ 1865109 w 1878071"/>
                  <a:gd name="connsiteY16" fmla="*/ 48998 h 74922"/>
                  <a:gd name="connsiteX17" fmla="*/ 1878071 w 1878071"/>
                  <a:gd name="connsiteY17" fmla="*/ 61960 h 74922"/>
                  <a:gd name="connsiteX18" fmla="*/ 1878070 w 1878071"/>
                  <a:gd name="connsiteY18" fmla="*/ 61960 h 74922"/>
                  <a:gd name="connsiteX19" fmla="*/ 1865108 w 1878071"/>
                  <a:gd name="connsiteY19" fmla="*/ 74922 h 74922"/>
                  <a:gd name="connsiteX20" fmla="*/ 1621163 w 1878071"/>
                  <a:gd name="connsiteY20" fmla="*/ 74921 h 74922"/>
                  <a:gd name="connsiteX21" fmla="*/ 1611998 w 1878071"/>
                  <a:gd name="connsiteY21" fmla="*/ 71125 h 74922"/>
                  <a:gd name="connsiteX22" fmla="*/ 1608201 w 1878071"/>
                  <a:gd name="connsiteY22" fmla="*/ 61960 h 74922"/>
                  <a:gd name="connsiteX23" fmla="*/ 1611998 w 1878071"/>
                  <a:gd name="connsiteY23" fmla="*/ 52795 h 74922"/>
                  <a:gd name="connsiteX24" fmla="*/ 1621163 w 1878071"/>
                  <a:gd name="connsiteY24" fmla="*/ 48998 h 74922"/>
                  <a:gd name="connsiteX25" fmla="*/ 1299522 w 1878071"/>
                  <a:gd name="connsiteY25" fmla="*/ 48998 h 74922"/>
                  <a:gd name="connsiteX26" fmla="*/ 1543468 w 1878071"/>
                  <a:gd name="connsiteY26" fmla="*/ 48998 h 74922"/>
                  <a:gd name="connsiteX27" fmla="*/ 1556430 w 1878071"/>
                  <a:gd name="connsiteY27" fmla="*/ 61960 h 74922"/>
                  <a:gd name="connsiteX28" fmla="*/ 1556429 w 1878071"/>
                  <a:gd name="connsiteY28" fmla="*/ 61960 h 74922"/>
                  <a:gd name="connsiteX29" fmla="*/ 1543467 w 1878071"/>
                  <a:gd name="connsiteY29" fmla="*/ 74922 h 74922"/>
                  <a:gd name="connsiteX30" fmla="*/ 1299522 w 1878071"/>
                  <a:gd name="connsiteY30" fmla="*/ 74921 h 74922"/>
                  <a:gd name="connsiteX31" fmla="*/ 1290356 w 1878071"/>
                  <a:gd name="connsiteY31" fmla="*/ 71125 h 74922"/>
                  <a:gd name="connsiteX32" fmla="*/ 1286560 w 1878071"/>
                  <a:gd name="connsiteY32" fmla="*/ 61960 h 74922"/>
                  <a:gd name="connsiteX33" fmla="*/ 1290356 w 1878071"/>
                  <a:gd name="connsiteY33" fmla="*/ 52795 h 74922"/>
                  <a:gd name="connsiteX34" fmla="*/ 1299522 w 1878071"/>
                  <a:gd name="connsiteY34" fmla="*/ 48998 h 74922"/>
                  <a:gd name="connsiteX35" fmla="*/ 977882 w 1878071"/>
                  <a:gd name="connsiteY35" fmla="*/ 48998 h 74922"/>
                  <a:gd name="connsiteX36" fmla="*/ 1221828 w 1878071"/>
                  <a:gd name="connsiteY36" fmla="*/ 48998 h 74922"/>
                  <a:gd name="connsiteX37" fmla="*/ 1234790 w 1878071"/>
                  <a:gd name="connsiteY37" fmla="*/ 61960 h 74922"/>
                  <a:gd name="connsiteX38" fmla="*/ 1234789 w 1878071"/>
                  <a:gd name="connsiteY38" fmla="*/ 61960 h 74922"/>
                  <a:gd name="connsiteX39" fmla="*/ 1221827 w 1878071"/>
                  <a:gd name="connsiteY39" fmla="*/ 74922 h 74922"/>
                  <a:gd name="connsiteX40" fmla="*/ 977882 w 1878071"/>
                  <a:gd name="connsiteY40" fmla="*/ 74921 h 74922"/>
                  <a:gd name="connsiteX41" fmla="*/ 968716 w 1878071"/>
                  <a:gd name="connsiteY41" fmla="*/ 71125 h 74922"/>
                  <a:gd name="connsiteX42" fmla="*/ 964920 w 1878071"/>
                  <a:gd name="connsiteY42" fmla="*/ 61960 h 74922"/>
                  <a:gd name="connsiteX43" fmla="*/ 968716 w 1878071"/>
                  <a:gd name="connsiteY43" fmla="*/ 52795 h 74922"/>
                  <a:gd name="connsiteX44" fmla="*/ 977882 w 1878071"/>
                  <a:gd name="connsiteY44" fmla="*/ 48998 h 74922"/>
                  <a:gd name="connsiteX45" fmla="*/ 656242 w 1878071"/>
                  <a:gd name="connsiteY45" fmla="*/ 48998 h 74922"/>
                  <a:gd name="connsiteX46" fmla="*/ 900188 w 1878071"/>
                  <a:gd name="connsiteY46" fmla="*/ 48998 h 74922"/>
                  <a:gd name="connsiteX47" fmla="*/ 913150 w 1878071"/>
                  <a:gd name="connsiteY47" fmla="*/ 61960 h 74922"/>
                  <a:gd name="connsiteX48" fmla="*/ 913149 w 1878071"/>
                  <a:gd name="connsiteY48" fmla="*/ 61960 h 74922"/>
                  <a:gd name="connsiteX49" fmla="*/ 900187 w 1878071"/>
                  <a:gd name="connsiteY49" fmla="*/ 74922 h 74922"/>
                  <a:gd name="connsiteX50" fmla="*/ 656242 w 1878071"/>
                  <a:gd name="connsiteY50" fmla="*/ 74921 h 74922"/>
                  <a:gd name="connsiteX51" fmla="*/ 647076 w 1878071"/>
                  <a:gd name="connsiteY51" fmla="*/ 71125 h 74922"/>
                  <a:gd name="connsiteX52" fmla="*/ 643280 w 1878071"/>
                  <a:gd name="connsiteY52" fmla="*/ 61960 h 74922"/>
                  <a:gd name="connsiteX53" fmla="*/ 647076 w 1878071"/>
                  <a:gd name="connsiteY53" fmla="*/ 52795 h 74922"/>
                  <a:gd name="connsiteX54" fmla="*/ 656242 w 1878071"/>
                  <a:gd name="connsiteY54" fmla="*/ 48998 h 74922"/>
                  <a:gd name="connsiteX55" fmla="*/ 334602 w 1878071"/>
                  <a:gd name="connsiteY55" fmla="*/ 48998 h 74922"/>
                  <a:gd name="connsiteX56" fmla="*/ 578548 w 1878071"/>
                  <a:gd name="connsiteY56" fmla="*/ 48998 h 74922"/>
                  <a:gd name="connsiteX57" fmla="*/ 591510 w 1878071"/>
                  <a:gd name="connsiteY57" fmla="*/ 61960 h 74922"/>
                  <a:gd name="connsiteX58" fmla="*/ 591509 w 1878071"/>
                  <a:gd name="connsiteY58" fmla="*/ 61960 h 74922"/>
                  <a:gd name="connsiteX59" fmla="*/ 578547 w 1878071"/>
                  <a:gd name="connsiteY59" fmla="*/ 74922 h 74922"/>
                  <a:gd name="connsiteX60" fmla="*/ 334602 w 1878071"/>
                  <a:gd name="connsiteY60" fmla="*/ 74921 h 74922"/>
                  <a:gd name="connsiteX61" fmla="*/ 325436 w 1878071"/>
                  <a:gd name="connsiteY61" fmla="*/ 71125 h 74922"/>
                  <a:gd name="connsiteX62" fmla="*/ 321640 w 1878071"/>
                  <a:gd name="connsiteY62" fmla="*/ 61960 h 74922"/>
                  <a:gd name="connsiteX63" fmla="*/ 325436 w 1878071"/>
                  <a:gd name="connsiteY63" fmla="*/ 52795 h 74922"/>
                  <a:gd name="connsiteX64" fmla="*/ 334602 w 1878071"/>
                  <a:gd name="connsiteY64" fmla="*/ 48998 h 74922"/>
                  <a:gd name="connsiteX65" fmla="*/ 12962 w 1878071"/>
                  <a:gd name="connsiteY65" fmla="*/ 48998 h 74922"/>
                  <a:gd name="connsiteX66" fmla="*/ 256908 w 1878071"/>
                  <a:gd name="connsiteY66" fmla="*/ 48998 h 74922"/>
                  <a:gd name="connsiteX67" fmla="*/ 269870 w 1878071"/>
                  <a:gd name="connsiteY67" fmla="*/ 61960 h 74922"/>
                  <a:gd name="connsiteX68" fmla="*/ 269869 w 1878071"/>
                  <a:gd name="connsiteY68" fmla="*/ 61960 h 74922"/>
                  <a:gd name="connsiteX69" fmla="*/ 256907 w 1878071"/>
                  <a:gd name="connsiteY69" fmla="*/ 74922 h 74922"/>
                  <a:gd name="connsiteX70" fmla="*/ 12962 w 1878071"/>
                  <a:gd name="connsiteY70" fmla="*/ 74921 h 74922"/>
                  <a:gd name="connsiteX71" fmla="*/ 3796 w 1878071"/>
                  <a:gd name="connsiteY71" fmla="*/ 71125 h 74922"/>
                  <a:gd name="connsiteX72" fmla="*/ 0 w 1878071"/>
                  <a:gd name="connsiteY72" fmla="*/ 61960 h 74922"/>
                  <a:gd name="connsiteX73" fmla="*/ 3796 w 1878071"/>
                  <a:gd name="connsiteY73" fmla="*/ 52795 h 74922"/>
                  <a:gd name="connsiteX74" fmla="*/ 12962 w 1878071"/>
                  <a:gd name="connsiteY74" fmla="*/ 48998 h 74922"/>
                  <a:gd name="connsiteX75" fmla="*/ 964920 w 1878071"/>
                  <a:gd name="connsiteY75" fmla="*/ 12961 h 74922"/>
                  <a:gd name="connsiteX76" fmla="*/ 964920 w 1878071"/>
                  <a:gd name="connsiteY76" fmla="*/ 12961 h 74922"/>
                  <a:gd name="connsiteX77" fmla="*/ 964920 w 1878071"/>
                  <a:gd name="connsiteY77" fmla="*/ 12962 h 74922"/>
                  <a:gd name="connsiteX78" fmla="*/ 643280 w 1878071"/>
                  <a:gd name="connsiteY78" fmla="*/ 12961 h 74922"/>
                  <a:gd name="connsiteX79" fmla="*/ 643280 w 1878071"/>
                  <a:gd name="connsiteY79" fmla="*/ 12961 h 74922"/>
                  <a:gd name="connsiteX80" fmla="*/ 643280 w 1878071"/>
                  <a:gd name="connsiteY80" fmla="*/ 12962 h 74922"/>
                  <a:gd name="connsiteX81" fmla="*/ 321640 w 1878071"/>
                  <a:gd name="connsiteY81" fmla="*/ 12961 h 74922"/>
                  <a:gd name="connsiteX82" fmla="*/ 321640 w 1878071"/>
                  <a:gd name="connsiteY82" fmla="*/ 12961 h 74922"/>
                  <a:gd name="connsiteX83" fmla="*/ 321640 w 1878071"/>
                  <a:gd name="connsiteY83" fmla="*/ 12962 h 74922"/>
                  <a:gd name="connsiteX84" fmla="*/ 0 w 1878071"/>
                  <a:gd name="connsiteY84" fmla="*/ 12961 h 74922"/>
                  <a:gd name="connsiteX85" fmla="*/ 0 w 1878071"/>
                  <a:gd name="connsiteY85" fmla="*/ 12961 h 74922"/>
                  <a:gd name="connsiteX86" fmla="*/ 0 w 1878071"/>
                  <a:gd name="connsiteY86" fmla="*/ 12962 h 74922"/>
                  <a:gd name="connsiteX87" fmla="*/ 1621163 w 1878071"/>
                  <a:gd name="connsiteY87" fmla="*/ 0 h 74922"/>
                  <a:gd name="connsiteX88" fmla="*/ 1865109 w 1878071"/>
                  <a:gd name="connsiteY88" fmla="*/ 0 h 74922"/>
                  <a:gd name="connsiteX89" fmla="*/ 1878071 w 1878071"/>
                  <a:gd name="connsiteY89" fmla="*/ 12962 h 74922"/>
                  <a:gd name="connsiteX90" fmla="*/ 1878070 w 1878071"/>
                  <a:gd name="connsiteY90" fmla="*/ 12962 h 74922"/>
                  <a:gd name="connsiteX91" fmla="*/ 1865108 w 1878071"/>
                  <a:gd name="connsiteY91" fmla="*/ 25924 h 74922"/>
                  <a:gd name="connsiteX92" fmla="*/ 1621163 w 1878071"/>
                  <a:gd name="connsiteY92" fmla="*/ 25923 h 74922"/>
                  <a:gd name="connsiteX93" fmla="*/ 1611998 w 1878071"/>
                  <a:gd name="connsiteY93" fmla="*/ 22126 h 74922"/>
                  <a:gd name="connsiteX94" fmla="*/ 1608201 w 1878071"/>
                  <a:gd name="connsiteY94" fmla="*/ 12961 h 74922"/>
                  <a:gd name="connsiteX95" fmla="*/ 1611998 w 1878071"/>
                  <a:gd name="connsiteY95" fmla="*/ 3796 h 74922"/>
                  <a:gd name="connsiteX96" fmla="*/ 1621163 w 1878071"/>
                  <a:gd name="connsiteY96" fmla="*/ 0 h 74922"/>
                  <a:gd name="connsiteX97" fmla="*/ 1299522 w 1878071"/>
                  <a:gd name="connsiteY97" fmla="*/ 0 h 74922"/>
                  <a:gd name="connsiteX98" fmla="*/ 1543468 w 1878071"/>
                  <a:gd name="connsiteY98" fmla="*/ 0 h 74922"/>
                  <a:gd name="connsiteX99" fmla="*/ 1556430 w 1878071"/>
                  <a:gd name="connsiteY99" fmla="*/ 12962 h 74922"/>
                  <a:gd name="connsiteX100" fmla="*/ 1556429 w 1878071"/>
                  <a:gd name="connsiteY100" fmla="*/ 12962 h 74922"/>
                  <a:gd name="connsiteX101" fmla="*/ 1543467 w 1878071"/>
                  <a:gd name="connsiteY101" fmla="*/ 25924 h 74922"/>
                  <a:gd name="connsiteX102" fmla="*/ 1299522 w 1878071"/>
                  <a:gd name="connsiteY102" fmla="*/ 25923 h 74922"/>
                  <a:gd name="connsiteX103" fmla="*/ 1290356 w 1878071"/>
                  <a:gd name="connsiteY103" fmla="*/ 22126 h 74922"/>
                  <a:gd name="connsiteX104" fmla="*/ 1286560 w 1878071"/>
                  <a:gd name="connsiteY104" fmla="*/ 12961 h 74922"/>
                  <a:gd name="connsiteX105" fmla="*/ 1290356 w 1878071"/>
                  <a:gd name="connsiteY105" fmla="*/ 3796 h 74922"/>
                  <a:gd name="connsiteX106" fmla="*/ 1299522 w 1878071"/>
                  <a:gd name="connsiteY106" fmla="*/ 0 h 74922"/>
                  <a:gd name="connsiteX107" fmla="*/ 977882 w 1878071"/>
                  <a:gd name="connsiteY107" fmla="*/ 0 h 74922"/>
                  <a:gd name="connsiteX108" fmla="*/ 1221828 w 1878071"/>
                  <a:gd name="connsiteY108" fmla="*/ 0 h 74922"/>
                  <a:gd name="connsiteX109" fmla="*/ 1234790 w 1878071"/>
                  <a:gd name="connsiteY109" fmla="*/ 12962 h 74922"/>
                  <a:gd name="connsiteX110" fmla="*/ 1234789 w 1878071"/>
                  <a:gd name="connsiteY110" fmla="*/ 12962 h 74922"/>
                  <a:gd name="connsiteX111" fmla="*/ 1221827 w 1878071"/>
                  <a:gd name="connsiteY111" fmla="*/ 25924 h 74922"/>
                  <a:gd name="connsiteX112" fmla="*/ 977882 w 1878071"/>
                  <a:gd name="connsiteY112" fmla="*/ 25923 h 74922"/>
                  <a:gd name="connsiteX113" fmla="*/ 968716 w 1878071"/>
                  <a:gd name="connsiteY113" fmla="*/ 22126 h 74922"/>
                  <a:gd name="connsiteX114" fmla="*/ 964920 w 1878071"/>
                  <a:gd name="connsiteY114" fmla="*/ 12961 h 74922"/>
                  <a:gd name="connsiteX115" fmla="*/ 968716 w 1878071"/>
                  <a:gd name="connsiteY115" fmla="*/ 3796 h 74922"/>
                  <a:gd name="connsiteX116" fmla="*/ 977882 w 1878071"/>
                  <a:gd name="connsiteY116" fmla="*/ 0 h 74922"/>
                  <a:gd name="connsiteX117" fmla="*/ 656242 w 1878071"/>
                  <a:gd name="connsiteY117" fmla="*/ 0 h 74922"/>
                  <a:gd name="connsiteX118" fmla="*/ 900188 w 1878071"/>
                  <a:gd name="connsiteY118" fmla="*/ 0 h 74922"/>
                  <a:gd name="connsiteX119" fmla="*/ 913150 w 1878071"/>
                  <a:gd name="connsiteY119" fmla="*/ 12962 h 74922"/>
                  <a:gd name="connsiteX120" fmla="*/ 913149 w 1878071"/>
                  <a:gd name="connsiteY120" fmla="*/ 12962 h 74922"/>
                  <a:gd name="connsiteX121" fmla="*/ 900187 w 1878071"/>
                  <a:gd name="connsiteY121" fmla="*/ 25924 h 74922"/>
                  <a:gd name="connsiteX122" fmla="*/ 656242 w 1878071"/>
                  <a:gd name="connsiteY122" fmla="*/ 25923 h 74922"/>
                  <a:gd name="connsiteX123" fmla="*/ 647076 w 1878071"/>
                  <a:gd name="connsiteY123" fmla="*/ 22126 h 74922"/>
                  <a:gd name="connsiteX124" fmla="*/ 643280 w 1878071"/>
                  <a:gd name="connsiteY124" fmla="*/ 12961 h 74922"/>
                  <a:gd name="connsiteX125" fmla="*/ 647076 w 1878071"/>
                  <a:gd name="connsiteY125" fmla="*/ 3796 h 74922"/>
                  <a:gd name="connsiteX126" fmla="*/ 656242 w 1878071"/>
                  <a:gd name="connsiteY126" fmla="*/ 0 h 74922"/>
                  <a:gd name="connsiteX127" fmla="*/ 334602 w 1878071"/>
                  <a:gd name="connsiteY127" fmla="*/ 0 h 74922"/>
                  <a:gd name="connsiteX128" fmla="*/ 578548 w 1878071"/>
                  <a:gd name="connsiteY128" fmla="*/ 0 h 74922"/>
                  <a:gd name="connsiteX129" fmla="*/ 591510 w 1878071"/>
                  <a:gd name="connsiteY129" fmla="*/ 12962 h 74922"/>
                  <a:gd name="connsiteX130" fmla="*/ 591509 w 1878071"/>
                  <a:gd name="connsiteY130" fmla="*/ 12962 h 74922"/>
                  <a:gd name="connsiteX131" fmla="*/ 578547 w 1878071"/>
                  <a:gd name="connsiteY131" fmla="*/ 25924 h 74922"/>
                  <a:gd name="connsiteX132" fmla="*/ 334602 w 1878071"/>
                  <a:gd name="connsiteY132" fmla="*/ 25923 h 74922"/>
                  <a:gd name="connsiteX133" fmla="*/ 325436 w 1878071"/>
                  <a:gd name="connsiteY133" fmla="*/ 22126 h 74922"/>
                  <a:gd name="connsiteX134" fmla="*/ 321640 w 1878071"/>
                  <a:gd name="connsiteY134" fmla="*/ 12961 h 74922"/>
                  <a:gd name="connsiteX135" fmla="*/ 325436 w 1878071"/>
                  <a:gd name="connsiteY135" fmla="*/ 3796 h 74922"/>
                  <a:gd name="connsiteX136" fmla="*/ 334602 w 1878071"/>
                  <a:gd name="connsiteY136" fmla="*/ 0 h 74922"/>
                  <a:gd name="connsiteX137" fmla="*/ 12962 w 1878071"/>
                  <a:gd name="connsiteY137" fmla="*/ 0 h 74922"/>
                  <a:gd name="connsiteX138" fmla="*/ 256908 w 1878071"/>
                  <a:gd name="connsiteY138" fmla="*/ 0 h 74922"/>
                  <a:gd name="connsiteX139" fmla="*/ 269870 w 1878071"/>
                  <a:gd name="connsiteY139" fmla="*/ 12962 h 74922"/>
                  <a:gd name="connsiteX140" fmla="*/ 269869 w 1878071"/>
                  <a:gd name="connsiteY140" fmla="*/ 12962 h 74922"/>
                  <a:gd name="connsiteX141" fmla="*/ 256907 w 1878071"/>
                  <a:gd name="connsiteY141" fmla="*/ 25924 h 74922"/>
                  <a:gd name="connsiteX142" fmla="*/ 12962 w 1878071"/>
                  <a:gd name="connsiteY142" fmla="*/ 25923 h 74922"/>
                  <a:gd name="connsiteX143" fmla="*/ 3796 w 1878071"/>
                  <a:gd name="connsiteY143" fmla="*/ 22126 h 74922"/>
                  <a:gd name="connsiteX144" fmla="*/ 0 w 1878071"/>
                  <a:gd name="connsiteY144" fmla="*/ 12961 h 74922"/>
                  <a:gd name="connsiteX145" fmla="*/ 3796 w 1878071"/>
                  <a:gd name="connsiteY145" fmla="*/ 3796 h 74922"/>
                  <a:gd name="connsiteX146" fmla="*/ 12962 w 1878071"/>
                  <a:gd name="connsiteY146" fmla="*/ 0 h 74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</a:cxnLst>
                <a:rect l="l" t="t" r="r" b="b"/>
                <a:pathLst>
                  <a:path w="1878071" h="74922">
                    <a:moveTo>
                      <a:pt x="1286560" y="61959"/>
                    </a:moveTo>
                    <a:lnTo>
                      <a:pt x="1286560" y="61960"/>
                    </a:lnTo>
                    <a:lnTo>
                      <a:pt x="1286560" y="61960"/>
                    </a:lnTo>
                    <a:close/>
                    <a:moveTo>
                      <a:pt x="964920" y="61959"/>
                    </a:moveTo>
                    <a:lnTo>
                      <a:pt x="964920" y="61960"/>
                    </a:lnTo>
                    <a:lnTo>
                      <a:pt x="964920" y="61960"/>
                    </a:lnTo>
                    <a:close/>
                    <a:moveTo>
                      <a:pt x="643280" y="61959"/>
                    </a:moveTo>
                    <a:lnTo>
                      <a:pt x="643280" y="61960"/>
                    </a:lnTo>
                    <a:lnTo>
                      <a:pt x="643280" y="61960"/>
                    </a:lnTo>
                    <a:close/>
                    <a:moveTo>
                      <a:pt x="321640" y="61959"/>
                    </a:moveTo>
                    <a:lnTo>
                      <a:pt x="321640" y="61960"/>
                    </a:lnTo>
                    <a:lnTo>
                      <a:pt x="321640" y="61960"/>
                    </a:lnTo>
                    <a:close/>
                    <a:moveTo>
                      <a:pt x="0" y="61959"/>
                    </a:moveTo>
                    <a:lnTo>
                      <a:pt x="0" y="61960"/>
                    </a:lnTo>
                    <a:lnTo>
                      <a:pt x="0" y="61960"/>
                    </a:lnTo>
                    <a:close/>
                    <a:moveTo>
                      <a:pt x="1621163" y="48998"/>
                    </a:moveTo>
                    <a:lnTo>
                      <a:pt x="1865109" y="48998"/>
                    </a:lnTo>
                    <a:cubicBezTo>
                      <a:pt x="1872268" y="48998"/>
                      <a:pt x="1878071" y="54801"/>
                      <a:pt x="1878071" y="61960"/>
                    </a:cubicBezTo>
                    <a:lnTo>
                      <a:pt x="1878070" y="61960"/>
                    </a:lnTo>
                    <a:cubicBezTo>
                      <a:pt x="1878070" y="69119"/>
                      <a:pt x="1872267" y="74922"/>
                      <a:pt x="1865108" y="74922"/>
                    </a:cubicBezTo>
                    <a:lnTo>
                      <a:pt x="1621163" y="74921"/>
                    </a:lnTo>
                    <a:cubicBezTo>
                      <a:pt x="1617584" y="74921"/>
                      <a:pt x="1614343" y="73470"/>
                      <a:pt x="1611998" y="71125"/>
                    </a:cubicBezTo>
                    <a:lnTo>
                      <a:pt x="1608201" y="61960"/>
                    </a:lnTo>
                    <a:lnTo>
                      <a:pt x="1611998" y="52795"/>
                    </a:lnTo>
                    <a:cubicBezTo>
                      <a:pt x="1614343" y="50449"/>
                      <a:pt x="1617584" y="48998"/>
                      <a:pt x="1621163" y="48998"/>
                    </a:cubicBezTo>
                    <a:close/>
                    <a:moveTo>
                      <a:pt x="1299522" y="48998"/>
                    </a:moveTo>
                    <a:lnTo>
                      <a:pt x="1543468" y="48998"/>
                    </a:lnTo>
                    <a:cubicBezTo>
                      <a:pt x="1550627" y="48998"/>
                      <a:pt x="1556430" y="54801"/>
                      <a:pt x="1556430" y="61960"/>
                    </a:cubicBezTo>
                    <a:lnTo>
                      <a:pt x="1556429" y="61960"/>
                    </a:lnTo>
                    <a:cubicBezTo>
                      <a:pt x="1556429" y="69119"/>
                      <a:pt x="1550626" y="74922"/>
                      <a:pt x="1543467" y="74922"/>
                    </a:cubicBezTo>
                    <a:lnTo>
                      <a:pt x="1299522" y="74921"/>
                    </a:lnTo>
                    <a:cubicBezTo>
                      <a:pt x="1295942" y="74921"/>
                      <a:pt x="1292702" y="73470"/>
                      <a:pt x="1290356" y="71125"/>
                    </a:cubicBezTo>
                    <a:lnTo>
                      <a:pt x="1286560" y="61960"/>
                    </a:lnTo>
                    <a:lnTo>
                      <a:pt x="1290356" y="52795"/>
                    </a:lnTo>
                    <a:cubicBezTo>
                      <a:pt x="1292702" y="50449"/>
                      <a:pt x="1295942" y="48998"/>
                      <a:pt x="1299522" y="48998"/>
                    </a:cubicBezTo>
                    <a:close/>
                    <a:moveTo>
                      <a:pt x="977882" y="48998"/>
                    </a:moveTo>
                    <a:lnTo>
                      <a:pt x="1221828" y="48998"/>
                    </a:lnTo>
                    <a:cubicBezTo>
                      <a:pt x="1228987" y="48998"/>
                      <a:pt x="1234790" y="54801"/>
                      <a:pt x="1234790" y="61960"/>
                    </a:cubicBezTo>
                    <a:lnTo>
                      <a:pt x="1234789" y="61960"/>
                    </a:lnTo>
                    <a:cubicBezTo>
                      <a:pt x="1234789" y="69119"/>
                      <a:pt x="1228986" y="74922"/>
                      <a:pt x="1221827" y="74922"/>
                    </a:cubicBezTo>
                    <a:lnTo>
                      <a:pt x="977882" y="74921"/>
                    </a:lnTo>
                    <a:cubicBezTo>
                      <a:pt x="974302" y="74921"/>
                      <a:pt x="971062" y="73470"/>
                      <a:pt x="968716" y="71125"/>
                    </a:cubicBezTo>
                    <a:lnTo>
                      <a:pt x="964920" y="61960"/>
                    </a:lnTo>
                    <a:lnTo>
                      <a:pt x="968716" y="52795"/>
                    </a:lnTo>
                    <a:cubicBezTo>
                      <a:pt x="971062" y="50449"/>
                      <a:pt x="974302" y="48998"/>
                      <a:pt x="977882" y="48998"/>
                    </a:cubicBezTo>
                    <a:close/>
                    <a:moveTo>
                      <a:pt x="656242" y="48998"/>
                    </a:moveTo>
                    <a:lnTo>
                      <a:pt x="900188" y="48998"/>
                    </a:lnTo>
                    <a:cubicBezTo>
                      <a:pt x="907347" y="48998"/>
                      <a:pt x="913150" y="54801"/>
                      <a:pt x="913150" y="61960"/>
                    </a:cubicBezTo>
                    <a:lnTo>
                      <a:pt x="913149" y="61960"/>
                    </a:lnTo>
                    <a:cubicBezTo>
                      <a:pt x="913149" y="69119"/>
                      <a:pt x="907346" y="74922"/>
                      <a:pt x="900187" y="74922"/>
                    </a:cubicBezTo>
                    <a:lnTo>
                      <a:pt x="656242" y="74921"/>
                    </a:lnTo>
                    <a:cubicBezTo>
                      <a:pt x="652662" y="74921"/>
                      <a:pt x="649422" y="73470"/>
                      <a:pt x="647076" y="71125"/>
                    </a:cubicBezTo>
                    <a:lnTo>
                      <a:pt x="643280" y="61960"/>
                    </a:lnTo>
                    <a:lnTo>
                      <a:pt x="647076" y="52795"/>
                    </a:lnTo>
                    <a:cubicBezTo>
                      <a:pt x="649422" y="50449"/>
                      <a:pt x="652662" y="48998"/>
                      <a:pt x="656242" y="48998"/>
                    </a:cubicBezTo>
                    <a:close/>
                    <a:moveTo>
                      <a:pt x="334602" y="48998"/>
                    </a:moveTo>
                    <a:lnTo>
                      <a:pt x="578548" y="48998"/>
                    </a:lnTo>
                    <a:cubicBezTo>
                      <a:pt x="585707" y="48998"/>
                      <a:pt x="591510" y="54801"/>
                      <a:pt x="591510" y="61960"/>
                    </a:cubicBezTo>
                    <a:lnTo>
                      <a:pt x="591509" y="61960"/>
                    </a:lnTo>
                    <a:cubicBezTo>
                      <a:pt x="591509" y="69119"/>
                      <a:pt x="585706" y="74922"/>
                      <a:pt x="578547" y="74922"/>
                    </a:cubicBezTo>
                    <a:lnTo>
                      <a:pt x="334602" y="74921"/>
                    </a:lnTo>
                    <a:cubicBezTo>
                      <a:pt x="331022" y="74921"/>
                      <a:pt x="327782" y="73470"/>
                      <a:pt x="325436" y="71125"/>
                    </a:cubicBezTo>
                    <a:lnTo>
                      <a:pt x="321640" y="61960"/>
                    </a:lnTo>
                    <a:lnTo>
                      <a:pt x="325436" y="52795"/>
                    </a:lnTo>
                    <a:cubicBezTo>
                      <a:pt x="327782" y="50449"/>
                      <a:pt x="331022" y="48998"/>
                      <a:pt x="334602" y="48998"/>
                    </a:cubicBezTo>
                    <a:close/>
                    <a:moveTo>
                      <a:pt x="12962" y="48998"/>
                    </a:moveTo>
                    <a:lnTo>
                      <a:pt x="256908" y="48998"/>
                    </a:lnTo>
                    <a:cubicBezTo>
                      <a:pt x="264067" y="48998"/>
                      <a:pt x="269870" y="54801"/>
                      <a:pt x="269870" y="61960"/>
                    </a:cubicBezTo>
                    <a:lnTo>
                      <a:pt x="269869" y="61960"/>
                    </a:lnTo>
                    <a:cubicBezTo>
                      <a:pt x="269869" y="69119"/>
                      <a:pt x="264066" y="74922"/>
                      <a:pt x="256907" y="74922"/>
                    </a:cubicBezTo>
                    <a:lnTo>
                      <a:pt x="12962" y="74921"/>
                    </a:lnTo>
                    <a:cubicBezTo>
                      <a:pt x="9382" y="74921"/>
                      <a:pt x="6142" y="73470"/>
                      <a:pt x="3796" y="71125"/>
                    </a:cubicBezTo>
                    <a:lnTo>
                      <a:pt x="0" y="61960"/>
                    </a:lnTo>
                    <a:lnTo>
                      <a:pt x="3796" y="52795"/>
                    </a:lnTo>
                    <a:cubicBezTo>
                      <a:pt x="6142" y="50449"/>
                      <a:pt x="9382" y="48998"/>
                      <a:pt x="12962" y="48998"/>
                    </a:cubicBezTo>
                    <a:close/>
                    <a:moveTo>
                      <a:pt x="964920" y="12961"/>
                    </a:moveTo>
                    <a:lnTo>
                      <a:pt x="964920" y="12961"/>
                    </a:lnTo>
                    <a:lnTo>
                      <a:pt x="964920" y="12962"/>
                    </a:lnTo>
                    <a:close/>
                    <a:moveTo>
                      <a:pt x="643280" y="12961"/>
                    </a:moveTo>
                    <a:lnTo>
                      <a:pt x="643280" y="12961"/>
                    </a:lnTo>
                    <a:lnTo>
                      <a:pt x="643280" y="12962"/>
                    </a:lnTo>
                    <a:close/>
                    <a:moveTo>
                      <a:pt x="321640" y="12961"/>
                    </a:moveTo>
                    <a:lnTo>
                      <a:pt x="321640" y="12961"/>
                    </a:lnTo>
                    <a:lnTo>
                      <a:pt x="321640" y="12962"/>
                    </a:lnTo>
                    <a:close/>
                    <a:moveTo>
                      <a:pt x="0" y="12961"/>
                    </a:moveTo>
                    <a:lnTo>
                      <a:pt x="0" y="12961"/>
                    </a:lnTo>
                    <a:lnTo>
                      <a:pt x="0" y="12962"/>
                    </a:lnTo>
                    <a:close/>
                    <a:moveTo>
                      <a:pt x="1621163" y="0"/>
                    </a:moveTo>
                    <a:lnTo>
                      <a:pt x="1865109" y="0"/>
                    </a:lnTo>
                    <a:cubicBezTo>
                      <a:pt x="1872268" y="0"/>
                      <a:pt x="1878071" y="5803"/>
                      <a:pt x="1878071" y="12962"/>
                    </a:cubicBezTo>
                    <a:lnTo>
                      <a:pt x="1878070" y="12962"/>
                    </a:lnTo>
                    <a:cubicBezTo>
                      <a:pt x="1878070" y="20121"/>
                      <a:pt x="1872267" y="25924"/>
                      <a:pt x="1865108" y="25924"/>
                    </a:cubicBezTo>
                    <a:lnTo>
                      <a:pt x="1621163" y="25923"/>
                    </a:lnTo>
                    <a:cubicBezTo>
                      <a:pt x="1617584" y="25923"/>
                      <a:pt x="1614343" y="24472"/>
                      <a:pt x="1611998" y="22126"/>
                    </a:cubicBezTo>
                    <a:lnTo>
                      <a:pt x="1608201" y="12961"/>
                    </a:lnTo>
                    <a:lnTo>
                      <a:pt x="1611998" y="3796"/>
                    </a:lnTo>
                    <a:cubicBezTo>
                      <a:pt x="1614343" y="1451"/>
                      <a:pt x="1617584" y="0"/>
                      <a:pt x="1621163" y="0"/>
                    </a:cubicBezTo>
                    <a:close/>
                    <a:moveTo>
                      <a:pt x="1299522" y="0"/>
                    </a:moveTo>
                    <a:lnTo>
                      <a:pt x="1543468" y="0"/>
                    </a:lnTo>
                    <a:cubicBezTo>
                      <a:pt x="1550627" y="0"/>
                      <a:pt x="1556430" y="5803"/>
                      <a:pt x="1556430" y="12962"/>
                    </a:cubicBezTo>
                    <a:lnTo>
                      <a:pt x="1556429" y="12962"/>
                    </a:lnTo>
                    <a:cubicBezTo>
                      <a:pt x="1556429" y="20121"/>
                      <a:pt x="1550626" y="25924"/>
                      <a:pt x="1543467" y="25924"/>
                    </a:cubicBezTo>
                    <a:lnTo>
                      <a:pt x="1299522" y="25923"/>
                    </a:lnTo>
                    <a:cubicBezTo>
                      <a:pt x="1295942" y="25923"/>
                      <a:pt x="1292702" y="24472"/>
                      <a:pt x="1290356" y="22126"/>
                    </a:cubicBezTo>
                    <a:lnTo>
                      <a:pt x="1286560" y="12961"/>
                    </a:lnTo>
                    <a:lnTo>
                      <a:pt x="1290356" y="3796"/>
                    </a:lnTo>
                    <a:cubicBezTo>
                      <a:pt x="1292702" y="1451"/>
                      <a:pt x="1295942" y="0"/>
                      <a:pt x="1299522" y="0"/>
                    </a:cubicBezTo>
                    <a:close/>
                    <a:moveTo>
                      <a:pt x="977882" y="0"/>
                    </a:moveTo>
                    <a:lnTo>
                      <a:pt x="1221828" y="0"/>
                    </a:lnTo>
                    <a:cubicBezTo>
                      <a:pt x="1228987" y="0"/>
                      <a:pt x="1234790" y="5803"/>
                      <a:pt x="1234790" y="12962"/>
                    </a:cubicBezTo>
                    <a:lnTo>
                      <a:pt x="1234789" y="12962"/>
                    </a:lnTo>
                    <a:cubicBezTo>
                      <a:pt x="1234789" y="20121"/>
                      <a:pt x="1228986" y="25924"/>
                      <a:pt x="1221827" y="25924"/>
                    </a:cubicBezTo>
                    <a:lnTo>
                      <a:pt x="977882" y="25923"/>
                    </a:lnTo>
                    <a:cubicBezTo>
                      <a:pt x="974302" y="25923"/>
                      <a:pt x="971062" y="24472"/>
                      <a:pt x="968716" y="22126"/>
                    </a:cubicBezTo>
                    <a:lnTo>
                      <a:pt x="964920" y="12961"/>
                    </a:lnTo>
                    <a:lnTo>
                      <a:pt x="968716" y="3796"/>
                    </a:lnTo>
                    <a:cubicBezTo>
                      <a:pt x="971062" y="1451"/>
                      <a:pt x="974302" y="0"/>
                      <a:pt x="977882" y="0"/>
                    </a:cubicBezTo>
                    <a:close/>
                    <a:moveTo>
                      <a:pt x="656242" y="0"/>
                    </a:moveTo>
                    <a:lnTo>
                      <a:pt x="900188" y="0"/>
                    </a:lnTo>
                    <a:cubicBezTo>
                      <a:pt x="907347" y="0"/>
                      <a:pt x="913150" y="5803"/>
                      <a:pt x="913150" y="12962"/>
                    </a:cubicBezTo>
                    <a:lnTo>
                      <a:pt x="913149" y="12962"/>
                    </a:lnTo>
                    <a:cubicBezTo>
                      <a:pt x="913149" y="20121"/>
                      <a:pt x="907346" y="25924"/>
                      <a:pt x="900187" y="25924"/>
                    </a:cubicBezTo>
                    <a:lnTo>
                      <a:pt x="656242" y="25923"/>
                    </a:lnTo>
                    <a:cubicBezTo>
                      <a:pt x="652662" y="25923"/>
                      <a:pt x="649422" y="24472"/>
                      <a:pt x="647076" y="22126"/>
                    </a:cubicBezTo>
                    <a:lnTo>
                      <a:pt x="643280" y="12961"/>
                    </a:lnTo>
                    <a:lnTo>
                      <a:pt x="647076" y="3796"/>
                    </a:lnTo>
                    <a:cubicBezTo>
                      <a:pt x="649422" y="1451"/>
                      <a:pt x="652662" y="0"/>
                      <a:pt x="656242" y="0"/>
                    </a:cubicBezTo>
                    <a:close/>
                    <a:moveTo>
                      <a:pt x="334602" y="0"/>
                    </a:moveTo>
                    <a:lnTo>
                      <a:pt x="578548" y="0"/>
                    </a:lnTo>
                    <a:cubicBezTo>
                      <a:pt x="585707" y="0"/>
                      <a:pt x="591510" y="5803"/>
                      <a:pt x="591510" y="12962"/>
                    </a:cubicBezTo>
                    <a:lnTo>
                      <a:pt x="591509" y="12962"/>
                    </a:lnTo>
                    <a:cubicBezTo>
                      <a:pt x="591509" y="20121"/>
                      <a:pt x="585706" y="25924"/>
                      <a:pt x="578547" y="25924"/>
                    </a:cubicBezTo>
                    <a:lnTo>
                      <a:pt x="334602" y="25923"/>
                    </a:lnTo>
                    <a:cubicBezTo>
                      <a:pt x="331022" y="25923"/>
                      <a:pt x="327782" y="24472"/>
                      <a:pt x="325436" y="22126"/>
                    </a:cubicBezTo>
                    <a:lnTo>
                      <a:pt x="321640" y="12961"/>
                    </a:lnTo>
                    <a:lnTo>
                      <a:pt x="325436" y="3796"/>
                    </a:lnTo>
                    <a:cubicBezTo>
                      <a:pt x="327782" y="1451"/>
                      <a:pt x="331022" y="0"/>
                      <a:pt x="334602" y="0"/>
                    </a:cubicBezTo>
                    <a:close/>
                    <a:moveTo>
                      <a:pt x="12962" y="0"/>
                    </a:moveTo>
                    <a:lnTo>
                      <a:pt x="256908" y="0"/>
                    </a:lnTo>
                    <a:cubicBezTo>
                      <a:pt x="264067" y="0"/>
                      <a:pt x="269870" y="5803"/>
                      <a:pt x="269870" y="12962"/>
                    </a:cubicBezTo>
                    <a:lnTo>
                      <a:pt x="269869" y="12962"/>
                    </a:lnTo>
                    <a:cubicBezTo>
                      <a:pt x="269869" y="20121"/>
                      <a:pt x="264066" y="25924"/>
                      <a:pt x="256907" y="25924"/>
                    </a:cubicBezTo>
                    <a:lnTo>
                      <a:pt x="12962" y="25923"/>
                    </a:lnTo>
                    <a:cubicBezTo>
                      <a:pt x="9382" y="25923"/>
                      <a:pt x="6142" y="24472"/>
                      <a:pt x="3796" y="22126"/>
                    </a:cubicBezTo>
                    <a:lnTo>
                      <a:pt x="0" y="12961"/>
                    </a:lnTo>
                    <a:lnTo>
                      <a:pt x="3796" y="3796"/>
                    </a:lnTo>
                    <a:cubicBezTo>
                      <a:pt x="6142" y="1451"/>
                      <a:pt x="9382" y="0"/>
                      <a:pt x="129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F41054D7-3B2C-A403-B532-30CDC07421D3}"/>
                </a:ext>
              </a:extLst>
            </p:cNvPr>
            <p:cNvGrpSpPr/>
            <p:nvPr/>
          </p:nvGrpSpPr>
          <p:grpSpPr>
            <a:xfrm>
              <a:off x="2283921" y="1744787"/>
              <a:ext cx="2007988" cy="429293"/>
              <a:chOff x="6336645" y="2942301"/>
              <a:chExt cx="1439862" cy="1439862"/>
            </a:xfrm>
            <a:noFill/>
          </p:grpSpPr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7CE772C6-8CF8-7606-2DAE-FC85B792B591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42EDA071-42F2-E93F-77BF-5E7B69073EE2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97487CB2-71A2-784A-0F6D-8FC3B4965371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4049F5C9-B00C-2877-1DCF-A27A33CAC9FD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66E9F9D2-54B7-91C2-1C5D-E224E4EEF37A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91E63E14-1D46-69ED-6CB5-60A4DCF92F90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91639D4F-32DA-A8D9-32AB-0C77FE062046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2CA93E5B-1196-9E94-F803-AD987E891DA8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347DDA79-6028-F1FE-EEEA-570749FE9801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F7E93FC4-5033-B697-FEE1-D983A563015E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C572FB76-701F-B433-AF73-B636AD0FA36F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09CFC75C-80E4-31A5-74D6-1089AA7F2E3F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46C0B612-0BE9-8B7C-744F-0ABBF1CF4C16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5C3C3595-1F8D-75CD-C148-E8792ED9B6C4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A1C37162-E636-870E-2AB8-5F6284E4FF1A}"/>
              </a:ext>
            </a:extLst>
          </p:cNvPr>
          <p:cNvGrpSpPr/>
          <p:nvPr/>
        </p:nvGrpSpPr>
        <p:grpSpPr>
          <a:xfrm>
            <a:off x="2283921" y="2298030"/>
            <a:ext cx="2007988" cy="429406"/>
            <a:chOff x="2283921" y="2298030"/>
            <a:chExt cx="2007988" cy="429406"/>
          </a:xfrm>
        </p:grpSpPr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1D083A73-0A59-9AF3-B2EA-8E5467BA2C6B}"/>
                </a:ext>
              </a:extLst>
            </p:cNvPr>
            <p:cNvGrpSpPr/>
            <p:nvPr/>
          </p:nvGrpSpPr>
          <p:grpSpPr>
            <a:xfrm>
              <a:off x="2287362" y="2300089"/>
              <a:ext cx="2001107" cy="427347"/>
              <a:chOff x="2286992" y="2296246"/>
              <a:chExt cx="2001107" cy="427347"/>
            </a:xfrm>
          </p:grpSpPr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95D89157-C453-4018-FC02-09654EF59354}"/>
                  </a:ext>
                </a:extLst>
              </p:cNvPr>
              <p:cNvSpPr/>
              <p:nvPr/>
            </p:nvSpPr>
            <p:spPr>
              <a:xfrm>
                <a:off x="2286992" y="2296246"/>
                <a:ext cx="2001107" cy="42734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B719B042-9285-C28F-D4A6-A7716AFE1AF2}"/>
                  </a:ext>
                </a:extLst>
              </p:cNvPr>
              <p:cNvSpPr/>
              <p:nvPr/>
            </p:nvSpPr>
            <p:spPr>
              <a:xfrm>
                <a:off x="2348510" y="2341063"/>
                <a:ext cx="1878071" cy="340605"/>
              </a:xfrm>
              <a:custGeom>
                <a:avLst/>
                <a:gdLst>
                  <a:gd name="connsiteX0" fmla="*/ 1621163 w 1878071"/>
                  <a:gd name="connsiteY0" fmla="*/ 323272 h 340605"/>
                  <a:gd name="connsiteX1" fmla="*/ 1865109 w 1878071"/>
                  <a:gd name="connsiteY1" fmla="*/ 323272 h 340605"/>
                  <a:gd name="connsiteX2" fmla="*/ 1878071 w 1878071"/>
                  <a:gd name="connsiteY2" fmla="*/ 331939 h 340605"/>
                  <a:gd name="connsiteX3" fmla="*/ 1878070 w 1878071"/>
                  <a:gd name="connsiteY3" fmla="*/ 331939 h 340605"/>
                  <a:gd name="connsiteX4" fmla="*/ 1865108 w 1878071"/>
                  <a:gd name="connsiteY4" fmla="*/ 340605 h 340605"/>
                  <a:gd name="connsiteX5" fmla="*/ 1621163 w 1878071"/>
                  <a:gd name="connsiteY5" fmla="*/ 340604 h 340605"/>
                  <a:gd name="connsiteX6" fmla="*/ 1611998 w 1878071"/>
                  <a:gd name="connsiteY6" fmla="*/ 338066 h 340605"/>
                  <a:gd name="connsiteX7" fmla="*/ 1608201 w 1878071"/>
                  <a:gd name="connsiteY7" fmla="*/ 331939 h 340605"/>
                  <a:gd name="connsiteX8" fmla="*/ 1611998 w 1878071"/>
                  <a:gd name="connsiteY8" fmla="*/ 325811 h 340605"/>
                  <a:gd name="connsiteX9" fmla="*/ 1621163 w 1878071"/>
                  <a:gd name="connsiteY9" fmla="*/ 323272 h 340605"/>
                  <a:gd name="connsiteX10" fmla="*/ 1299522 w 1878071"/>
                  <a:gd name="connsiteY10" fmla="*/ 323272 h 340605"/>
                  <a:gd name="connsiteX11" fmla="*/ 1543468 w 1878071"/>
                  <a:gd name="connsiteY11" fmla="*/ 323272 h 340605"/>
                  <a:gd name="connsiteX12" fmla="*/ 1556430 w 1878071"/>
                  <a:gd name="connsiteY12" fmla="*/ 331939 h 340605"/>
                  <a:gd name="connsiteX13" fmla="*/ 1556429 w 1878071"/>
                  <a:gd name="connsiteY13" fmla="*/ 331939 h 340605"/>
                  <a:gd name="connsiteX14" fmla="*/ 1543467 w 1878071"/>
                  <a:gd name="connsiteY14" fmla="*/ 340605 h 340605"/>
                  <a:gd name="connsiteX15" fmla="*/ 1299522 w 1878071"/>
                  <a:gd name="connsiteY15" fmla="*/ 340604 h 340605"/>
                  <a:gd name="connsiteX16" fmla="*/ 1290356 w 1878071"/>
                  <a:gd name="connsiteY16" fmla="*/ 338066 h 340605"/>
                  <a:gd name="connsiteX17" fmla="*/ 1286560 w 1878071"/>
                  <a:gd name="connsiteY17" fmla="*/ 331939 h 340605"/>
                  <a:gd name="connsiteX18" fmla="*/ 1290356 w 1878071"/>
                  <a:gd name="connsiteY18" fmla="*/ 325811 h 340605"/>
                  <a:gd name="connsiteX19" fmla="*/ 1299522 w 1878071"/>
                  <a:gd name="connsiteY19" fmla="*/ 323272 h 340605"/>
                  <a:gd name="connsiteX20" fmla="*/ 977882 w 1878071"/>
                  <a:gd name="connsiteY20" fmla="*/ 323272 h 340605"/>
                  <a:gd name="connsiteX21" fmla="*/ 1221828 w 1878071"/>
                  <a:gd name="connsiteY21" fmla="*/ 323272 h 340605"/>
                  <a:gd name="connsiteX22" fmla="*/ 1234790 w 1878071"/>
                  <a:gd name="connsiteY22" fmla="*/ 331939 h 340605"/>
                  <a:gd name="connsiteX23" fmla="*/ 1234789 w 1878071"/>
                  <a:gd name="connsiteY23" fmla="*/ 331939 h 340605"/>
                  <a:gd name="connsiteX24" fmla="*/ 1221827 w 1878071"/>
                  <a:gd name="connsiteY24" fmla="*/ 340605 h 340605"/>
                  <a:gd name="connsiteX25" fmla="*/ 977882 w 1878071"/>
                  <a:gd name="connsiteY25" fmla="*/ 340604 h 340605"/>
                  <a:gd name="connsiteX26" fmla="*/ 968716 w 1878071"/>
                  <a:gd name="connsiteY26" fmla="*/ 338066 h 340605"/>
                  <a:gd name="connsiteX27" fmla="*/ 964920 w 1878071"/>
                  <a:gd name="connsiteY27" fmla="*/ 331939 h 340605"/>
                  <a:gd name="connsiteX28" fmla="*/ 968716 w 1878071"/>
                  <a:gd name="connsiteY28" fmla="*/ 325811 h 340605"/>
                  <a:gd name="connsiteX29" fmla="*/ 977882 w 1878071"/>
                  <a:gd name="connsiteY29" fmla="*/ 323272 h 340605"/>
                  <a:gd name="connsiteX30" fmla="*/ 656242 w 1878071"/>
                  <a:gd name="connsiteY30" fmla="*/ 323272 h 340605"/>
                  <a:gd name="connsiteX31" fmla="*/ 900188 w 1878071"/>
                  <a:gd name="connsiteY31" fmla="*/ 323272 h 340605"/>
                  <a:gd name="connsiteX32" fmla="*/ 913150 w 1878071"/>
                  <a:gd name="connsiteY32" fmla="*/ 331939 h 340605"/>
                  <a:gd name="connsiteX33" fmla="*/ 913149 w 1878071"/>
                  <a:gd name="connsiteY33" fmla="*/ 331939 h 340605"/>
                  <a:gd name="connsiteX34" fmla="*/ 900187 w 1878071"/>
                  <a:gd name="connsiteY34" fmla="*/ 340605 h 340605"/>
                  <a:gd name="connsiteX35" fmla="*/ 656242 w 1878071"/>
                  <a:gd name="connsiteY35" fmla="*/ 340604 h 340605"/>
                  <a:gd name="connsiteX36" fmla="*/ 647076 w 1878071"/>
                  <a:gd name="connsiteY36" fmla="*/ 338066 h 340605"/>
                  <a:gd name="connsiteX37" fmla="*/ 643280 w 1878071"/>
                  <a:gd name="connsiteY37" fmla="*/ 331939 h 340605"/>
                  <a:gd name="connsiteX38" fmla="*/ 647076 w 1878071"/>
                  <a:gd name="connsiteY38" fmla="*/ 325811 h 340605"/>
                  <a:gd name="connsiteX39" fmla="*/ 656242 w 1878071"/>
                  <a:gd name="connsiteY39" fmla="*/ 323272 h 340605"/>
                  <a:gd name="connsiteX40" fmla="*/ 334602 w 1878071"/>
                  <a:gd name="connsiteY40" fmla="*/ 323272 h 340605"/>
                  <a:gd name="connsiteX41" fmla="*/ 578548 w 1878071"/>
                  <a:gd name="connsiteY41" fmla="*/ 323272 h 340605"/>
                  <a:gd name="connsiteX42" fmla="*/ 591510 w 1878071"/>
                  <a:gd name="connsiteY42" fmla="*/ 331939 h 340605"/>
                  <a:gd name="connsiteX43" fmla="*/ 591509 w 1878071"/>
                  <a:gd name="connsiteY43" fmla="*/ 331939 h 340605"/>
                  <a:gd name="connsiteX44" fmla="*/ 578547 w 1878071"/>
                  <a:gd name="connsiteY44" fmla="*/ 340605 h 340605"/>
                  <a:gd name="connsiteX45" fmla="*/ 334602 w 1878071"/>
                  <a:gd name="connsiteY45" fmla="*/ 340604 h 340605"/>
                  <a:gd name="connsiteX46" fmla="*/ 325436 w 1878071"/>
                  <a:gd name="connsiteY46" fmla="*/ 338066 h 340605"/>
                  <a:gd name="connsiteX47" fmla="*/ 321640 w 1878071"/>
                  <a:gd name="connsiteY47" fmla="*/ 331939 h 340605"/>
                  <a:gd name="connsiteX48" fmla="*/ 325436 w 1878071"/>
                  <a:gd name="connsiteY48" fmla="*/ 325811 h 340605"/>
                  <a:gd name="connsiteX49" fmla="*/ 334602 w 1878071"/>
                  <a:gd name="connsiteY49" fmla="*/ 323272 h 340605"/>
                  <a:gd name="connsiteX50" fmla="*/ 12962 w 1878071"/>
                  <a:gd name="connsiteY50" fmla="*/ 323272 h 340605"/>
                  <a:gd name="connsiteX51" fmla="*/ 256908 w 1878071"/>
                  <a:gd name="connsiteY51" fmla="*/ 323272 h 340605"/>
                  <a:gd name="connsiteX52" fmla="*/ 269870 w 1878071"/>
                  <a:gd name="connsiteY52" fmla="*/ 331939 h 340605"/>
                  <a:gd name="connsiteX53" fmla="*/ 269869 w 1878071"/>
                  <a:gd name="connsiteY53" fmla="*/ 331939 h 340605"/>
                  <a:gd name="connsiteX54" fmla="*/ 256907 w 1878071"/>
                  <a:gd name="connsiteY54" fmla="*/ 340605 h 340605"/>
                  <a:gd name="connsiteX55" fmla="*/ 12962 w 1878071"/>
                  <a:gd name="connsiteY55" fmla="*/ 340604 h 340605"/>
                  <a:gd name="connsiteX56" fmla="*/ 3796 w 1878071"/>
                  <a:gd name="connsiteY56" fmla="*/ 338066 h 340605"/>
                  <a:gd name="connsiteX57" fmla="*/ 0 w 1878071"/>
                  <a:gd name="connsiteY57" fmla="*/ 331939 h 340605"/>
                  <a:gd name="connsiteX58" fmla="*/ 3796 w 1878071"/>
                  <a:gd name="connsiteY58" fmla="*/ 325811 h 340605"/>
                  <a:gd name="connsiteX59" fmla="*/ 12962 w 1878071"/>
                  <a:gd name="connsiteY59" fmla="*/ 323272 h 340605"/>
                  <a:gd name="connsiteX60" fmla="*/ 1621163 w 1878071"/>
                  <a:gd name="connsiteY60" fmla="*/ 290512 h 340605"/>
                  <a:gd name="connsiteX61" fmla="*/ 1865109 w 1878071"/>
                  <a:gd name="connsiteY61" fmla="*/ 290512 h 340605"/>
                  <a:gd name="connsiteX62" fmla="*/ 1878071 w 1878071"/>
                  <a:gd name="connsiteY62" fmla="*/ 299179 h 340605"/>
                  <a:gd name="connsiteX63" fmla="*/ 1878070 w 1878071"/>
                  <a:gd name="connsiteY63" fmla="*/ 299179 h 340605"/>
                  <a:gd name="connsiteX64" fmla="*/ 1865108 w 1878071"/>
                  <a:gd name="connsiteY64" fmla="*/ 307845 h 340605"/>
                  <a:gd name="connsiteX65" fmla="*/ 1621163 w 1878071"/>
                  <a:gd name="connsiteY65" fmla="*/ 307844 h 340605"/>
                  <a:gd name="connsiteX66" fmla="*/ 1611998 w 1878071"/>
                  <a:gd name="connsiteY66" fmla="*/ 305306 h 340605"/>
                  <a:gd name="connsiteX67" fmla="*/ 1608201 w 1878071"/>
                  <a:gd name="connsiteY67" fmla="*/ 299178 h 340605"/>
                  <a:gd name="connsiteX68" fmla="*/ 1611998 w 1878071"/>
                  <a:gd name="connsiteY68" fmla="*/ 293050 h 340605"/>
                  <a:gd name="connsiteX69" fmla="*/ 1621163 w 1878071"/>
                  <a:gd name="connsiteY69" fmla="*/ 290512 h 340605"/>
                  <a:gd name="connsiteX70" fmla="*/ 1299522 w 1878071"/>
                  <a:gd name="connsiteY70" fmla="*/ 290512 h 340605"/>
                  <a:gd name="connsiteX71" fmla="*/ 1543468 w 1878071"/>
                  <a:gd name="connsiteY71" fmla="*/ 290512 h 340605"/>
                  <a:gd name="connsiteX72" fmla="*/ 1556430 w 1878071"/>
                  <a:gd name="connsiteY72" fmla="*/ 299179 h 340605"/>
                  <a:gd name="connsiteX73" fmla="*/ 1556429 w 1878071"/>
                  <a:gd name="connsiteY73" fmla="*/ 299179 h 340605"/>
                  <a:gd name="connsiteX74" fmla="*/ 1543467 w 1878071"/>
                  <a:gd name="connsiteY74" fmla="*/ 307845 h 340605"/>
                  <a:gd name="connsiteX75" fmla="*/ 1299522 w 1878071"/>
                  <a:gd name="connsiteY75" fmla="*/ 307844 h 340605"/>
                  <a:gd name="connsiteX76" fmla="*/ 1290356 w 1878071"/>
                  <a:gd name="connsiteY76" fmla="*/ 305306 h 340605"/>
                  <a:gd name="connsiteX77" fmla="*/ 1286560 w 1878071"/>
                  <a:gd name="connsiteY77" fmla="*/ 299178 h 340605"/>
                  <a:gd name="connsiteX78" fmla="*/ 1290356 w 1878071"/>
                  <a:gd name="connsiteY78" fmla="*/ 293050 h 340605"/>
                  <a:gd name="connsiteX79" fmla="*/ 1299522 w 1878071"/>
                  <a:gd name="connsiteY79" fmla="*/ 290512 h 340605"/>
                  <a:gd name="connsiteX80" fmla="*/ 977882 w 1878071"/>
                  <a:gd name="connsiteY80" fmla="*/ 290512 h 340605"/>
                  <a:gd name="connsiteX81" fmla="*/ 1221828 w 1878071"/>
                  <a:gd name="connsiteY81" fmla="*/ 290512 h 340605"/>
                  <a:gd name="connsiteX82" fmla="*/ 1234790 w 1878071"/>
                  <a:gd name="connsiteY82" fmla="*/ 299179 h 340605"/>
                  <a:gd name="connsiteX83" fmla="*/ 1234789 w 1878071"/>
                  <a:gd name="connsiteY83" fmla="*/ 299179 h 340605"/>
                  <a:gd name="connsiteX84" fmla="*/ 1221827 w 1878071"/>
                  <a:gd name="connsiteY84" fmla="*/ 307845 h 340605"/>
                  <a:gd name="connsiteX85" fmla="*/ 977882 w 1878071"/>
                  <a:gd name="connsiteY85" fmla="*/ 307844 h 340605"/>
                  <a:gd name="connsiteX86" fmla="*/ 968716 w 1878071"/>
                  <a:gd name="connsiteY86" fmla="*/ 305306 h 340605"/>
                  <a:gd name="connsiteX87" fmla="*/ 964920 w 1878071"/>
                  <a:gd name="connsiteY87" fmla="*/ 299178 h 340605"/>
                  <a:gd name="connsiteX88" fmla="*/ 968716 w 1878071"/>
                  <a:gd name="connsiteY88" fmla="*/ 293050 h 340605"/>
                  <a:gd name="connsiteX89" fmla="*/ 977882 w 1878071"/>
                  <a:gd name="connsiteY89" fmla="*/ 290512 h 340605"/>
                  <a:gd name="connsiteX90" fmla="*/ 656242 w 1878071"/>
                  <a:gd name="connsiteY90" fmla="*/ 290512 h 340605"/>
                  <a:gd name="connsiteX91" fmla="*/ 900188 w 1878071"/>
                  <a:gd name="connsiteY91" fmla="*/ 290512 h 340605"/>
                  <a:gd name="connsiteX92" fmla="*/ 913150 w 1878071"/>
                  <a:gd name="connsiteY92" fmla="*/ 299179 h 340605"/>
                  <a:gd name="connsiteX93" fmla="*/ 913149 w 1878071"/>
                  <a:gd name="connsiteY93" fmla="*/ 299179 h 340605"/>
                  <a:gd name="connsiteX94" fmla="*/ 900187 w 1878071"/>
                  <a:gd name="connsiteY94" fmla="*/ 307845 h 340605"/>
                  <a:gd name="connsiteX95" fmla="*/ 656242 w 1878071"/>
                  <a:gd name="connsiteY95" fmla="*/ 307844 h 340605"/>
                  <a:gd name="connsiteX96" fmla="*/ 647076 w 1878071"/>
                  <a:gd name="connsiteY96" fmla="*/ 305306 h 340605"/>
                  <a:gd name="connsiteX97" fmla="*/ 643280 w 1878071"/>
                  <a:gd name="connsiteY97" fmla="*/ 299178 h 340605"/>
                  <a:gd name="connsiteX98" fmla="*/ 647076 w 1878071"/>
                  <a:gd name="connsiteY98" fmla="*/ 293050 h 340605"/>
                  <a:gd name="connsiteX99" fmla="*/ 656242 w 1878071"/>
                  <a:gd name="connsiteY99" fmla="*/ 290512 h 340605"/>
                  <a:gd name="connsiteX100" fmla="*/ 334602 w 1878071"/>
                  <a:gd name="connsiteY100" fmla="*/ 290512 h 340605"/>
                  <a:gd name="connsiteX101" fmla="*/ 578548 w 1878071"/>
                  <a:gd name="connsiteY101" fmla="*/ 290512 h 340605"/>
                  <a:gd name="connsiteX102" fmla="*/ 591510 w 1878071"/>
                  <a:gd name="connsiteY102" fmla="*/ 299179 h 340605"/>
                  <a:gd name="connsiteX103" fmla="*/ 591509 w 1878071"/>
                  <a:gd name="connsiteY103" fmla="*/ 299179 h 340605"/>
                  <a:gd name="connsiteX104" fmla="*/ 578547 w 1878071"/>
                  <a:gd name="connsiteY104" fmla="*/ 307845 h 340605"/>
                  <a:gd name="connsiteX105" fmla="*/ 334602 w 1878071"/>
                  <a:gd name="connsiteY105" fmla="*/ 307844 h 340605"/>
                  <a:gd name="connsiteX106" fmla="*/ 325436 w 1878071"/>
                  <a:gd name="connsiteY106" fmla="*/ 305306 h 340605"/>
                  <a:gd name="connsiteX107" fmla="*/ 321640 w 1878071"/>
                  <a:gd name="connsiteY107" fmla="*/ 299178 h 340605"/>
                  <a:gd name="connsiteX108" fmla="*/ 325436 w 1878071"/>
                  <a:gd name="connsiteY108" fmla="*/ 293050 h 340605"/>
                  <a:gd name="connsiteX109" fmla="*/ 334602 w 1878071"/>
                  <a:gd name="connsiteY109" fmla="*/ 290512 h 340605"/>
                  <a:gd name="connsiteX110" fmla="*/ 12962 w 1878071"/>
                  <a:gd name="connsiteY110" fmla="*/ 290512 h 340605"/>
                  <a:gd name="connsiteX111" fmla="*/ 256908 w 1878071"/>
                  <a:gd name="connsiteY111" fmla="*/ 290512 h 340605"/>
                  <a:gd name="connsiteX112" fmla="*/ 269870 w 1878071"/>
                  <a:gd name="connsiteY112" fmla="*/ 299179 h 340605"/>
                  <a:gd name="connsiteX113" fmla="*/ 269869 w 1878071"/>
                  <a:gd name="connsiteY113" fmla="*/ 299179 h 340605"/>
                  <a:gd name="connsiteX114" fmla="*/ 256907 w 1878071"/>
                  <a:gd name="connsiteY114" fmla="*/ 307845 h 340605"/>
                  <a:gd name="connsiteX115" fmla="*/ 12962 w 1878071"/>
                  <a:gd name="connsiteY115" fmla="*/ 307844 h 340605"/>
                  <a:gd name="connsiteX116" fmla="*/ 3796 w 1878071"/>
                  <a:gd name="connsiteY116" fmla="*/ 305306 h 340605"/>
                  <a:gd name="connsiteX117" fmla="*/ 0 w 1878071"/>
                  <a:gd name="connsiteY117" fmla="*/ 299178 h 340605"/>
                  <a:gd name="connsiteX118" fmla="*/ 3796 w 1878071"/>
                  <a:gd name="connsiteY118" fmla="*/ 293050 h 340605"/>
                  <a:gd name="connsiteX119" fmla="*/ 12962 w 1878071"/>
                  <a:gd name="connsiteY119" fmla="*/ 290512 h 340605"/>
                  <a:gd name="connsiteX120" fmla="*/ 1621163 w 1878071"/>
                  <a:gd name="connsiteY120" fmla="*/ 32760 h 340605"/>
                  <a:gd name="connsiteX121" fmla="*/ 1865109 w 1878071"/>
                  <a:gd name="connsiteY121" fmla="*/ 32760 h 340605"/>
                  <a:gd name="connsiteX122" fmla="*/ 1878071 w 1878071"/>
                  <a:gd name="connsiteY122" fmla="*/ 41427 h 340605"/>
                  <a:gd name="connsiteX123" fmla="*/ 1878070 w 1878071"/>
                  <a:gd name="connsiteY123" fmla="*/ 41427 h 340605"/>
                  <a:gd name="connsiteX124" fmla="*/ 1865108 w 1878071"/>
                  <a:gd name="connsiteY124" fmla="*/ 50093 h 340605"/>
                  <a:gd name="connsiteX125" fmla="*/ 1621163 w 1878071"/>
                  <a:gd name="connsiteY125" fmla="*/ 50092 h 340605"/>
                  <a:gd name="connsiteX126" fmla="*/ 1611998 w 1878071"/>
                  <a:gd name="connsiteY126" fmla="*/ 47554 h 340605"/>
                  <a:gd name="connsiteX127" fmla="*/ 1608201 w 1878071"/>
                  <a:gd name="connsiteY127" fmla="*/ 41427 h 340605"/>
                  <a:gd name="connsiteX128" fmla="*/ 1611998 w 1878071"/>
                  <a:gd name="connsiteY128" fmla="*/ 35299 h 340605"/>
                  <a:gd name="connsiteX129" fmla="*/ 1621163 w 1878071"/>
                  <a:gd name="connsiteY129" fmla="*/ 32760 h 340605"/>
                  <a:gd name="connsiteX130" fmla="*/ 1299522 w 1878071"/>
                  <a:gd name="connsiteY130" fmla="*/ 32760 h 340605"/>
                  <a:gd name="connsiteX131" fmla="*/ 1543468 w 1878071"/>
                  <a:gd name="connsiteY131" fmla="*/ 32760 h 340605"/>
                  <a:gd name="connsiteX132" fmla="*/ 1556430 w 1878071"/>
                  <a:gd name="connsiteY132" fmla="*/ 41427 h 340605"/>
                  <a:gd name="connsiteX133" fmla="*/ 1556429 w 1878071"/>
                  <a:gd name="connsiteY133" fmla="*/ 41427 h 340605"/>
                  <a:gd name="connsiteX134" fmla="*/ 1543467 w 1878071"/>
                  <a:gd name="connsiteY134" fmla="*/ 50093 h 340605"/>
                  <a:gd name="connsiteX135" fmla="*/ 1299522 w 1878071"/>
                  <a:gd name="connsiteY135" fmla="*/ 50092 h 340605"/>
                  <a:gd name="connsiteX136" fmla="*/ 1290356 w 1878071"/>
                  <a:gd name="connsiteY136" fmla="*/ 47554 h 340605"/>
                  <a:gd name="connsiteX137" fmla="*/ 1286560 w 1878071"/>
                  <a:gd name="connsiteY137" fmla="*/ 41427 h 340605"/>
                  <a:gd name="connsiteX138" fmla="*/ 1290356 w 1878071"/>
                  <a:gd name="connsiteY138" fmla="*/ 35299 h 340605"/>
                  <a:gd name="connsiteX139" fmla="*/ 1299522 w 1878071"/>
                  <a:gd name="connsiteY139" fmla="*/ 32760 h 340605"/>
                  <a:gd name="connsiteX140" fmla="*/ 977882 w 1878071"/>
                  <a:gd name="connsiteY140" fmla="*/ 32760 h 340605"/>
                  <a:gd name="connsiteX141" fmla="*/ 1221828 w 1878071"/>
                  <a:gd name="connsiteY141" fmla="*/ 32760 h 340605"/>
                  <a:gd name="connsiteX142" fmla="*/ 1234790 w 1878071"/>
                  <a:gd name="connsiteY142" fmla="*/ 41427 h 340605"/>
                  <a:gd name="connsiteX143" fmla="*/ 1234789 w 1878071"/>
                  <a:gd name="connsiteY143" fmla="*/ 41427 h 340605"/>
                  <a:gd name="connsiteX144" fmla="*/ 1221827 w 1878071"/>
                  <a:gd name="connsiteY144" fmla="*/ 50093 h 340605"/>
                  <a:gd name="connsiteX145" fmla="*/ 977882 w 1878071"/>
                  <a:gd name="connsiteY145" fmla="*/ 50092 h 340605"/>
                  <a:gd name="connsiteX146" fmla="*/ 968716 w 1878071"/>
                  <a:gd name="connsiteY146" fmla="*/ 47554 h 340605"/>
                  <a:gd name="connsiteX147" fmla="*/ 964920 w 1878071"/>
                  <a:gd name="connsiteY147" fmla="*/ 41427 h 340605"/>
                  <a:gd name="connsiteX148" fmla="*/ 968716 w 1878071"/>
                  <a:gd name="connsiteY148" fmla="*/ 35299 h 340605"/>
                  <a:gd name="connsiteX149" fmla="*/ 977882 w 1878071"/>
                  <a:gd name="connsiteY149" fmla="*/ 32760 h 340605"/>
                  <a:gd name="connsiteX150" fmla="*/ 656242 w 1878071"/>
                  <a:gd name="connsiteY150" fmla="*/ 32760 h 340605"/>
                  <a:gd name="connsiteX151" fmla="*/ 900188 w 1878071"/>
                  <a:gd name="connsiteY151" fmla="*/ 32760 h 340605"/>
                  <a:gd name="connsiteX152" fmla="*/ 913150 w 1878071"/>
                  <a:gd name="connsiteY152" fmla="*/ 41427 h 340605"/>
                  <a:gd name="connsiteX153" fmla="*/ 913149 w 1878071"/>
                  <a:gd name="connsiteY153" fmla="*/ 41427 h 340605"/>
                  <a:gd name="connsiteX154" fmla="*/ 900187 w 1878071"/>
                  <a:gd name="connsiteY154" fmla="*/ 50093 h 340605"/>
                  <a:gd name="connsiteX155" fmla="*/ 656242 w 1878071"/>
                  <a:gd name="connsiteY155" fmla="*/ 50092 h 340605"/>
                  <a:gd name="connsiteX156" fmla="*/ 647076 w 1878071"/>
                  <a:gd name="connsiteY156" fmla="*/ 47554 h 340605"/>
                  <a:gd name="connsiteX157" fmla="*/ 643280 w 1878071"/>
                  <a:gd name="connsiteY157" fmla="*/ 41427 h 340605"/>
                  <a:gd name="connsiteX158" fmla="*/ 647076 w 1878071"/>
                  <a:gd name="connsiteY158" fmla="*/ 35299 h 340605"/>
                  <a:gd name="connsiteX159" fmla="*/ 656242 w 1878071"/>
                  <a:gd name="connsiteY159" fmla="*/ 32760 h 340605"/>
                  <a:gd name="connsiteX160" fmla="*/ 334602 w 1878071"/>
                  <a:gd name="connsiteY160" fmla="*/ 32760 h 340605"/>
                  <a:gd name="connsiteX161" fmla="*/ 578548 w 1878071"/>
                  <a:gd name="connsiteY161" fmla="*/ 32760 h 340605"/>
                  <a:gd name="connsiteX162" fmla="*/ 591510 w 1878071"/>
                  <a:gd name="connsiteY162" fmla="*/ 41427 h 340605"/>
                  <a:gd name="connsiteX163" fmla="*/ 591509 w 1878071"/>
                  <a:gd name="connsiteY163" fmla="*/ 41427 h 340605"/>
                  <a:gd name="connsiteX164" fmla="*/ 578547 w 1878071"/>
                  <a:gd name="connsiteY164" fmla="*/ 50093 h 340605"/>
                  <a:gd name="connsiteX165" fmla="*/ 334602 w 1878071"/>
                  <a:gd name="connsiteY165" fmla="*/ 50092 h 340605"/>
                  <a:gd name="connsiteX166" fmla="*/ 325436 w 1878071"/>
                  <a:gd name="connsiteY166" fmla="*/ 47554 h 340605"/>
                  <a:gd name="connsiteX167" fmla="*/ 321640 w 1878071"/>
                  <a:gd name="connsiteY167" fmla="*/ 41427 h 340605"/>
                  <a:gd name="connsiteX168" fmla="*/ 325436 w 1878071"/>
                  <a:gd name="connsiteY168" fmla="*/ 35299 h 340605"/>
                  <a:gd name="connsiteX169" fmla="*/ 334602 w 1878071"/>
                  <a:gd name="connsiteY169" fmla="*/ 32760 h 340605"/>
                  <a:gd name="connsiteX170" fmla="*/ 12962 w 1878071"/>
                  <a:gd name="connsiteY170" fmla="*/ 32760 h 340605"/>
                  <a:gd name="connsiteX171" fmla="*/ 256908 w 1878071"/>
                  <a:gd name="connsiteY171" fmla="*/ 32760 h 340605"/>
                  <a:gd name="connsiteX172" fmla="*/ 269870 w 1878071"/>
                  <a:gd name="connsiteY172" fmla="*/ 41427 h 340605"/>
                  <a:gd name="connsiteX173" fmla="*/ 269869 w 1878071"/>
                  <a:gd name="connsiteY173" fmla="*/ 41427 h 340605"/>
                  <a:gd name="connsiteX174" fmla="*/ 256907 w 1878071"/>
                  <a:gd name="connsiteY174" fmla="*/ 50093 h 340605"/>
                  <a:gd name="connsiteX175" fmla="*/ 12962 w 1878071"/>
                  <a:gd name="connsiteY175" fmla="*/ 50092 h 340605"/>
                  <a:gd name="connsiteX176" fmla="*/ 3796 w 1878071"/>
                  <a:gd name="connsiteY176" fmla="*/ 47554 h 340605"/>
                  <a:gd name="connsiteX177" fmla="*/ 0 w 1878071"/>
                  <a:gd name="connsiteY177" fmla="*/ 41427 h 340605"/>
                  <a:gd name="connsiteX178" fmla="*/ 3796 w 1878071"/>
                  <a:gd name="connsiteY178" fmla="*/ 35299 h 340605"/>
                  <a:gd name="connsiteX179" fmla="*/ 12962 w 1878071"/>
                  <a:gd name="connsiteY179" fmla="*/ 32760 h 340605"/>
                  <a:gd name="connsiteX180" fmla="*/ 1621163 w 1878071"/>
                  <a:gd name="connsiteY180" fmla="*/ 0 h 340605"/>
                  <a:gd name="connsiteX181" fmla="*/ 1865109 w 1878071"/>
                  <a:gd name="connsiteY181" fmla="*/ 0 h 340605"/>
                  <a:gd name="connsiteX182" fmla="*/ 1878071 w 1878071"/>
                  <a:gd name="connsiteY182" fmla="*/ 8667 h 340605"/>
                  <a:gd name="connsiteX183" fmla="*/ 1878070 w 1878071"/>
                  <a:gd name="connsiteY183" fmla="*/ 8667 h 340605"/>
                  <a:gd name="connsiteX184" fmla="*/ 1865108 w 1878071"/>
                  <a:gd name="connsiteY184" fmla="*/ 17333 h 340605"/>
                  <a:gd name="connsiteX185" fmla="*/ 1621163 w 1878071"/>
                  <a:gd name="connsiteY185" fmla="*/ 17332 h 340605"/>
                  <a:gd name="connsiteX186" fmla="*/ 1611998 w 1878071"/>
                  <a:gd name="connsiteY186" fmla="*/ 14794 h 340605"/>
                  <a:gd name="connsiteX187" fmla="*/ 1608201 w 1878071"/>
                  <a:gd name="connsiteY187" fmla="*/ 8666 h 340605"/>
                  <a:gd name="connsiteX188" fmla="*/ 1611998 w 1878071"/>
                  <a:gd name="connsiteY188" fmla="*/ 2538 h 340605"/>
                  <a:gd name="connsiteX189" fmla="*/ 1621163 w 1878071"/>
                  <a:gd name="connsiteY189" fmla="*/ 0 h 340605"/>
                  <a:gd name="connsiteX190" fmla="*/ 1299522 w 1878071"/>
                  <a:gd name="connsiteY190" fmla="*/ 0 h 340605"/>
                  <a:gd name="connsiteX191" fmla="*/ 1543468 w 1878071"/>
                  <a:gd name="connsiteY191" fmla="*/ 0 h 340605"/>
                  <a:gd name="connsiteX192" fmla="*/ 1556430 w 1878071"/>
                  <a:gd name="connsiteY192" fmla="*/ 8667 h 340605"/>
                  <a:gd name="connsiteX193" fmla="*/ 1556429 w 1878071"/>
                  <a:gd name="connsiteY193" fmla="*/ 8667 h 340605"/>
                  <a:gd name="connsiteX194" fmla="*/ 1543467 w 1878071"/>
                  <a:gd name="connsiteY194" fmla="*/ 17333 h 340605"/>
                  <a:gd name="connsiteX195" fmla="*/ 1299522 w 1878071"/>
                  <a:gd name="connsiteY195" fmla="*/ 17332 h 340605"/>
                  <a:gd name="connsiteX196" fmla="*/ 1290356 w 1878071"/>
                  <a:gd name="connsiteY196" fmla="*/ 14794 h 340605"/>
                  <a:gd name="connsiteX197" fmla="*/ 1286560 w 1878071"/>
                  <a:gd name="connsiteY197" fmla="*/ 8666 h 340605"/>
                  <a:gd name="connsiteX198" fmla="*/ 1290356 w 1878071"/>
                  <a:gd name="connsiteY198" fmla="*/ 2538 h 340605"/>
                  <a:gd name="connsiteX199" fmla="*/ 1299522 w 1878071"/>
                  <a:gd name="connsiteY199" fmla="*/ 0 h 340605"/>
                  <a:gd name="connsiteX200" fmla="*/ 977882 w 1878071"/>
                  <a:gd name="connsiteY200" fmla="*/ 0 h 340605"/>
                  <a:gd name="connsiteX201" fmla="*/ 1221828 w 1878071"/>
                  <a:gd name="connsiteY201" fmla="*/ 0 h 340605"/>
                  <a:gd name="connsiteX202" fmla="*/ 1234790 w 1878071"/>
                  <a:gd name="connsiteY202" fmla="*/ 8667 h 340605"/>
                  <a:gd name="connsiteX203" fmla="*/ 1234789 w 1878071"/>
                  <a:gd name="connsiteY203" fmla="*/ 8667 h 340605"/>
                  <a:gd name="connsiteX204" fmla="*/ 1221827 w 1878071"/>
                  <a:gd name="connsiteY204" fmla="*/ 17333 h 340605"/>
                  <a:gd name="connsiteX205" fmla="*/ 977882 w 1878071"/>
                  <a:gd name="connsiteY205" fmla="*/ 17332 h 340605"/>
                  <a:gd name="connsiteX206" fmla="*/ 968716 w 1878071"/>
                  <a:gd name="connsiteY206" fmla="*/ 14794 h 340605"/>
                  <a:gd name="connsiteX207" fmla="*/ 964920 w 1878071"/>
                  <a:gd name="connsiteY207" fmla="*/ 8666 h 340605"/>
                  <a:gd name="connsiteX208" fmla="*/ 968716 w 1878071"/>
                  <a:gd name="connsiteY208" fmla="*/ 2538 h 340605"/>
                  <a:gd name="connsiteX209" fmla="*/ 977882 w 1878071"/>
                  <a:gd name="connsiteY209" fmla="*/ 0 h 340605"/>
                  <a:gd name="connsiteX210" fmla="*/ 656242 w 1878071"/>
                  <a:gd name="connsiteY210" fmla="*/ 0 h 340605"/>
                  <a:gd name="connsiteX211" fmla="*/ 900188 w 1878071"/>
                  <a:gd name="connsiteY211" fmla="*/ 0 h 340605"/>
                  <a:gd name="connsiteX212" fmla="*/ 913150 w 1878071"/>
                  <a:gd name="connsiteY212" fmla="*/ 8667 h 340605"/>
                  <a:gd name="connsiteX213" fmla="*/ 913149 w 1878071"/>
                  <a:gd name="connsiteY213" fmla="*/ 8667 h 340605"/>
                  <a:gd name="connsiteX214" fmla="*/ 900187 w 1878071"/>
                  <a:gd name="connsiteY214" fmla="*/ 17333 h 340605"/>
                  <a:gd name="connsiteX215" fmla="*/ 656242 w 1878071"/>
                  <a:gd name="connsiteY215" fmla="*/ 17332 h 340605"/>
                  <a:gd name="connsiteX216" fmla="*/ 647076 w 1878071"/>
                  <a:gd name="connsiteY216" fmla="*/ 14794 h 340605"/>
                  <a:gd name="connsiteX217" fmla="*/ 643280 w 1878071"/>
                  <a:gd name="connsiteY217" fmla="*/ 8666 h 340605"/>
                  <a:gd name="connsiteX218" fmla="*/ 647076 w 1878071"/>
                  <a:gd name="connsiteY218" fmla="*/ 2538 h 340605"/>
                  <a:gd name="connsiteX219" fmla="*/ 656242 w 1878071"/>
                  <a:gd name="connsiteY219" fmla="*/ 0 h 340605"/>
                  <a:gd name="connsiteX220" fmla="*/ 334602 w 1878071"/>
                  <a:gd name="connsiteY220" fmla="*/ 0 h 340605"/>
                  <a:gd name="connsiteX221" fmla="*/ 578548 w 1878071"/>
                  <a:gd name="connsiteY221" fmla="*/ 0 h 340605"/>
                  <a:gd name="connsiteX222" fmla="*/ 591510 w 1878071"/>
                  <a:gd name="connsiteY222" fmla="*/ 8667 h 340605"/>
                  <a:gd name="connsiteX223" fmla="*/ 591509 w 1878071"/>
                  <a:gd name="connsiteY223" fmla="*/ 8667 h 340605"/>
                  <a:gd name="connsiteX224" fmla="*/ 578547 w 1878071"/>
                  <a:gd name="connsiteY224" fmla="*/ 17333 h 340605"/>
                  <a:gd name="connsiteX225" fmla="*/ 334602 w 1878071"/>
                  <a:gd name="connsiteY225" fmla="*/ 17332 h 340605"/>
                  <a:gd name="connsiteX226" fmla="*/ 325436 w 1878071"/>
                  <a:gd name="connsiteY226" fmla="*/ 14794 h 340605"/>
                  <a:gd name="connsiteX227" fmla="*/ 321640 w 1878071"/>
                  <a:gd name="connsiteY227" fmla="*/ 8666 h 340605"/>
                  <a:gd name="connsiteX228" fmla="*/ 325436 w 1878071"/>
                  <a:gd name="connsiteY228" fmla="*/ 2538 h 340605"/>
                  <a:gd name="connsiteX229" fmla="*/ 334602 w 1878071"/>
                  <a:gd name="connsiteY229" fmla="*/ 0 h 340605"/>
                  <a:gd name="connsiteX230" fmla="*/ 12962 w 1878071"/>
                  <a:gd name="connsiteY230" fmla="*/ 0 h 340605"/>
                  <a:gd name="connsiteX231" fmla="*/ 256908 w 1878071"/>
                  <a:gd name="connsiteY231" fmla="*/ 0 h 340605"/>
                  <a:gd name="connsiteX232" fmla="*/ 269870 w 1878071"/>
                  <a:gd name="connsiteY232" fmla="*/ 8667 h 340605"/>
                  <a:gd name="connsiteX233" fmla="*/ 269869 w 1878071"/>
                  <a:gd name="connsiteY233" fmla="*/ 8667 h 340605"/>
                  <a:gd name="connsiteX234" fmla="*/ 256907 w 1878071"/>
                  <a:gd name="connsiteY234" fmla="*/ 17333 h 340605"/>
                  <a:gd name="connsiteX235" fmla="*/ 12962 w 1878071"/>
                  <a:gd name="connsiteY235" fmla="*/ 17332 h 340605"/>
                  <a:gd name="connsiteX236" fmla="*/ 3796 w 1878071"/>
                  <a:gd name="connsiteY236" fmla="*/ 14794 h 340605"/>
                  <a:gd name="connsiteX237" fmla="*/ 0 w 1878071"/>
                  <a:gd name="connsiteY237" fmla="*/ 8666 h 340605"/>
                  <a:gd name="connsiteX238" fmla="*/ 3796 w 1878071"/>
                  <a:gd name="connsiteY238" fmla="*/ 2538 h 340605"/>
                  <a:gd name="connsiteX239" fmla="*/ 12962 w 1878071"/>
                  <a:gd name="connsiteY239" fmla="*/ 0 h 340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</a:cxnLst>
                <a:rect l="l" t="t" r="r" b="b"/>
                <a:pathLst>
                  <a:path w="1878071" h="340605">
                    <a:moveTo>
                      <a:pt x="1621163" y="323272"/>
                    </a:moveTo>
                    <a:lnTo>
                      <a:pt x="1865109" y="323272"/>
                    </a:lnTo>
                    <a:cubicBezTo>
                      <a:pt x="1872268" y="323272"/>
                      <a:pt x="1878071" y="327152"/>
                      <a:pt x="1878071" y="331939"/>
                    </a:cubicBezTo>
                    <a:lnTo>
                      <a:pt x="1878070" y="331939"/>
                    </a:lnTo>
                    <a:cubicBezTo>
                      <a:pt x="1878070" y="336725"/>
                      <a:pt x="1872267" y="340605"/>
                      <a:pt x="1865108" y="340605"/>
                    </a:cubicBezTo>
                    <a:lnTo>
                      <a:pt x="1621163" y="340604"/>
                    </a:lnTo>
                    <a:cubicBezTo>
                      <a:pt x="1617584" y="340604"/>
                      <a:pt x="1614343" y="339634"/>
                      <a:pt x="1611998" y="338066"/>
                    </a:cubicBezTo>
                    <a:lnTo>
                      <a:pt x="1608201" y="331939"/>
                    </a:lnTo>
                    <a:lnTo>
                      <a:pt x="1611998" y="325811"/>
                    </a:lnTo>
                    <a:cubicBezTo>
                      <a:pt x="1614343" y="324242"/>
                      <a:pt x="1617584" y="323272"/>
                      <a:pt x="1621163" y="323272"/>
                    </a:cubicBezTo>
                    <a:close/>
                    <a:moveTo>
                      <a:pt x="1299522" y="323272"/>
                    </a:moveTo>
                    <a:lnTo>
                      <a:pt x="1543468" y="323272"/>
                    </a:lnTo>
                    <a:cubicBezTo>
                      <a:pt x="1550627" y="323272"/>
                      <a:pt x="1556430" y="327152"/>
                      <a:pt x="1556430" y="331939"/>
                    </a:cubicBezTo>
                    <a:lnTo>
                      <a:pt x="1556429" y="331939"/>
                    </a:lnTo>
                    <a:cubicBezTo>
                      <a:pt x="1556429" y="336725"/>
                      <a:pt x="1550626" y="340605"/>
                      <a:pt x="1543467" y="340605"/>
                    </a:cubicBezTo>
                    <a:lnTo>
                      <a:pt x="1299522" y="340604"/>
                    </a:lnTo>
                    <a:cubicBezTo>
                      <a:pt x="1295942" y="340604"/>
                      <a:pt x="1292702" y="339634"/>
                      <a:pt x="1290356" y="338066"/>
                    </a:cubicBezTo>
                    <a:lnTo>
                      <a:pt x="1286560" y="331939"/>
                    </a:lnTo>
                    <a:lnTo>
                      <a:pt x="1290356" y="325811"/>
                    </a:lnTo>
                    <a:cubicBezTo>
                      <a:pt x="1292702" y="324242"/>
                      <a:pt x="1295942" y="323272"/>
                      <a:pt x="1299522" y="323272"/>
                    </a:cubicBezTo>
                    <a:close/>
                    <a:moveTo>
                      <a:pt x="977882" y="323272"/>
                    </a:moveTo>
                    <a:lnTo>
                      <a:pt x="1221828" y="323272"/>
                    </a:lnTo>
                    <a:cubicBezTo>
                      <a:pt x="1228987" y="323272"/>
                      <a:pt x="1234790" y="327152"/>
                      <a:pt x="1234790" y="331939"/>
                    </a:cubicBezTo>
                    <a:lnTo>
                      <a:pt x="1234789" y="331939"/>
                    </a:lnTo>
                    <a:cubicBezTo>
                      <a:pt x="1234789" y="336725"/>
                      <a:pt x="1228986" y="340605"/>
                      <a:pt x="1221827" y="340605"/>
                    </a:cubicBezTo>
                    <a:lnTo>
                      <a:pt x="977882" y="340604"/>
                    </a:lnTo>
                    <a:cubicBezTo>
                      <a:pt x="974302" y="340604"/>
                      <a:pt x="971062" y="339634"/>
                      <a:pt x="968716" y="338066"/>
                    </a:cubicBezTo>
                    <a:lnTo>
                      <a:pt x="964920" y="331939"/>
                    </a:lnTo>
                    <a:lnTo>
                      <a:pt x="968716" y="325811"/>
                    </a:lnTo>
                    <a:cubicBezTo>
                      <a:pt x="971062" y="324242"/>
                      <a:pt x="974302" y="323272"/>
                      <a:pt x="977882" y="323272"/>
                    </a:cubicBezTo>
                    <a:close/>
                    <a:moveTo>
                      <a:pt x="656242" y="323272"/>
                    </a:moveTo>
                    <a:lnTo>
                      <a:pt x="900188" y="323272"/>
                    </a:lnTo>
                    <a:cubicBezTo>
                      <a:pt x="907347" y="323272"/>
                      <a:pt x="913150" y="327152"/>
                      <a:pt x="913150" y="331939"/>
                    </a:cubicBezTo>
                    <a:lnTo>
                      <a:pt x="913149" y="331939"/>
                    </a:lnTo>
                    <a:cubicBezTo>
                      <a:pt x="913149" y="336725"/>
                      <a:pt x="907346" y="340605"/>
                      <a:pt x="900187" y="340605"/>
                    </a:cubicBezTo>
                    <a:lnTo>
                      <a:pt x="656242" y="340604"/>
                    </a:lnTo>
                    <a:cubicBezTo>
                      <a:pt x="652662" y="340604"/>
                      <a:pt x="649422" y="339634"/>
                      <a:pt x="647076" y="338066"/>
                    </a:cubicBezTo>
                    <a:lnTo>
                      <a:pt x="643280" y="331939"/>
                    </a:lnTo>
                    <a:lnTo>
                      <a:pt x="647076" y="325811"/>
                    </a:lnTo>
                    <a:cubicBezTo>
                      <a:pt x="649422" y="324242"/>
                      <a:pt x="652662" y="323272"/>
                      <a:pt x="656242" y="323272"/>
                    </a:cubicBezTo>
                    <a:close/>
                    <a:moveTo>
                      <a:pt x="334602" y="323272"/>
                    </a:moveTo>
                    <a:lnTo>
                      <a:pt x="578548" y="323272"/>
                    </a:lnTo>
                    <a:cubicBezTo>
                      <a:pt x="585707" y="323272"/>
                      <a:pt x="591510" y="327152"/>
                      <a:pt x="591510" y="331939"/>
                    </a:cubicBezTo>
                    <a:lnTo>
                      <a:pt x="591509" y="331939"/>
                    </a:lnTo>
                    <a:cubicBezTo>
                      <a:pt x="591509" y="336725"/>
                      <a:pt x="585706" y="340605"/>
                      <a:pt x="578547" y="340605"/>
                    </a:cubicBezTo>
                    <a:lnTo>
                      <a:pt x="334602" y="340604"/>
                    </a:lnTo>
                    <a:cubicBezTo>
                      <a:pt x="331022" y="340604"/>
                      <a:pt x="327782" y="339634"/>
                      <a:pt x="325436" y="338066"/>
                    </a:cubicBezTo>
                    <a:lnTo>
                      <a:pt x="321640" y="331939"/>
                    </a:lnTo>
                    <a:lnTo>
                      <a:pt x="325436" y="325811"/>
                    </a:lnTo>
                    <a:cubicBezTo>
                      <a:pt x="327782" y="324242"/>
                      <a:pt x="331022" y="323272"/>
                      <a:pt x="334602" y="323272"/>
                    </a:cubicBezTo>
                    <a:close/>
                    <a:moveTo>
                      <a:pt x="12962" y="323272"/>
                    </a:moveTo>
                    <a:lnTo>
                      <a:pt x="256908" y="323272"/>
                    </a:lnTo>
                    <a:cubicBezTo>
                      <a:pt x="264067" y="323272"/>
                      <a:pt x="269870" y="327152"/>
                      <a:pt x="269870" y="331939"/>
                    </a:cubicBezTo>
                    <a:lnTo>
                      <a:pt x="269869" y="331939"/>
                    </a:lnTo>
                    <a:cubicBezTo>
                      <a:pt x="269869" y="336725"/>
                      <a:pt x="264066" y="340605"/>
                      <a:pt x="256907" y="340605"/>
                    </a:cubicBezTo>
                    <a:lnTo>
                      <a:pt x="12962" y="340604"/>
                    </a:lnTo>
                    <a:cubicBezTo>
                      <a:pt x="9382" y="340604"/>
                      <a:pt x="6142" y="339634"/>
                      <a:pt x="3796" y="338066"/>
                    </a:cubicBezTo>
                    <a:lnTo>
                      <a:pt x="0" y="331939"/>
                    </a:lnTo>
                    <a:lnTo>
                      <a:pt x="3796" y="325811"/>
                    </a:lnTo>
                    <a:cubicBezTo>
                      <a:pt x="6142" y="324242"/>
                      <a:pt x="9382" y="323272"/>
                      <a:pt x="12962" y="323272"/>
                    </a:cubicBezTo>
                    <a:close/>
                    <a:moveTo>
                      <a:pt x="1621163" y="290512"/>
                    </a:moveTo>
                    <a:lnTo>
                      <a:pt x="1865109" y="290512"/>
                    </a:lnTo>
                    <a:cubicBezTo>
                      <a:pt x="1872268" y="290512"/>
                      <a:pt x="1878071" y="294392"/>
                      <a:pt x="1878071" y="299179"/>
                    </a:cubicBezTo>
                    <a:lnTo>
                      <a:pt x="1878070" y="299179"/>
                    </a:lnTo>
                    <a:cubicBezTo>
                      <a:pt x="1878070" y="303965"/>
                      <a:pt x="1872267" y="307845"/>
                      <a:pt x="1865108" y="307845"/>
                    </a:cubicBezTo>
                    <a:lnTo>
                      <a:pt x="1621163" y="307844"/>
                    </a:lnTo>
                    <a:cubicBezTo>
                      <a:pt x="1617584" y="307844"/>
                      <a:pt x="1614343" y="306874"/>
                      <a:pt x="1611998" y="305306"/>
                    </a:cubicBezTo>
                    <a:lnTo>
                      <a:pt x="1608201" y="299178"/>
                    </a:lnTo>
                    <a:lnTo>
                      <a:pt x="1611998" y="293050"/>
                    </a:lnTo>
                    <a:cubicBezTo>
                      <a:pt x="1614343" y="291482"/>
                      <a:pt x="1617584" y="290512"/>
                      <a:pt x="1621163" y="290512"/>
                    </a:cubicBezTo>
                    <a:close/>
                    <a:moveTo>
                      <a:pt x="1299522" y="290512"/>
                    </a:moveTo>
                    <a:lnTo>
                      <a:pt x="1543468" y="290512"/>
                    </a:lnTo>
                    <a:cubicBezTo>
                      <a:pt x="1550627" y="290512"/>
                      <a:pt x="1556430" y="294392"/>
                      <a:pt x="1556430" y="299179"/>
                    </a:cubicBezTo>
                    <a:lnTo>
                      <a:pt x="1556429" y="299179"/>
                    </a:lnTo>
                    <a:cubicBezTo>
                      <a:pt x="1556429" y="303965"/>
                      <a:pt x="1550626" y="307845"/>
                      <a:pt x="1543467" y="307845"/>
                    </a:cubicBezTo>
                    <a:lnTo>
                      <a:pt x="1299522" y="307844"/>
                    </a:lnTo>
                    <a:cubicBezTo>
                      <a:pt x="1295942" y="307844"/>
                      <a:pt x="1292702" y="306874"/>
                      <a:pt x="1290356" y="305306"/>
                    </a:cubicBezTo>
                    <a:lnTo>
                      <a:pt x="1286560" y="299178"/>
                    </a:lnTo>
                    <a:lnTo>
                      <a:pt x="1290356" y="293050"/>
                    </a:lnTo>
                    <a:cubicBezTo>
                      <a:pt x="1292702" y="291482"/>
                      <a:pt x="1295942" y="290512"/>
                      <a:pt x="1299522" y="290512"/>
                    </a:cubicBezTo>
                    <a:close/>
                    <a:moveTo>
                      <a:pt x="977882" y="290512"/>
                    </a:moveTo>
                    <a:lnTo>
                      <a:pt x="1221828" y="290512"/>
                    </a:lnTo>
                    <a:cubicBezTo>
                      <a:pt x="1228987" y="290512"/>
                      <a:pt x="1234790" y="294392"/>
                      <a:pt x="1234790" y="299179"/>
                    </a:cubicBezTo>
                    <a:lnTo>
                      <a:pt x="1234789" y="299179"/>
                    </a:lnTo>
                    <a:cubicBezTo>
                      <a:pt x="1234789" y="303965"/>
                      <a:pt x="1228986" y="307845"/>
                      <a:pt x="1221827" y="307845"/>
                    </a:cubicBezTo>
                    <a:lnTo>
                      <a:pt x="977882" y="307844"/>
                    </a:lnTo>
                    <a:cubicBezTo>
                      <a:pt x="974302" y="307844"/>
                      <a:pt x="971062" y="306874"/>
                      <a:pt x="968716" y="305306"/>
                    </a:cubicBezTo>
                    <a:lnTo>
                      <a:pt x="964920" y="299178"/>
                    </a:lnTo>
                    <a:lnTo>
                      <a:pt x="968716" y="293050"/>
                    </a:lnTo>
                    <a:cubicBezTo>
                      <a:pt x="971062" y="291482"/>
                      <a:pt x="974302" y="290512"/>
                      <a:pt x="977882" y="290512"/>
                    </a:cubicBezTo>
                    <a:close/>
                    <a:moveTo>
                      <a:pt x="656242" y="290512"/>
                    </a:moveTo>
                    <a:lnTo>
                      <a:pt x="900188" y="290512"/>
                    </a:lnTo>
                    <a:cubicBezTo>
                      <a:pt x="907347" y="290512"/>
                      <a:pt x="913150" y="294392"/>
                      <a:pt x="913150" y="299179"/>
                    </a:cubicBezTo>
                    <a:lnTo>
                      <a:pt x="913149" y="299179"/>
                    </a:lnTo>
                    <a:cubicBezTo>
                      <a:pt x="913149" y="303965"/>
                      <a:pt x="907346" y="307845"/>
                      <a:pt x="900187" y="307845"/>
                    </a:cubicBezTo>
                    <a:lnTo>
                      <a:pt x="656242" y="307844"/>
                    </a:lnTo>
                    <a:cubicBezTo>
                      <a:pt x="652662" y="307844"/>
                      <a:pt x="649422" y="306874"/>
                      <a:pt x="647076" y="305306"/>
                    </a:cubicBezTo>
                    <a:lnTo>
                      <a:pt x="643280" y="299178"/>
                    </a:lnTo>
                    <a:lnTo>
                      <a:pt x="647076" y="293050"/>
                    </a:lnTo>
                    <a:cubicBezTo>
                      <a:pt x="649422" y="291482"/>
                      <a:pt x="652662" y="290512"/>
                      <a:pt x="656242" y="290512"/>
                    </a:cubicBezTo>
                    <a:close/>
                    <a:moveTo>
                      <a:pt x="334602" y="290512"/>
                    </a:moveTo>
                    <a:lnTo>
                      <a:pt x="578548" y="290512"/>
                    </a:lnTo>
                    <a:cubicBezTo>
                      <a:pt x="585707" y="290512"/>
                      <a:pt x="591510" y="294392"/>
                      <a:pt x="591510" y="299179"/>
                    </a:cubicBezTo>
                    <a:lnTo>
                      <a:pt x="591509" y="299179"/>
                    </a:lnTo>
                    <a:cubicBezTo>
                      <a:pt x="591509" y="303965"/>
                      <a:pt x="585706" y="307845"/>
                      <a:pt x="578547" y="307845"/>
                    </a:cubicBezTo>
                    <a:lnTo>
                      <a:pt x="334602" y="307844"/>
                    </a:lnTo>
                    <a:cubicBezTo>
                      <a:pt x="331022" y="307844"/>
                      <a:pt x="327782" y="306874"/>
                      <a:pt x="325436" y="305306"/>
                    </a:cubicBezTo>
                    <a:lnTo>
                      <a:pt x="321640" y="299178"/>
                    </a:lnTo>
                    <a:lnTo>
                      <a:pt x="325436" y="293050"/>
                    </a:lnTo>
                    <a:cubicBezTo>
                      <a:pt x="327782" y="291482"/>
                      <a:pt x="331022" y="290512"/>
                      <a:pt x="334602" y="290512"/>
                    </a:cubicBezTo>
                    <a:close/>
                    <a:moveTo>
                      <a:pt x="12962" y="290512"/>
                    </a:moveTo>
                    <a:lnTo>
                      <a:pt x="256908" y="290512"/>
                    </a:lnTo>
                    <a:cubicBezTo>
                      <a:pt x="264067" y="290512"/>
                      <a:pt x="269870" y="294392"/>
                      <a:pt x="269870" y="299179"/>
                    </a:cubicBezTo>
                    <a:lnTo>
                      <a:pt x="269869" y="299179"/>
                    </a:lnTo>
                    <a:cubicBezTo>
                      <a:pt x="269869" y="303965"/>
                      <a:pt x="264066" y="307845"/>
                      <a:pt x="256907" y="307845"/>
                    </a:cubicBezTo>
                    <a:lnTo>
                      <a:pt x="12962" y="307844"/>
                    </a:lnTo>
                    <a:cubicBezTo>
                      <a:pt x="9382" y="307844"/>
                      <a:pt x="6142" y="306874"/>
                      <a:pt x="3796" y="305306"/>
                    </a:cubicBezTo>
                    <a:lnTo>
                      <a:pt x="0" y="299178"/>
                    </a:lnTo>
                    <a:lnTo>
                      <a:pt x="3796" y="293050"/>
                    </a:lnTo>
                    <a:cubicBezTo>
                      <a:pt x="6142" y="291482"/>
                      <a:pt x="9382" y="290512"/>
                      <a:pt x="12962" y="290512"/>
                    </a:cubicBezTo>
                    <a:close/>
                    <a:moveTo>
                      <a:pt x="1621163" y="32760"/>
                    </a:moveTo>
                    <a:lnTo>
                      <a:pt x="1865109" y="32760"/>
                    </a:lnTo>
                    <a:cubicBezTo>
                      <a:pt x="1872268" y="32760"/>
                      <a:pt x="1878071" y="36640"/>
                      <a:pt x="1878071" y="41427"/>
                    </a:cubicBezTo>
                    <a:lnTo>
                      <a:pt x="1878070" y="41427"/>
                    </a:lnTo>
                    <a:cubicBezTo>
                      <a:pt x="1878070" y="46213"/>
                      <a:pt x="1872267" y="50093"/>
                      <a:pt x="1865108" y="50093"/>
                    </a:cubicBezTo>
                    <a:lnTo>
                      <a:pt x="1621163" y="50092"/>
                    </a:lnTo>
                    <a:cubicBezTo>
                      <a:pt x="1617584" y="50092"/>
                      <a:pt x="1614343" y="49122"/>
                      <a:pt x="1611998" y="47554"/>
                    </a:cubicBezTo>
                    <a:lnTo>
                      <a:pt x="1608201" y="41427"/>
                    </a:lnTo>
                    <a:lnTo>
                      <a:pt x="1611998" y="35299"/>
                    </a:lnTo>
                    <a:cubicBezTo>
                      <a:pt x="1614343" y="33730"/>
                      <a:pt x="1617584" y="32760"/>
                      <a:pt x="1621163" y="32760"/>
                    </a:cubicBezTo>
                    <a:close/>
                    <a:moveTo>
                      <a:pt x="1299522" y="32760"/>
                    </a:moveTo>
                    <a:lnTo>
                      <a:pt x="1543468" y="32760"/>
                    </a:lnTo>
                    <a:cubicBezTo>
                      <a:pt x="1550627" y="32760"/>
                      <a:pt x="1556430" y="36640"/>
                      <a:pt x="1556430" y="41427"/>
                    </a:cubicBezTo>
                    <a:lnTo>
                      <a:pt x="1556429" y="41427"/>
                    </a:lnTo>
                    <a:cubicBezTo>
                      <a:pt x="1556429" y="46213"/>
                      <a:pt x="1550626" y="50093"/>
                      <a:pt x="1543467" y="50093"/>
                    </a:cubicBezTo>
                    <a:lnTo>
                      <a:pt x="1299522" y="50092"/>
                    </a:lnTo>
                    <a:cubicBezTo>
                      <a:pt x="1295942" y="50092"/>
                      <a:pt x="1292702" y="49122"/>
                      <a:pt x="1290356" y="47554"/>
                    </a:cubicBezTo>
                    <a:lnTo>
                      <a:pt x="1286560" y="41427"/>
                    </a:lnTo>
                    <a:lnTo>
                      <a:pt x="1290356" y="35299"/>
                    </a:lnTo>
                    <a:cubicBezTo>
                      <a:pt x="1292702" y="33730"/>
                      <a:pt x="1295942" y="32760"/>
                      <a:pt x="1299522" y="32760"/>
                    </a:cubicBezTo>
                    <a:close/>
                    <a:moveTo>
                      <a:pt x="977882" y="32760"/>
                    </a:moveTo>
                    <a:lnTo>
                      <a:pt x="1221828" y="32760"/>
                    </a:lnTo>
                    <a:cubicBezTo>
                      <a:pt x="1228987" y="32760"/>
                      <a:pt x="1234790" y="36640"/>
                      <a:pt x="1234790" y="41427"/>
                    </a:cubicBezTo>
                    <a:lnTo>
                      <a:pt x="1234789" y="41427"/>
                    </a:lnTo>
                    <a:cubicBezTo>
                      <a:pt x="1234789" y="46213"/>
                      <a:pt x="1228986" y="50093"/>
                      <a:pt x="1221827" y="50093"/>
                    </a:cubicBezTo>
                    <a:lnTo>
                      <a:pt x="977882" y="50092"/>
                    </a:lnTo>
                    <a:cubicBezTo>
                      <a:pt x="974302" y="50092"/>
                      <a:pt x="971062" y="49122"/>
                      <a:pt x="968716" y="47554"/>
                    </a:cubicBezTo>
                    <a:lnTo>
                      <a:pt x="964920" y="41427"/>
                    </a:lnTo>
                    <a:lnTo>
                      <a:pt x="968716" y="35299"/>
                    </a:lnTo>
                    <a:cubicBezTo>
                      <a:pt x="971062" y="33730"/>
                      <a:pt x="974302" y="32760"/>
                      <a:pt x="977882" y="32760"/>
                    </a:cubicBezTo>
                    <a:close/>
                    <a:moveTo>
                      <a:pt x="656242" y="32760"/>
                    </a:moveTo>
                    <a:lnTo>
                      <a:pt x="900188" y="32760"/>
                    </a:lnTo>
                    <a:cubicBezTo>
                      <a:pt x="907347" y="32760"/>
                      <a:pt x="913150" y="36640"/>
                      <a:pt x="913150" y="41427"/>
                    </a:cubicBezTo>
                    <a:lnTo>
                      <a:pt x="913149" y="41427"/>
                    </a:lnTo>
                    <a:cubicBezTo>
                      <a:pt x="913149" y="46213"/>
                      <a:pt x="907346" y="50093"/>
                      <a:pt x="900187" y="50093"/>
                    </a:cubicBezTo>
                    <a:lnTo>
                      <a:pt x="656242" y="50092"/>
                    </a:lnTo>
                    <a:cubicBezTo>
                      <a:pt x="652662" y="50092"/>
                      <a:pt x="649422" y="49122"/>
                      <a:pt x="647076" y="47554"/>
                    </a:cubicBezTo>
                    <a:lnTo>
                      <a:pt x="643280" y="41427"/>
                    </a:lnTo>
                    <a:lnTo>
                      <a:pt x="647076" y="35299"/>
                    </a:lnTo>
                    <a:cubicBezTo>
                      <a:pt x="649422" y="33730"/>
                      <a:pt x="652662" y="32760"/>
                      <a:pt x="656242" y="32760"/>
                    </a:cubicBezTo>
                    <a:close/>
                    <a:moveTo>
                      <a:pt x="334602" y="32760"/>
                    </a:moveTo>
                    <a:lnTo>
                      <a:pt x="578548" y="32760"/>
                    </a:lnTo>
                    <a:cubicBezTo>
                      <a:pt x="585707" y="32760"/>
                      <a:pt x="591510" y="36640"/>
                      <a:pt x="591510" y="41427"/>
                    </a:cubicBezTo>
                    <a:lnTo>
                      <a:pt x="591509" y="41427"/>
                    </a:lnTo>
                    <a:cubicBezTo>
                      <a:pt x="591509" y="46213"/>
                      <a:pt x="585706" y="50093"/>
                      <a:pt x="578547" y="50093"/>
                    </a:cubicBezTo>
                    <a:lnTo>
                      <a:pt x="334602" y="50092"/>
                    </a:lnTo>
                    <a:cubicBezTo>
                      <a:pt x="331022" y="50092"/>
                      <a:pt x="327782" y="49122"/>
                      <a:pt x="325436" y="47554"/>
                    </a:cubicBezTo>
                    <a:lnTo>
                      <a:pt x="321640" y="41427"/>
                    </a:lnTo>
                    <a:lnTo>
                      <a:pt x="325436" y="35299"/>
                    </a:lnTo>
                    <a:cubicBezTo>
                      <a:pt x="327782" y="33730"/>
                      <a:pt x="331022" y="32760"/>
                      <a:pt x="334602" y="32760"/>
                    </a:cubicBezTo>
                    <a:close/>
                    <a:moveTo>
                      <a:pt x="12962" y="32760"/>
                    </a:moveTo>
                    <a:lnTo>
                      <a:pt x="256908" y="32760"/>
                    </a:lnTo>
                    <a:cubicBezTo>
                      <a:pt x="264067" y="32760"/>
                      <a:pt x="269870" y="36640"/>
                      <a:pt x="269870" y="41427"/>
                    </a:cubicBezTo>
                    <a:lnTo>
                      <a:pt x="269869" y="41427"/>
                    </a:lnTo>
                    <a:cubicBezTo>
                      <a:pt x="269869" y="46213"/>
                      <a:pt x="264066" y="50093"/>
                      <a:pt x="256907" y="50093"/>
                    </a:cubicBezTo>
                    <a:lnTo>
                      <a:pt x="12962" y="50092"/>
                    </a:lnTo>
                    <a:cubicBezTo>
                      <a:pt x="9382" y="50092"/>
                      <a:pt x="6142" y="49122"/>
                      <a:pt x="3796" y="47554"/>
                    </a:cubicBezTo>
                    <a:lnTo>
                      <a:pt x="0" y="41427"/>
                    </a:lnTo>
                    <a:lnTo>
                      <a:pt x="3796" y="35299"/>
                    </a:lnTo>
                    <a:cubicBezTo>
                      <a:pt x="6142" y="33730"/>
                      <a:pt x="9382" y="32760"/>
                      <a:pt x="12962" y="32760"/>
                    </a:cubicBezTo>
                    <a:close/>
                    <a:moveTo>
                      <a:pt x="1621163" y="0"/>
                    </a:moveTo>
                    <a:lnTo>
                      <a:pt x="1865109" y="0"/>
                    </a:lnTo>
                    <a:cubicBezTo>
                      <a:pt x="1872268" y="0"/>
                      <a:pt x="1878071" y="3880"/>
                      <a:pt x="1878071" y="8667"/>
                    </a:cubicBezTo>
                    <a:lnTo>
                      <a:pt x="1878070" y="8667"/>
                    </a:lnTo>
                    <a:cubicBezTo>
                      <a:pt x="1878070" y="13453"/>
                      <a:pt x="1872267" y="17333"/>
                      <a:pt x="1865108" y="17333"/>
                    </a:cubicBezTo>
                    <a:lnTo>
                      <a:pt x="1621163" y="17332"/>
                    </a:lnTo>
                    <a:cubicBezTo>
                      <a:pt x="1617584" y="17332"/>
                      <a:pt x="1614343" y="16362"/>
                      <a:pt x="1611998" y="14794"/>
                    </a:cubicBezTo>
                    <a:lnTo>
                      <a:pt x="1608201" y="8666"/>
                    </a:lnTo>
                    <a:lnTo>
                      <a:pt x="1611998" y="2538"/>
                    </a:lnTo>
                    <a:cubicBezTo>
                      <a:pt x="1614343" y="970"/>
                      <a:pt x="1617584" y="0"/>
                      <a:pt x="1621163" y="0"/>
                    </a:cubicBezTo>
                    <a:close/>
                    <a:moveTo>
                      <a:pt x="1299522" y="0"/>
                    </a:moveTo>
                    <a:lnTo>
                      <a:pt x="1543468" y="0"/>
                    </a:lnTo>
                    <a:cubicBezTo>
                      <a:pt x="1550627" y="0"/>
                      <a:pt x="1556430" y="3880"/>
                      <a:pt x="1556430" y="8667"/>
                    </a:cubicBezTo>
                    <a:lnTo>
                      <a:pt x="1556429" y="8667"/>
                    </a:lnTo>
                    <a:cubicBezTo>
                      <a:pt x="1556429" y="13453"/>
                      <a:pt x="1550626" y="17333"/>
                      <a:pt x="1543467" y="17333"/>
                    </a:cubicBezTo>
                    <a:lnTo>
                      <a:pt x="1299522" y="17332"/>
                    </a:lnTo>
                    <a:cubicBezTo>
                      <a:pt x="1295942" y="17332"/>
                      <a:pt x="1292702" y="16362"/>
                      <a:pt x="1290356" y="14794"/>
                    </a:cubicBezTo>
                    <a:lnTo>
                      <a:pt x="1286560" y="8666"/>
                    </a:lnTo>
                    <a:lnTo>
                      <a:pt x="1290356" y="2538"/>
                    </a:lnTo>
                    <a:cubicBezTo>
                      <a:pt x="1292702" y="970"/>
                      <a:pt x="1295942" y="0"/>
                      <a:pt x="1299522" y="0"/>
                    </a:cubicBezTo>
                    <a:close/>
                    <a:moveTo>
                      <a:pt x="977882" y="0"/>
                    </a:moveTo>
                    <a:lnTo>
                      <a:pt x="1221828" y="0"/>
                    </a:lnTo>
                    <a:cubicBezTo>
                      <a:pt x="1228987" y="0"/>
                      <a:pt x="1234790" y="3880"/>
                      <a:pt x="1234790" y="8667"/>
                    </a:cubicBezTo>
                    <a:lnTo>
                      <a:pt x="1234789" y="8667"/>
                    </a:lnTo>
                    <a:cubicBezTo>
                      <a:pt x="1234789" y="13453"/>
                      <a:pt x="1228986" y="17333"/>
                      <a:pt x="1221827" y="17333"/>
                    </a:cubicBezTo>
                    <a:lnTo>
                      <a:pt x="977882" y="17332"/>
                    </a:lnTo>
                    <a:cubicBezTo>
                      <a:pt x="974302" y="17332"/>
                      <a:pt x="971062" y="16362"/>
                      <a:pt x="968716" y="14794"/>
                    </a:cubicBezTo>
                    <a:lnTo>
                      <a:pt x="964920" y="8666"/>
                    </a:lnTo>
                    <a:lnTo>
                      <a:pt x="968716" y="2538"/>
                    </a:lnTo>
                    <a:cubicBezTo>
                      <a:pt x="971062" y="970"/>
                      <a:pt x="974302" y="0"/>
                      <a:pt x="977882" y="0"/>
                    </a:cubicBezTo>
                    <a:close/>
                    <a:moveTo>
                      <a:pt x="656242" y="0"/>
                    </a:moveTo>
                    <a:lnTo>
                      <a:pt x="900188" y="0"/>
                    </a:lnTo>
                    <a:cubicBezTo>
                      <a:pt x="907347" y="0"/>
                      <a:pt x="913150" y="3880"/>
                      <a:pt x="913150" y="8667"/>
                    </a:cubicBezTo>
                    <a:lnTo>
                      <a:pt x="913149" y="8667"/>
                    </a:lnTo>
                    <a:cubicBezTo>
                      <a:pt x="913149" y="13453"/>
                      <a:pt x="907346" y="17333"/>
                      <a:pt x="900187" y="17333"/>
                    </a:cubicBezTo>
                    <a:lnTo>
                      <a:pt x="656242" y="17332"/>
                    </a:lnTo>
                    <a:cubicBezTo>
                      <a:pt x="652662" y="17332"/>
                      <a:pt x="649422" y="16362"/>
                      <a:pt x="647076" y="14794"/>
                    </a:cubicBezTo>
                    <a:lnTo>
                      <a:pt x="643280" y="8666"/>
                    </a:lnTo>
                    <a:lnTo>
                      <a:pt x="647076" y="2538"/>
                    </a:lnTo>
                    <a:cubicBezTo>
                      <a:pt x="649422" y="970"/>
                      <a:pt x="652662" y="0"/>
                      <a:pt x="656242" y="0"/>
                    </a:cubicBezTo>
                    <a:close/>
                    <a:moveTo>
                      <a:pt x="334602" y="0"/>
                    </a:moveTo>
                    <a:lnTo>
                      <a:pt x="578548" y="0"/>
                    </a:lnTo>
                    <a:cubicBezTo>
                      <a:pt x="585707" y="0"/>
                      <a:pt x="591510" y="3880"/>
                      <a:pt x="591510" y="8667"/>
                    </a:cubicBezTo>
                    <a:lnTo>
                      <a:pt x="591509" y="8667"/>
                    </a:lnTo>
                    <a:cubicBezTo>
                      <a:pt x="591509" y="13453"/>
                      <a:pt x="585706" y="17333"/>
                      <a:pt x="578547" y="17333"/>
                    </a:cubicBezTo>
                    <a:lnTo>
                      <a:pt x="334602" y="17332"/>
                    </a:lnTo>
                    <a:cubicBezTo>
                      <a:pt x="331022" y="17332"/>
                      <a:pt x="327782" y="16362"/>
                      <a:pt x="325436" y="14794"/>
                    </a:cubicBezTo>
                    <a:lnTo>
                      <a:pt x="321640" y="8666"/>
                    </a:lnTo>
                    <a:lnTo>
                      <a:pt x="325436" y="2538"/>
                    </a:lnTo>
                    <a:cubicBezTo>
                      <a:pt x="327782" y="970"/>
                      <a:pt x="331022" y="0"/>
                      <a:pt x="334602" y="0"/>
                    </a:cubicBezTo>
                    <a:close/>
                    <a:moveTo>
                      <a:pt x="12962" y="0"/>
                    </a:moveTo>
                    <a:lnTo>
                      <a:pt x="256908" y="0"/>
                    </a:lnTo>
                    <a:cubicBezTo>
                      <a:pt x="264067" y="0"/>
                      <a:pt x="269870" y="3880"/>
                      <a:pt x="269870" y="8667"/>
                    </a:cubicBezTo>
                    <a:lnTo>
                      <a:pt x="269869" y="8667"/>
                    </a:lnTo>
                    <a:cubicBezTo>
                      <a:pt x="269869" y="13453"/>
                      <a:pt x="264066" y="17333"/>
                      <a:pt x="256907" y="17333"/>
                    </a:cubicBezTo>
                    <a:lnTo>
                      <a:pt x="12962" y="17332"/>
                    </a:lnTo>
                    <a:cubicBezTo>
                      <a:pt x="9382" y="17332"/>
                      <a:pt x="6142" y="16362"/>
                      <a:pt x="3796" y="14794"/>
                    </a:cubicBezTo>
                    <a:lnTo>
                      <a:pt x="0" y="8666"/>
                    </a:lnTo>
                    <a:lnTo>
                      <a:pt x="3796" y="2538"/>
                    </a:lnTo>
                    <a:cubicBezTo>
                      <a:pt x="6142" y="970"/>
                      <a:pt x="9382" y="0"/>
                      <a:pt x="129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FEFFA346-2D43-2658-831D-CB02A71A6B31}"/>
                </a:ext>
              </a:extLst>
            </p:cNvPr>
            <p:cNvGrpSpPr/>
            <p:nvPr/>
          </p:nvGrpSpPr>
          <p:grpSpPr>
            <a:xfrm>
              <a:off x="2283921" y="2298030"/>
              <a:ext cx="2007988" cy="429293"/>
              <a:chOff x="6336645" y="2942301"/>
              <a:chExt cx="1439862" cy="1439862"/>
            </a:xfrm>
            <a:noFill/>
          </p:grpSpPr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B00E99A7-7161-1D49-89E9-95AF2F37598A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74E8EB3A-1462-1B67-21E0-74FADAC7C0D9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正方形/長方形 113">
                <a:extLst>
                  <a:ext uri="{FF2B5EF4-FFF2-40B4-BE49-F238E27FC236}">
                    <a16:creationId xmlns:a16="http://schemas.microsoft.com/office/drawing/2014/main" id="{D442F1B6-C813-4E9D-7EBF-567D1321324A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53D8F938-C868-7EBC-F85C-48187596E14B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17E69F60-0B50-388A-2683-976850EC5314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81E03D82-A1B4-3F29-D51D-1D06F221E6EC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C8142DCE-F175-3483-53FD-82B1C9F1DCB9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50DA20EB-F6F5-2603-9F98-CDFB7BBC0E0E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66192CC5-0433-3308-9686-F96523E59F67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正方形/長方形 120">
                <a:extLst>
                  <a:ext uri="{FF2B5EF4-FFF2-40B4-BE49-F238E27FC236}">
                    <a16:creationId xmlns:a16="http://schemas.microsoft.com/office/drawing/2014/main" id="{B4B31E2B-CAB3-9AEA-4EB5-6CC9CA0AD06B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FD56EF75-1209-5BEF-C295-DD98028FC718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正方形/長方形 122">
                <a:extLst>
                  <a:ext uri="{FF2B5EF4-FFF2-40B4-BE49-F238E27FC236}">
                    <a16:creationId xmlns:a16="http://schemas.microsoft.com/office/drawing/2014/main" id="{09450F00-6603-BEE7-4E57-9FE95F6EA4AD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正方形/長方形 123">
                <a:extLst>
                  <a:ext uri="{FF2B5EF4-FFF2-40B4-BE49-F238E27FC236}">
                    <a16:creationId xmlns:a16="http://schemas.microsoft.com/office/drawing/2014/main" id="{16153CBA-2B4E-369F-79E7-578F502EDEDB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1744B849-18DD-A760-52C9-D4F25ED62C7C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4A5E9064-CDE9-13F5-625C-3512F0D3100A}"/>
              </a:ext>
            </a:extLst>
          </p:cNvPr>
          <p:cNvGrpSpPr/>
          <p:nvPr/>
        </p:nvGrpSpPr>
        <p:grpSpPr>
          <a:xfrm>
            <a:off x="420147" y="2215046"/>
            <a:ext cx="1662907" cy="288387"/>
            <a:chOff x="420147" y="2215046"/>
            <a:chExt cx="1662907" cy="288387"/>
          </a:xfrm>
        </p:grpSpPr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21E4F024-08B1-A457-50FC-6CE3F56F905D}"/>
                </a:ext>
              </a:extLst>
            </p:cNvPr>
            <p:cNvGrpSpPr/>
            <p:nvPr/>
          </p:nvGrpSpPr>
          <p:grpSpPr>
            <a:xfrm>
              <a:off x="420147" y="2216888"/>
              <a:ext cx="1662907" cy="286545"/>
              <a:chOff x="420147" y="2281262"/>
              <a:chExt cx="1662907" cy="286545"/>
            </a:xfrm>
          </p:grpSpPr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9741C6D9-E795-B31A-7A94-072505DED7F8}"/>
                  </a:ext>
                </a:extLst>
              </p:cNvPr>
              <p:cNvSpPr/>
              <p:nvPr/>
            </p:nvSpPr>
            <p:spPr>
              <a:xfrm>
                <a:off x="420147" y="2281262"/>
                <a:ext cx="1662907" cy="28654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CA794FDF-66CC-7514-09BF-318991FBE57D}"/>
                  </a:ext>
                </a:extLst>
              </p:cNvPr>
              <p:cNvSpPr/>
              <p:nvPr/>
            </p:nvSpPr>
            <p:spPr>
              <a:xfrm>
                <a:off x="444753" y="2303490"/>
                <a:ext cx="1614488" cy="240503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ECD0F520-0BB5-A9F2-EAFD-C7DF0314EDF9}"/>
                  </a:ext>
                </a:extLst>
              </p:cNvPr>
              <p:cNvSpPr/>
              <p:nvPr/>
            </p:nvSpPr>
            <p:spPr>
              <a:xfrm>
                <a:off x="463010" y="2322537"/>
                <a:ext cx="1576782" cy="204787"/>
              </a:xfrm>
              <a:custGeom>
                <a:avLst/>
                <a:gdLst>
                  <a:gd name="connsiteX0" fmla="*/ 1200150 w 1576782"/>
                  <a:gd name="connsiteY0" fmla="*/ 114300 h 204787"/>
                  <a:gd name="connsiteX1" fmla="*/ 1576782 w 1576782"/>
                  <a:gd name="connsiteY1" fmla="*/ 114300 h 204787"/>
                  <a:gd name="connsiteX2" fmla="*/ 1576782 w 1576782"/>
                  <a:gd name="connsiteY2" fmla="*/ 204787 h 204787"/>
                  <a:gd name="connsiteX3" fmla="*/ 1200150 w 1576782"/>
                  <a:gd name="connsiteY3" fmla="*/ 204787 h 204787"/>
                  <a:gd name="connsiteX4" fmla="*/ 800100 w 1576782"/>
                  <a:gd name="connsiteY4" fmla="*/ 114300 h 204787"/>
                  <a:gd name="connsiteX5" fmla="*/ 1176732 w 1576782"/>
                  <a:gd name="connsiteY5" fmla="*/ 114300 h 204787"/>
                  <a:gd name="connsiteX6" fmla="*/ 1176732 w 1576782"/>
                  <a:gd name="connsiteY6" fmla="*/ 204787 h 204787"/>
                  <a:gd name="connsiteX7" fmla="*/ 800100 w 1576782"/>
                  <a:gd name="connsiteY7" fmla="*/ 204787 h 204787"/>
                  <a:gd name="connsiteX8" fmla="*/ 400050 w 1576782"/>
                  <a:gd name="connsiteY8" fmla="*/ 114300 h 204787"/>
                  <a:gd name="connsiteX9" fmla="*/ 776682 w 1576782"/>
                  <a:gd name="connsiteY9" fmla="*/ 114300 h 204787"/>
                  <a:gd name="connsiteX10" fmla="*/ 776682 w 1576782"/>
                  <a:gd name="connsiteY10" fmla="*/ 204787 h 204787"/>
                  <a:gd name="connsiteX11" fmla="*/ 400050 w 1576782"/>
                  <a:gd name="connsiteY11" fmla="*/ 204787 h 204787"/>
                  <a:gd name="connsiteX12" fmla="*/ 0 w 1576782"/>
                  <a:gd name="connsiteY12" fmla="*/ 114300 h 204787"/>
                  <a:gd name="connsiteX13" fmla="*/ 376632 w 1576782"/>
                  <a:gd name="connsiteY13" fmla="*/ 114300 h 204787"/>
                  <a:gd name="connsiteX14" fmla="*/ 376632 w 1576782"/>
                  <a:gd name="connsiteY14" fmla="*/ 204787 h 204787"/>
                  <a:gd name="connsiteX15" fmla="*/ 0 w 1576782"/>
                  <a:gd name="connsiteY15" fmla="*/ 204787 h 204787"/>
                  <a:gd name="connsiteX16" fmla="*/ 1200150 w 1576782"/>
                  <a:gd name="connsiteY16" fmla="*/ 0 h 204787"/>
                  <a:gd name="connsiteX17" fmla="*/ 1576782 w 1576782"/>
                  <a:gd name="connsiteY17" fmla="*/ 0 h 204787"/>
                  <a:gd name="connsiteX18" fmla="*/ 1576782 w 1576782"/>
                  <a:gd name="connsiteY18" fmla="*/ 90487 h 204787"/>
                  <a:gd name="connsiteX19" fmla="*/ 1200150 w 1576782"/>
                  <a:gd name="connsiteY19" fmla="*/ 90487 h 204787"/>
                  <a:gd name="connsiteX20" fmla="*/ 800100 w 1576782"/>
                  <a:gd name="connsiteY20" fmla="*/ 0 h 204787"/>
                  <a:gd name="connsiteX21" fmla="*/ 1176732 w 1576782"/>
                  <a:gd name="connsiteY21" fmla="*/ 0 h 204787"/>
                  <a:gd name="connsiteX22" fmla="*/ 1176732 w 1576782"/>
                  <a:gd name="connsiteY22" fmla="*/ 90487 h 204787"/>
                  <a:gd name="connsiteX23" fmla="*/ 800100 w 1576782"/>
                  <a:gd name="connsiteY23" fmla="*/ 90487 h 204787"/>
                  <a:gd name="connsiteX24" fmla="*/ 400050 w 1576782"/>
                  <a:gd name="connsiteY24" fmla="*/ 0 h 204787"/>
                  <a:gd name="connsiteX25" fmla="*/ 776682 w 1576782"/>
                  <a:gd name="connsiteY25" fmla="*/ 0 h 204787"/>
                  <a:gd name="connsiteX26" fmla="*/ 776682 w 1576782"/>
                  <a:gd name="connsiteY26" fmla="*/ 90487 h 204787"/>
                  <a:gd name="connsiteX27" fmla="*/ 400050 w 1576782"/>
                  <a:gd name="connsiteY27" fmla="*/ 90487 h 204787"/>
                  <a:gd name="connsiteX28" fmla="*/ 0 w 1576782"/>
                  <a:gd name="connsiteY28" fmla="*/ 0 h 204787"/>
                  <a:gd name="connsiteX29" fmla="*/ 376632 w 1576782"/>
                  <a:gd name="connsiteY29" fmla="*/ 0 h 204787"/>
                  <a:gd name="connsiteX30" fmla="*/ 376632 w 1576782"/>
                  <a:gd name="connsiteY30" fmla="*/ 90487 h 204787"/>
                  <a:gd name="connsiteX31" fmla="*/ 0 w 1576782"/>
                  <a:gd name="connsiteY31" fmla="*/ 90487 h 204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576782" h="204787">
                    <a:moveTo>
                      <a:pt x="1200150" y="114300"/>
                    </a:moveTo>
                    <a:lnTo>
                      <a:pt x="1576782" y="114300"/>
                    </a:lnTo>
                    <a:lnTo>
                      <a:pt x="1576782" y="204787"/>
                    </a:lnTo>
                    <a:lnTo>
                      <a:pt x="1200150" y="204787"/>
                    </a:lnTo>
                    <a:close/>
                    <a:moveTo>
                      <a:pt x="800100" y="114300"/>
                    </a:moveTo>
                    <a:lnTo>
                      <a:pt x="1176732" y="114300"/>
                    </a:lnTo>
                    <a:lnTo>
                      <a:pt x="1176732" y="204787"/>
                    </a:lnTo>
                    <a:lnTo>
                      <a:pt x="800100" y="204787"/>
                    </a:lnTo>
                    <a:close/>
                    <a:moveTo>
                      <a:pt x="400050" y="114300"/>
                    </a:moveTo>
                    <a:lnTo>
                      <a:pt x="776682" y="114300"/>
                    </a:lnTo>
                    <a:lnTo>
                      <a:pt x="776682" y="204787"/>
                    </a:lnTo>
                    <a:lnTo>
                      <a:pt x="400050" y="204787"/>
                    </a:lnTo>
                    <a:close/>
                    <a:moveTo>
                      <a:pt x="0" y="114300"/>
                    </a:moveTo>
                    <a:lnTo>
                      <a:pt x="376632" y="114300"/>
                    </a:lnTo>
                    <a:lnTo>
                      <a:pt x="376632" y="204787"/>
                    </a:lnTo>
                    <a:lnTo>
                      <a:pt x="0" y="204787"/>
                    </a:lnTo>
                    <a:close/>
                    <a:moveTo>
                      <a:pt x="1200150" y="0"/>
                    </a:moveTo>
                    <a:lnTo>
                      <a:pt x="1576782" y="0"/>
                    </a:lnTo>
                    <a:lnTo>
                      <a:pt x="1576782" y="90487"/>
                    </a:lnTo>
                    <a:lnTo>
                      <a:pt x="1200150" y="90487"/>
                    </a:lnTo>
                    <a:close/>
                    <a:moveTo>
                      <a:pt x="800100" y="0"/>
                    </a:moveTo>
                    <a:lnTo>
                      <a:pt x="1176732" y="0"/>
                    </a:lnTo>
                    <a:lnTo>
                      <a:pt x="1176732" y="90487"/>
                    </a:lnTo>
                    <a:lnTo>
                      <a:pt x="800100" y="90487"/>
                    </a:lnTo>
                    <a:close/>
                    <a:moveTo>
                      <a:pt x="400050" y="0"/>
                    </a:moveTo>
                    <a:lnTo>
                      <a:pt x="776682" y="0"/>
                    </a:lnTo>
                    <a:lnTo>
                      <a:pt x="776682" y="90487"/>
                    </a:lnTo>
                    <a:lnTo>
                      <a:pt x="400050" y="90487"/>
                    </a:lnTo>
                    <a:close/>
                    <a:moveTo>
                      <a:pt x="0" y="0"/>
                    </a:moveTo>
                    <a:lnTo>
                      <a:pt x="376632" y="0"/>
                    </a:lnTo>
                    <a:lnTo>
                      <a:pt x="376632" y="90487"/>
                    </a:lnTo>
                    <a:lnTo>
                      <a:pt x="0" y="90487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08D814FD-CA1B-0E87-1058-D6BDAD64B23D}"/>
                  </a:ext>
                </a:extLst>
              </p:cNvPr>
              <p:cNvSpPr/>
              <p:nvPr/>
            </p:nvSpPr>
            <p:spPr>
              <a:xfrm>
                <a:off x="750373" y="2379929"/>
                <a:ext cx="1275878" cy="135181"/>
              </a:xfrm>
              <a:custGeom>
                <a:avLst/>
                <a:gdLst>
                  <a:gd name="connsiteX0" fmla="*/ 1200150 w 1275878"/>
                  <a:gd name="connsiteY0" fmla="*/ 114300 h 135181"/>
                  <a:gd name="connsiteX1" fmla="*/ 1275878 w 1275878"/>
                  <a:gd name="connsiteY1" fmla="*/ 114300 h 135181"/>
                  <a:gd name="connsiteX2" fmla="*/ 1275878 w 1275878"/>
                  <a:gd name="connsiteY2" fmla="*/ 135181 h 135181"/>
                  <a:gd name="connsiteX3" fmla="*/ 1200150 w 1275878"/>
                  <a:gd name="connsiteY3" fmla="*/ 135181 h 135181"/>
                  <a:gd name="connsiteX4" fmla="*/ 800100 w 1275878"/>
                  <a:gd name="connsiteY4" fmla="*/ 114300 h 135181"/>
                  <a:gd name="connsiteX5" fmla="*/ 875828 w 1275878"/>
                  <a:gd name="connsiteY5" fmla="*/ 114300 h 135181"/>
                  <a:gd name="connsiteX6" fmla="*/ 875828 w 1275878"/>
                  <a:gd name="connsiteY6" fmla="*/ 135181 h 135181"/>
                  <a:gd name="connsiteX7" fmla="*/ 800100 w 1275878"/>
                  <a:gd name="connsiteY7" fmla="*/ 135181 h 135181"/>
                  <a:gd name="connsiteX8" fmla="*/ 400050 w 1275878"/>
                  <a:gd name="connsiteY8" fmla="*/ 114300 h 135181"/>
                  <a:gd name="connsiteX9" fmla="*/ 475778 w 1275878"/>
                  <a:gd name="connsiteY9" fmla="*/ 114300 h 135181"/>
                  <a:gd name="connsiteX10" fmla="*/ 475778 w 1275878"/>
                  <a:gd name="connsiteY10" fmla="*/ 135181 h 135181"/>
                  <a:gd name="connsiteX11" fmla="*/ 400050 w 1275878"/>
                  <a:gd name="connsiteY11" fmla="*/ 135181 h 135181"/>
                  <a:gd name="connsiteX12" fmla="*/ 0 w 1275878"/>
                  <a:gd name="connsiteY12" fmla="*/ 114300 h 135181"/>
                  <a:gd name="connsiteX13" fmla="*/ 75728 w 1275878"/>
                  <a:gd name="connsiteY13" fmla="*/ 114300 h 135181"/>
                  <a:gd name="connsiteX14" fmla="*/ 75728 w 1275878"/>
                  <a:gd name="connsiteY14" fmla="*/ 135181 h 135181"/>
                  <a:gd name="connsiteX15" fmla="*/ 0 w 1275878"/>
                  <a:gd name="connsiteY15" fmla="*/ 135181 h 135181"/>
                  <a:gd name="connsiteX16" fmla="*/ 1200150 w 1275878"/>
                  <a:gd name="connsiteY16" fmla="*/ 0 h 135181"/>
                  <a:gd name="connsiteX17" fmla="*/ 1275878 w 1275878"/>
                  <a:gd name="connsiteY17" fmla="*/ 0 h 135181"/>
                  <a:gd name="connsiteX18" fmla="*/ 1275878 w 1275878"/>
                  <a:gd name="connsiteY18" fmla="*/ 20881 h 135181"/>
                  <a:gd name="connsiteX19" fmla="*/ 1200150 w 1275878"/>
                  <a:gd name="connsiteY19" fmla="*/ 20881 h 135181"/>
                  <a:gd name="connsiteX20" fmla="*/ 800100 w 1275878"/>
                  <a:gd name="connsiteY20" fmla="*/ 0 h 135181"/>
                  <a:gd name="connsiteX21" fmla="*/ 875828 w 1275878"/>
                  <a:gd name="connsiteY21" fmla="*/ 0 h 135181"/>
                  <a:gd name="connsiteX22" fmla="*/ 875828 w 1275878"/>
                  <a:gd name="connsiteY22" fmla="*/ 20881 h 135181"/>
                  <a:gd name="connsiteX23" fmla="*/ 800100 w 1275878"/>
                  <a:gd name="connsiteY23" fmla="*/ 20881 h 135181"/>
                  <a:gd name="connsiteX24" fmla="*/ 400050 w 1275878"/>
                  <a:gd name="connsiteY24" fmla="*/ 0 h 135181"/>
                  <a:gd name="connsiteX25" fmla="*/ 475778 w 1275878"/>
                  <a:gd name="connsiteY25" fmla="*/ 0 h 135181"/>
                  <a:gd name="connsiteX26" fmla="*/ 475778 w 1275878"/>
                  <a:gd name="connsiteY26" fmla="*/ 20881 h 135181"/>
                  <a:gd name="connsiteX27" fmla="*/ 400050 w 1275878"/>
                  <a:gd name="connsiteY27" fmla="*/ 20881 h 135181"/>
                  <a:gd name="connsiteX28" fmla="*/ 0 w 1275878"/>
                  <a:gd name="connsiteY28" fmla="*/ 0 h 135181"/>
                  <a:gd name="connsiteX29" fmla="*/ 75728 w 1275878"/>
                  <a:gd name="connsiteY29" fmla="*/ 0 h 135181"/>
                  <a:gd name="connsiteX30" fmla="*/ 75728 w 1275878"/>
                  <a:gd name="connsiteY30" fmla="*/ 20881 h 135181"/>
                  <a:gd name="connsiteX31" fmla="*/ 0 w 1275878"/>
                  <a:gd name="connsiteY31" fmla="*/ 20881 h 135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75878" h="135181">
                    <a:moveTo>
                      <a:pt x="1200150" y="114300"/>
                    </a:moveTo>
                    <a:lnTo>
                      <a:pt x="1275878" y="114300"/>
                    </a:lnTo>
                    <a:lnTo>
                      <a:pt x="1275878" y="135181"/>
                    </a:lnTo>
                    <a:lnTo>
                      <a:pt x="1200150" y="135181"/>
                    </a:lnTo>
                    <a:close/>
                    <a:moveTo>
                      <a:pt x="800100" y="114300"/>
                    </a:moveTo>
                    <a:lnTo>
                      <a:pt x="875828" y="114300"/>
                    </a:lnTo>
                    <a:lnTo>
                      <a:pt x="875828" y="135181"/>
                    </a:lnTo>
                    <a:lnTo>
                      <a:pt x="800100" y="135181"/>
                    </a:lnTo>
                    <a:close/>
                    <a:moveTo>
                      <a:pt x="400050" y="114300"/>
                    </a:moveTo>
                    <a:lnTo>
                      <a:pt x="475778" y="114300"/>
                    </a:lnTo>
                    <a:lnTo>
                      <a:pt x="475778" y="135181"/>
                    </a:lnTo>
                    <a:lnTo>
                      <a:pt x="400050" y="135181"/>
                    </a:lnTo>
                    <a:close/>
                    <a:moveTo>
                      <a:pt x="0" y="114300"/>
                    </a:moveTo>
                    <a:lnTo>
                      <a:pt x="75728" y="114300"/>
                    </a:lnTo>
                    <a:lnTo>
                      <a:pt x="75728" y="135181"/>
                    </a:lnTo>
                    <a:lnTo>
                      <a:pt x="0" y="135181"/>
                    </a:lnTo>
                    <a:close/>
                    <a:moveTo>
                      <a:pt x="1200150" y="0"/>
                    </a:moveTo>
                    <a:lnTo>
                      <a:pt x="1275878" y="0"/>
                    </a:lnTo>
                    <a:lnTo>
                      <a:pt x="1275878" y="20881"/>
                    </a:lnTo>
                    <a:lnTo>
                      <a:pt x="1200150" y="20881"/>
                    </a:lnTo>
                    <a:close/>
                    <a:moveTo>
                      <a:pt x="800100" y="0"/>
                    </a:moveTo>
                    <a:lnTo>
                      <a:pt x="875828" y="0"/>
                    </a:lnTo>
                    <a:lnTo>
                      <a:pt x="875828" y="20881"/>
                    </a:lnTo>
                    <a:lnTo>
                      <a:pt x="800100" y="20881"/>
                    </a:lnTo>
                    <a:close/>
                    <a:moveTo>
                      <a:pt x="400050" y="0"/>
                    </a:moveTo>
                    <a:lnTo>
                      <a:pt x="475778" y="0"/>
                    </a:lnTo>
                    <a:lnTo>
                      <a:pt x="475778" y="20881"/>
                    </a:lnTo>
                    <a:lnTo>
                      <a:pt x="400050" y="20881"/>
                    </a:lnTo>
                    <a:close/>
                    <a:moveTo>
                      <a:pt x="0" y="0"/>
                    </a:moveTo>
                    <a:lnTo>
                      <a:pt x="75728" y="0"/>
                    </a:lnTo>
                    <a:lnTo>
                      <a:pt x="75728" y="20881"/>
                    </a:lnTo>
                    <a:lnTo>
                      <a:pt x="0" y="20881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B37E09A1-AA4D-857B-7A7D-8EA17FAEA34D}"/>
                </a:ext>
              </a:extLst>
            </p:cNvPr>
            <p:cNvGrpSpPr/>
            <p:nvPr/>
          </p:nvGrpSpPr>
          <p:grpSpPr>
            <a:xfrm>
              <a:off x="422648" y="2215046"/>
              <a:ext cx="1660406" cy="287648"/>
              <a:chOff x="6336645" y="2942301"/>
              <a:chExt cx="1439862" cy="691232"/>
            </a:xfrm>
            <a:noFill/>
          </p:grpSpPr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8DD3694E-9F6B-C8A3-EE74-B3BCE4F0143B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49B9C1FF-75B1-CCC3-916E-4830B176EBA2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F48EFD60-85D9-2B5D-5EF2-A0889AD30FCA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FAECAD10-4073-002A-F554-C5E9FB0493D9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EFE09356-4051-4DD8-1273-27EE33DB15FE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CB8A388B-FB0C-EE82-2921-FCF9F8EC4378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3FD1800D-3C88-A50E-9E66-6E76084DBBC1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F6C5D55F-4163-6846-3653-8863A7203378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正方形/長方形 138">
                <a:extLst>
                  <a:ext uri="{FF2B5EF4-FFF2-40B4-BE49-F238E27FC236}">
                    <a16:creationId xmlns:a16="http://schemas.microsoft.com/office/drawing/2014/main" id="{F3F7032C-CC9C-BCDD-1702-8CAD0412B6C0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0574CB6D-9390-70CA-1A3C-6B6FC9BA92BB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E0914C1B-3ECE-F142-12B4-ECD7DD7D5265}"/>
              </a:ext>
            </a:extLst>
          </p:cNvPr>
          <p:cNvGrpSpPr/>
          <p:nvPr/>
        </p:nvGrpSpPr>
        <p:grpSpPr>
          <a:xfrm>
            <a:off x="420147" y="2568184"/>
            <a:ext cx="1662907" cy="172635"/>
            <a:chOff x="420147" y="2568184"/>
            <a:chExt cx="1662907" cy="172635"/>
          </a:xfrm>
        </p:grpSpPr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81D98D98-69A6-27BB-AC13-A70837B0FD9C}"/>
                </a:ext>
              </a:extLst>
            </p:cNvPr>
            <p:cNvGrpSpPr/>
            <p:nvPr/>
          </p:nvGrpSpPr>
          <p:grpSpPr>
            <a:xfrm>
              <a:off x="420147" y="2568184"/>
              <a:ext cx="1662907" cy="171062"/>
              <a:chOff x="420147" y="2705500"/>
              <a:chExt cx="1662907" cy="171062"/>
            </a:xfrm>
          </p:grpSpPr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53144CEC-A804-E31A-7B66-BD68FB062E9B}"/>
                  </a:ext>
                </a:extLst>
              </p:cNvPr>
              <p:cNvSpPr/>
              <p:nvPr/>
            </p:nvSpPr>
            <p:spPr>
              <a:xfrm>
                <a:off x="420147" y="2705500"/>
                <a:ext cx="1662907" cy="171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169F6234-A81A-EE01-14D1-0FC585AC4034}"/>
                  </a:ext>
                </a:extLst>
              </p:cNvPr>
              <p:cNvSpPr/>
              <p:nvPr/>
            </p:nvSpPr>
            <p:spPr>
              <a:xfrm>
                <a:off x="444753" y="2729312"/>
                <a:ext cx="1614488" cy="123436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49ED2700-D6B9-B8B4-256F-C82271C3ED28}"/>
                  </a:ext>
                </a:extLst>
              </p:cNvPr>
              <p:cNvSpPr/>
              <p:nvPr/>
            </p:nvSpPr>
            <p:spPr>
              <a:xfrm>
                <a:off x="463010" y="2745592"/>
                <a:ext cx="1576782" cy="90487"/>
              </a:xfrm>
              <a:custGeom>
                <a:avLst/>
                <a:gdLst>
                  <a:gd name="connsiteX0" fmla="*/ 1200150 w 1576782"/>
                  <a:gd name="connsiteY0" fmla="*/ 0 h 90487"/>
                  <a:gd name="connsiteX1" fmla="*/ 1576782 w 1576782"/>
                  <a:gd name="connsiteY1" fmla="*/ 0 h 90487"/>
                  <a:gd name="connsiteX2" fmla="*/ 1576782 w 1576782"/>
                  <a:gd name="connsiteY2" fmla="*/ 90487 h 90487"/>
                  <a:gd name="connsiteX3" fmla="*/ 1200150 w 1576782"/>
                  <a:gd name="connsiteY3" fmla="*/ 90487 h 90487"/>
                  <a:gd name="connsiteX4" fmla="*/ 800100 w 1576782"/>
                  <a:gd name="connsiteY4" fmla="*/ 0 h 90487"/>
                  <a:gd name="connsiteX5" fmla="*/ 1176732 w 1576782"/>
                  <a:gd name="connsiteY5" fmla="*/ 0 h 90487"/>
                  <a:gd name="connsiteX6" fmla="*/ 1176732 w 1576782"/>
                  <a:gd name="connsiteY6" fmla="*/ 90487 h 90487"/>
                  <a:gd name="connsiteX7" fmla="*/ 800100 w 1576782"/>
                  <a:gd name="connsiteY7" fmla="*/ 90487 h 90487"/>
                  <a:gd name="connsiteX8" fmla="*/ 400050 w 1576782"/>
                  <a:gd name="connsiteY8" fmla="*/ 0 h 90487"/>
                  <a:gd name="connsiteX9" fmla="*/ 776682 w 1576782"/>
                  <a:gd name="connsiteY9" fmla="*/ 0 h 90487"/>
                  <a:gd name="connsiteX10" fmla="*/ 776682 w 1576782"/>
                  <a:gd name="connsiteY10" fmla="*/ 90487 h 90487"/>
                  <a:gd name="connsiteX11" fmla="*/ 400050 w 1576782"/>
                  <a:gd name="connsiteY11" fmla="*/ 90487 h 90487"/>
                  <a:gd name="connsiteX12" fmla="*/ 0 w 1576782"/>
                  <a:gd name="connsiteY12" fmla="*/ 0 h 90487"/>
                  <a:gd name="connsiteX13" fmla="*/ 376632 w 1576782"/>
                  <a:gd name="connsiteY13" fmla="*/ 0 h 90487"/>
                  <a:gd name="connsiteX14" fmla="*/ 376632 w 1576782"/>
                  <a:gd name="connsiteY14" fmla="*/ 90487 h 90487"/>
                  <a:gd name="connsiteX15" fmla="*/ 0 w 1576782"/>
                  <a:gd name="connsiteY15" fmla="*/ 90487 h 90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76782" h="90487">
                    <a:moveTo>
                      <a:pt x="1200150" y="0"/>
                    </a:moveTo>
                    <a:lnTo>
                      <a:pt x="1576782" y="0"/>
                    </a:lnTo>
                    <a:lnTo>
                      <a:pt x="1576782" y="90487"/>
                    </a:lnTo>
                    <a:lnTo>
                      <a:pt x="1200150" y="90487"/>
                    </a:lnTo>
                    <a:close/>
                    <a:moveTo>
                      <a:pt x="800100" y="0"/>
                    </a:moveTo>
                    <a:lnTo>
                      <a:pt x="1176732" y="0"/>
                    </a:lnTo>
                    <a:lnTo>
                      <a:pt x="1176732" y="90487"/>
                    </a:lnTo>
                    <a:lnTo>
                      <a:pt x="800100" y="90487"/>
                    </a:lnTo>
                    <a:close/>
                    <a:moveTo>
                      <a:pt x="400050" y="0"/>
                    </a:moveTo>
                    <a:lnTo>
                      <a:pt x="776682" y="0"/>
                    </a:lnTo>
                    <a:lnTo>
                      <a:pt x="776682" y="90487"/>
                    </a:lnTo>
                    <a:lnTo>
                      <a:pt x="400050" y="90487"/>
                    </a:lnTo>
                    <a:close/>
                    <a:moveTo>
                      <a:pt x="0" y="0"/>
                    </a:moveTo>
                    <a:lnTo>
                      <a:pt x="376632" y="0"/>
                    </a:lnTo>
                    <a:lnTo>
                      <a:pt x="376632" y="90487"/>
                    </a:lnTo>
                    <a:lnTo>
                      <a:pt x="0" y="90487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68D0F821-F1F1-FB42-2E8B-AA40B62D5B97}"/>
                  </a:ext>
                </a:extLst>
              </p:cNvPr>
              <p:cNvSpPr/>
              <p:nvPr/>
            </p:nvSpPr>
            <p:spPr>
              <a:xfrm>
                <a:off x="750373" y="2802984"/>
                <a:ext cx="1275878" cy="20881"/>
              </a:xfrm>
              <a:custGeom>
                <a:avLst/>
                <a:gdLst>
                  <a:gd name="connsiteX0" fmla="*/ 1200150 w 1275878"/>
                  <a:gd name="connsiteY0" fmla="*/ 0 h 20881"/>
                  <a:gd name="connsiteX1" fmla="*/ 1275878 w 1275878"/>
                  <a:gd name="connsiteY1" fmla="*/ 0 h 20881"/>
                  <a:gd name="connsiteX2" fmla="*/ 1275878 w 1275878"/>
                  <a:gd name="connsiteY2" fmla="*/ 20881 h 20881"/>
                  <a:gd name="connsiteX3" fmla="*/ 1200150 w 1275878"/>
                  <a:gd name="connsiteY3" fmla="*/ 20881 h 20881"/>
                  <a:gd name="connsiteX4" fmla="*/ 800100 w 1275878"/>
                  <a:gd name="connsiteY4" fmla="*/ 0 h 20881"/>
                  <a:gd name="connsiteX5" fmla="*/ 875828 w 1275878"/>
                  <a:gd name="connsiteY5" fmla="*/ 0 h 20881"/>
                  <a:gd name="connsiteX6" fmla="*/ 875828 w 1275878"/>
                  <a:gd name="connsiteY6" fmla="*/ 20881 h 20881"/>
                  <a:gd name="connsiteX7" fmla="*/ 800100 w 1275878"/>
                  <a:gd name="connsiteY7" fmla="*/ 20881 h 20881"/>
                  <a:gd name="connsiteX8" fmla="*/ 400050 w 1275878"/>
                  <a:gd name="connsiteY8" fmla="*/ 0 h 20881"/>
                  <a:gd name="connsiteX9" fmla="*/ 475778 w 1275878"/>
                  <a:gd name="connsiteY9" fmla="*/ 0 h 20881"/>
                  <a:gd name="connsiteX10" fmla="*/ 475778 w 1275878"/>
                  <a:gd name="connsiteY10" fmla="*/ 20881 h 20881"/>
                  <a:gd name="connsiteX11" fmla="*/ 400050 w 1275878"/>
                  <a:gd name="connsiteY11" fmla="*/ 20881 h 20881"/>
                  <a:gd name="connsiteX12" fmla="*/ 0 w 1275878"/>
                  <a:gd name="connsiteY12" fmla="*/ 0 h 20881"/>
                  <a:gd name="connsiteX13" fmla="*/ 75728 w 1275878"/>
                  <a:gd name="connsiteY13" fmla="*/ 0 h 20881"/>
                  <a:gd name="connsiteX14" fmla="*/ 75728 w 1275878"/>
                  <a:gd name="connsiteY14" fmla="*/ 20881 h 20881"/>
                  <a:gd name="connsiteX15" fmla="*/ 0 w 1275878"/>
                  <a:gd name="connsiteY15" fmla="*/ 20881 h 2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75878" h="20881">
                    <a:moveTo>
                      <a:pt x="1200150" y="0"/>
                    </a:moveTo>
                    <a:lnTo>
                      <a:pt x="1275878" y="0"/>
                    </a:lnTo>
                    <a:lnTo>
                      <a:pt x="1275878" y="20881"/>
                    </a:lnTo>
                    <a:lnTo>
                      <a:pt x="1200150" y="20881"/>
                    </a:lnTo>
                    <a:close/>
                    <a:moveTo>
                      <a:pt x="800100" y="0"/>
                    </a:moveTo>
                    <a:lnTo>
                      <a:pt x="875828" y="0"/>
                    </a:lnTo>
                    <a:lnTo>
                      <a:pt x="875828" y="20881"/>
                    </a:lnTo>
                    <a:lnTo>
                      <a:pt x="800100" y="20881"/>
                    </a:lnTo>
                    <a:close/>
                    <a:moveTo>
                      <a:pt x="400050" y="0"/>
                    </a:moveTo>
                    <a:lnTo>
                      <a:pt x="475778" y="0"/>
                    </a:lnTo>
                    <a:lnTo>
                      <a:pt x="475778" y="20881"/>
                    </a:lnTo>
                    <a:lnTo>
                      <a:pt x="400050" y="20881"/>
                    </a:lnTo>
                    <a:close/>
                    <a:moveTo>
                      <a:pt x="0" y="0"/>
                    </a:moveTo>
                    <a:lnTo>
                      <a:pt x="75728" y="0"/>
                    </a:lnTo>
                    <a:lnTo>
                      <a:pt x="75728" y="20881"/>
                    </a:lnTo>
                    <a:lnTo>
                      <a:pt x="0" y="20881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9098964D-D88A-5F7A-905F-0D5049F21C91}"/>
                </a:ext>
              </a:extLst>
            </p:cNvPr>
            <p:cNvGrpSpPr/>
            <p:nvPr/>
          </p:nvGrpSpPr>
          <p:grpSpPr>
            <a:xfrm>
              <a:off x="422648" y="2572233"/>
              <a:ext cx="1660406" cy="168586"/>
              <a:chOff x="6336645" y="2942301"/>
              <a:chExt cx="1439862" cy="691232"/>
            </a:xfrm>
            <a:noFill/>
          </p:grpSpPr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8DA2556F-12F0-CC28-079D-94E5865F1555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43A7E452-955C-AE7C-8FEA-EE22DE7148F2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3EFCDFDF-FD79-B063-B4AB-86B27B169B13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02EE8568-2CA9-AA24-6FB0-46B050EB5EA1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F28FA15D-71FF-C338-4EC4-A29C0AA5DCF4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67704429-EFA0-EC49-BAC4-9CA4D4CB944A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A30442EA-DA85-8FC4-1CC4-E88DA898AAA9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FBD8D081-5120-8DDE-69A0-B58593C6A7AC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456BA92B-AD97-BA02-C75D-E3EA24BF4A6C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03BCACF4-0B60-A2C4-3618-D1A39A04353A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D55A0CC1-B3BC-D4CD-6DD0-8D2154000CD6}"/>
              </a:ext>
            </a:extLst>
          </p:cNvPr>
          <p:cNvGrpSpPr/>
          <p:nvPr/>
        </p:nvGrpSpPr>
        <p:grpSpPr>
          <a:xfrm>
            <a:off x="413231" y="3074824"/>
            <a:ext cx="2166067" cy="211334"/>
            <a:chOff x="413231" y="3074824"/>
            <a:chExt cx="2166067" cy="211334"/>
          </a:xfrm>
        </p:grpSpPr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09514441-8A1D-E4B5-5316-92442E148EA2}"/>
                </a:ext>
              </a:extLst>
            </p:cNvPr>
            <p:cNvGrpSpPr/>
            <p:nvPr/>
          </p:nvGrpSpPr>
          <p:grpSpPr>
            <a:xfrm>
              <a:off x="413232" y="3074824"/>
              <a:ext cx="2166066" cy="211334"/>
              <a:chOff x="5827252" y="2275872"/>
              <a:chExt cx="1768661" cy="172561"/>
            </a:xfrm>
          </p:grpSpPr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724609AE-1E1C-5634-6B51-5BF4CDD816B7}"/>
                  </a:ext>
                </a:extLst>
              </p:cNvPr>
              <p:cNvSpPr/>
              <p:nvPr/>
            </p:nvSpPr>
            <p:spPr>
              <a:xfrm>
                <a:off x="5827252" y="2275872"/>
                <a:ext cx="1768661" cy="17256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E4D94357-63EE-29F7-0BA6-63A79BEE2EC0}"/>
                  </a:ext>
                </a:extLst>
              </p:cNvPr>
              <p:cNvSpPr/>
              <p:nvPr/>
            </p:nvSpPr>
            <p:spPr>
              <a:xfrm>
                <a:off x="5863540" y="23012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EA4A5471-C90B-5185-4C92-098D4911AB9C}"/>
                  </a:ext>
                </a:extLst>
              </p:cNvPr>
              <p:cNvSpPr/>
              <p:nvPr/>
            </p:nvSpPr>
            <p:spPr>
              <a:xfrm>
                <a:off x="6774765" y="23012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222B1B09-4863-F71A-0DB0-6B0F619415AE}"/>
                  </a:ext>
                </a:extLst>
              </p:cNvPr>
              <p:cNvSpPr/>
              <p:nvPr/>
            </p:nvSpPr>
            <p:spPr>
              <a:xfrm>
                <a:off x="6678339" y="2326722"/>
                <a:ext cx="71438" cy="7143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9D70EF95-8471-8833-9786-66624F8D94A0}"/>
                </a:ext>
              </a:extLst>
            </p:cNvPr>
            <p:cNvGrpSpPr/>
            <p:nvPr/>
          </p:nvGrpSpPr>
          <p:grpSpPr>
            <a:xfrm>
              <a:off x="413231" y="3075148"/>
              <a:ext cx="2166066" cy="210021"/>
              <a:chOff x="6336645" y="2942301"/>
              <a:chExt cx="1439862" cy="691232"/>
            </a:xfrm>
            <a:noFill/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E06AC1A2-9920-96C1-6657-A33FBD1BF0CB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D2567719-8845-514D-F011-329CC4CE38F4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24051F1F-B374-B6C8-1ADC-DAE21A71EA79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E7F37424-EBB5-4E74-45FF-77A0D9AF25E7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52E02CB6-7F91-9F47-C9A6-E8CB4B8E188E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44033E70-2956-12B3-C8DF-14BDB420FD8A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4223355E-F770-00C6-F0C6-0224AB06C741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5D367777-7F73-BD97-FEE7-F5D1235371C0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3F4EFA59-F481-A01F-F547-5611B73EC357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正方形/長方形 173">
                <a:extLst>
                  <a:ext uri="{FF2B5EF4-FFF2-40B4-BE49-F238E27FC236}">
                    <a16:creationId xmlns:a16="http://schemas.microsoft.com/office/drawing/2014/main" id="{B3B1F114-E7CC-85BB-E751-202A84F0C07F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0D51C02F-6044-D6D8-561B-46A704E6DC48}"/>
              </a:ext>
            </a:extLst>
          </p:cNvPr>
          <p:cNvGrpSpPr/>
          <p:nvPr/>
        </p:nvGrpSpPr>
        <p:grpSpPr>
          <a:xfrm>
            <a:off x="413231" y="3395735"/>
            <a:ext cx="2166067" cy="211334"/>
            <a:chOff x="413231" y="3395735"/>
            <a:chExt cx="2166067" cy="211334"/>
          </a:xfrm>
        </p:grpSpPr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B5E04D8E-8BA9-4412-B3C5-102D3962AFA8}"/>
                </a:ext>
              </a:extLst>
            </p:cNvPr>
            <p:cNvGrpSpPr/>
            <p:nvPr/>
          </p:nvGrpSpPr>
          <p:grpSpPr>
            <a:xfrm>
              <a:off x="413232" y="3395735"/>
              <a:ext cx="2166066" cy="211334"/>
              <a:chOff x="5827252" y="2504472"/>
              <a:chExt cx="1768661" cy="172561"/>
            </a:xfrm>
          </p:grpSpPr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EC3C56D6-A4FE-82E1-BA82-AC91181397B5}"/>
                  </a:ext>
                </a:extLst>
              </p:cNvPr>
              <p:cNvSpPr/>
              <p:nvPr/>
            </p:nvSpPr>
            <p:spPr>
              <a:xfrm>
                <a:off x="5827252" y="2504472"/>
                <a:ext cx="1768661" cy="17256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51596CBB-46CB-3A2B-4EBD-23AB877CD3EF}"/>
                  </a:ext>
                </a:extLst>
              </p:cNvPr>
              <p:cNvSpPr/>
              <p:nvPr/>
            </p:nvSpPr>
            <p:spPr>
              <a:xfrm>
                <a:off x="5863540" y="25298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93C18037-7C20-BFFA-5405-C10CF0A3B2DC}"/>
                  </a:ext>
                </a:extLst>
              </p:cNvPr>
              <p:cNvSpPr/>
              <p:nvPr/>
            </p:nvSpPr>
            <p:spPr>
              <a:xfrm>
                <a:off x="6774765" y="25298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CBC4C2BD-FC86-9ED5-8A87-902FADF32CBE}"/>
                  </a:ext>
                </a:extLst>
              </p:cNvPr>
              <p:cNvSpPr/>
              <p:nvPr/>
            </p:nvSpPr>
            <p:spPr>
              <a:xfrm>
                <a:off x="6678339" y="2555322"/>
                <a:ext cx="71438" cy="7143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15BF1D8A-2AC9-5906-0093-6D823D89B9AE}"/>
                </a:ext>
              </a:extLst>
            </p:cNvPr>
            <p:cNvGrpSpPr/>
            <p:nvPr/>
          </p:nvGrpSpPr>
          <p:grpSpPr>
            <a:xfrm>
              <a:off x="413231" y="3396616"/>
              <a:ext cx="2166066" cy="210021"/>
              <a:chOff x="6336645" y="2942301"/>
              <a:chExt cx="1439862" cy="691232"/>
            </a:xfrm>
            <a:noFill/>
          </p:grpSpPr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CD855F9A-FCBF-B10B-5154-4B42EA8FCD00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C9B051DB-BC56-7313-E407-71F016EB10B9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34647088-A301-A8EE-7313-801ED7B195C4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32EA54E3-990C-6B74-BC92-DC712D95670A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471D42E3-B57D-574A-7EB2-66B22E9CAD98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290CFE98-2F6B-67B9-2996-53CC632F7E3E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5B640C0B-01A3-5101-41D1-04AA86C5F26D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4DAA0ECE-72A5-5DD9-3424-A20DF003DEC5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3B167458-8F00-E6F4-5CAE-F95004156429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CB840A93-993F-1921-A7D5-3B2406ED1F63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90ADC53-9C22-1C07-B3B4-30DAAFD852F3}"/>
              </a:ext>
            </a:extLst>
          </p:cNvPr>
          <p:cNvGrpSpPr/>
          <p:nvPr/>
        </p:nvGrpSpPr>
        <p:grpSpPr>
          <a:xfrm>
            <a:off x="412465" y="4309246"/>
            <a:ext cx="2237866" cy="662804"/>
            <a:chOff x="412465" y="4309246"/>
            <a:chExt cx="2237866" cy="662804"/>
          </a:xfrm>
        </p:grpSpPr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05EE4156-FE82-3FF7-F724-F48FCD2FE179}"/>
                </a:ext>
              </a:extLst>
            </p:cNvPr>
            <p:cNvGrpSpPr/>
            <p:nvPr/>
          </p:nvGrpSpPr>
          <p:grpSpPr>
            <a:xfrm>
              <a:off x="413806" y="4310183"/>
              <a:ext cx="2235184" cy="660024"/>
              <a:chOff x="361156" y="5811679"/>
              <a:chExt cx="2235184" cy="660024"/>
            </a:xfrm>
          </p:grpSpPr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0AB49172-89A8-C672-8A82-E11AF11F7F4D}"/>
                  </a:ext>
                </a:extLst>
              </p:cNvPr>
              <p:cNvSpPr/>
              <p:nvPr/>
            </p:nvSpPr>
            <p:spPr>
              <a:xfrm>
                <a:off x="361156" y="5811679"/>
                <a:ext cx="2235184" cy="660024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865809FF-E6D4-5AC1-7A47-9F42C9E448B0}"/>
                  </a:ext>
                </a:extLst>
              </p:cNvPr>
              <p:cNvSpPr/>
              <p:nvPr/>
            </p:nvSpPr>
            <p:spPr>
              <a:xfrm>
                <a:off x="422337" y="5854723"/>
                <a:ext cx="2116076" cy="579888"/>
              </a:xfrm>
              <a:custGeom>
                <a:avLst/>
                <a:gdLst>
                  <a:gd name="connsiteX0" fmla="*/ 3723810 w 3746670"/>
                  <a:gd name="connsiteY0" fmla="*/ 0 h 579888"/>
                  <a:gd name="connsiteX1" fmla="*/ 3746670 w 3746670"/>
                  <a:gd name="connsiteY1" fmla="*/ 22860 h 579888"/>
                  <a:gd name="connsiteX2" fmla="*/ 3746669 w 3746670"/>
                  <a:gd name="connsiteY2" fmla="*/ 557028 h 579888"/>
                  <a:gd name="connsiteX3" fmla="*/ 3723809 w 3746670"/>
                  <a:gd name="connsiteY3" fmla="*/ 579888 h 579888"/>
                  <a:gd name="connsiteX4" fmla="*/ 3723810 w 3746670"/>
                  <a:gd name="connsiteY4" fmla="*/ 579887 h 579888"/>
                  <a:gd name="connsiteX5" fmla="*/ 3700950 w 3746670"/>
                  <a:gd name="connsiteY5" fmla="*/ 557027 h 579888"/>
                  <a:gd name="connsiteX6" fmla="*/ 3700950 w 3746670"/>
                  <a:gd name="connsiteY6" fmla="*/ 22860 h 579888"/>
                  <a:gd name="connsiteX7" fmla="*/ 3723810 w 3746670"/>
                  <a:gd name="connsiteY7" fmla="*/ 0 h 579888"/>
                  <a:gd name="connsiteX8" fmla="*/ 3643333 w 3746670"/>
                  <a:gd name="connsiteY8" fmla="*/ 0 h 579888"/>
                  <a:gd name="connsiteX9" fmla="*/ 3666193 w 3746670"/>
                  <a:gd name="connsiteY9" fmla="*/ 22860 h 579888"/>
                  <a:gd name="connsiteX10" fmla="*/ 3666192 w 3746670"/>
                  <a:gd name="connsiteY10" fmla="*/ 557028 h 579888"/>
                  <a:gd name="connsiteX11" fmla="*/ 3643332 w 3746670"/>
                  <a:gd name="connsiteY11" fmla="*/ 579888 h 579888"/>
                  <a:gd name="connsiteX12" fmla="*/ 3643333 w 3746670"/>
                  <a:gd name="connsiteY12" fmla="*/ 579887 h 579888"/>
                  <a:gd name="connsiteX13" fmla="*/ 3620473 w 3746670"/>
                  <a:gd name="connsiteY13" fmla="*/ 557027 h 579888"/>
                  <a:gd name="connsiteX14" fmla="*/ 3620473 w 3746670"/>
                  <a:gd name="connsiteY14" fmla="*/ 22860 h 579888"/>
                  <a:gd name="connsiteX15" fmla="*/ 3643333 w 3746670"/>
                  <a:gd name="connsiteY15" fmla="*/ 0 h 579888"/>
                  <a:gd name="connsiteX16" fmla="*/ 3562878 w 3746670"/>
                  <a:gd name="connsiteY16" fmla="*/ 0 h 579888"/>
                  <a:gd name="connsiteX17" fmla="*/ 3585738 w 3746670"/>
                  <a:gd name="connsiteY17" fmla="*/ 22860 h 579888"/>
                  <a:gd name="connsiteX18" fmla="*/ 3585737 w 3746670"/>
                  <a:gd name="connsiteY18" fmla="*/ 557028 h 579888"/>
                  <a:gd name="connsiteX19" fmla="*/ 3562877 w 3746670"/>
                  <a:gd name="connsiteY19" fmla="*/ 579888 h 579888"/>
                  <a:gd name="connsiteX20" fmla="*/ 3562878 w 3746670"/>
                  <a:gd name="connsiteY20" fmla="*/ 579887 h 579888"/>
                  <a:gd name="connsiteX21" fmla="*/ 3540018 w 3746670"/>
                  <a:gd name="connsiteY21" fmla="*/ 557027 h 579888"/>
                  <a:gd name="connsiteX22" fmla="*/ 3540018 w 3746670"/>
                  <a:gd name="connsiteY22" fmla="*/ 22860 h 579888"/>
                  <a:gd name="connsiteX23" fmla="*/ 3562878 w 3746670"/>
                  <a:gd name="connsiteY23" fmla="*/ 0 h 579888"/>
                  <a:gd name="connsiteX24" fmla="*/ 3482423 w 3746670"/>
                  <a:gd name="connsiteY24" fmla="*/ 0 h 579888"/>
                  <a:gd name="connsiteX25" fmla="*/ 3505283 w 3746670"/>
                  <a:gd name="connsiteY25" fmla="*/ 22860 h 579888"/>
                  <a:gd name="connsiteX26" fmla="*/ 3505282 w 3746670"/>
                  <a:gd name="connsiteY26" fmla="*/ 557028 h 579888"/>
                  <a:gd name="connsiteX27" fmla="*/ 3482422 w 3746670"/>
                  <a:gd name="connsiteY27" fmla="*/ 579888 h 579888"/>
                  <a:gd name="connsiteX28" fmla="*/ 3482423 w 3746670"/>
                  <a:gd name="connsiteY28" fmla="*/ 579887 h 579888"/>
                  <a:gd name="connsiteX29" fmla="*/ 3459563 w 3746670"/>
                  <a:gd name="connsiteY29" fmla="*/ 557027 h 579888"/>
                  <a:gd name="connsiteX30" fmla="*/ 3459563 w 3746670"/>
                  <a:gd name="connsiteY30" fmla="*/ 22860 h 579888"/>
                  <a:gd name="connsiteX31" fmla="*/ 3482423 w 3746670"/>
                  <a:gd name="connsiteY31" fmla="*/ 0 h 579888"/>
                  <a:gd name="connsiteX32" fmla="*/ 3401968 w 3746670"/>
                  <a:gd name="connsiteY32" fmla="*/ 0 h 579888"/>
                  <a:gd name="connsiteX33" fmla="*/ 3424828 w 3746670"/>
                  <a:gd name="connsiteY33" fmla="*/ 22860 h 579888"/>
                  <a:gd name="connsiteX34" fmla="*/ 3424827 w 3746670"/>
                  <a:gd name="connsiteY34" fmla="*/ 557028 h 579888"/>
                  <a:gd name="connsiteX35" fmla="*/ 3401967 w 3746670"/>
                  <a:gd name="connsiteY35" fmla="*/ 579888 h 579888"/>
                  <a:gd name="connsiteX36" fmla="*/ 3401968 w 3746670"/>
                  <a:gd name="connsiteY36" fmla="*/ 579887 h 579888"/>
                  <a:gd name="connsiteX37" fmla="*/ 3379108 w 3746670"/>
                  <a:gd name="connsiteY37" fmla="*/ 557027 h 579888"/>
                  <a:gd name="connsiteX38" fmla="*/ 3379108 w 3746670"/>
                  <a:gd name="connsiteY38" fmla="*/ 22860 h 579888"/>
                  <a:gd name="connsiteX39" fmla="*/ 3401968 w 3746670"/>
                  <a:gd name="connsiteY39" fmla="*/ 0 h 579888"/>
                  <a:gd name="connsiteX40" fmla="*/ 3321513 w 3746670"/>
                  <a:gd name="connsiteY40" fmla="*/ 0 h 579888"/>
                  <a:gd name="connsiteX41" fmla="*/ 3344373 w 3746670"/>
                  <a:gd name="connsiteY41" fmla="*/ 22860 h 579888"/>
                  <a:gd name="connsiteX42" fmla="*/ 3344372 w 3746670"/>
                  <a:gd name="connsiteY42" fmla="*/ 557028 h 579888"/>
                  <a:gd name="connsiteX43" fmla="*/ 3321512 w 3746670"/>
                  <a:gd name="connsiteY43" fmla="*/ 579888 h 579888"/>
                  <a:gd name="connsiteX44" fmla="*/ 3321513 w 3746670"/>
                  <a:gd name="connsiteY44" fmla="*/ 579887 h 579888"/>
                  <a:gd name="connsiteX45" fmla="*/ 3298653 w 3746670"/>
                  <a:gd name="connsiteY45" fmla="*/ 557027 h 579888"/>
                  <a:gd name="connsiteX46" fmla="*/ 3298653 w 3746670"/>
                  <a:gd name="connsiteY46" fmla="*/ 22860 h 579888"/>
                  <a:gd name="connsiteX47" fmla="*/ 3321513 w 3746670"/>
                  <a:gd name="connsiteY47" fmla="*/ 0 h 579888"/>
                  <a:gd name="connsiteX48" fmla="*/ 3241058 w 3746670"/>
                  <a:gd name="connsiteY48" fmla="*/ 0 h 579888"/>
                  <a:gd name="connsiteX49" fmla="*/ 3263918 w 3746670"/>
                  <a:gd name="connsiteY49" fmla="*/ 22860 h 579888"/>
                  <a:gd name="connsiteX50" fmla="*/ 3263917 w 3746670"/>
                  <a:gd name="connsiteY50" fmla="*/ 557028 h 579888"/>
                  <a:gd name="connsiteX51" fmla="*/ 3241057 w 3746670"/>
                  <a:gd name="connsiteY51" fmla="*/ 579888 h 579888"/>
                  <a:gd name="connsiteX52" fmla="*/ 3241058 w 3746670"/>
                  <a:gd name="connsiteY52" fmla="*/ 579887 h 579888"/>
                  <a:gd name="connsiteX53" fmla="*/ 3218198 w 3746670"/>
                  <a:gd name="connsiteY53" fmla="*/ 557027 h 579888"/>
                  <a:gd name="connsiteX54" fmla="*/ 3218198 w 3746670"/>
                  <a:gd name="connsiteY54" fmla="*/ 22860 h 579888"/>
                  <a:gd name="connsiteX55" fmla="*/ 3241058 w 3746670"/>
                  <a:gd name="connsiteY55" fmla="*/ 0 h 579888"/>
                  <a:gd name="connsiteX56" fmla="*/ 3160603 w 3746670"/>
                  <a:gd name="connsiteY56" fmla="*/ 0 h 579888"/>
                  <a:gd name="connsiteX57" fmla="*/ 3183463 w 3746670"/>
                  <a:gd name="connsiteY57" fmla="*/ 22860 h 579888"/>
                  <a:gd name="connsiteX58" fmla="*/ 3183462 w 3746670"/>
                  <a:gd name="connsiteY58" fmla="*/ 557028 h 579888"/>
                  <a:gd name="connsiteX59" fmla="*/ 3160602 w 3746670"/>
                  <a:gd name="connsiteY59" fmla="*/ 579888 h 579888"/>
                  <a:gd name="connsiteX60" fmla="*/ 3160603 w 3746670"/>
                  <a:gd name="connsiteY60" fmla="*/ 579887 h 579888"/>
                  <a:gd name="connsiteX61" fmla="*/ 3137743 w 3746670"/>
                  <a:gd name="connsiteY61" fmla="*/ 557027 h 579888"/>
                  <a:gd name="connsiteX62" fmla="*/ 3137743 w 3746670"/>
                  <a:gd name="connsiteY62" fmla="*/ 22860 h 579888"/>
                  <a:gd name="connsiteX63" fmla="*/ 3160603 w 3746670"/>
                  <a:gd name="connsiteY63" fmla="*/ 0 h 579888"/>
                  <a:gd name="connsiteX64" fmla="*/ 3080148 w 3746670"/>
                  <a:gd name="connsiteY64" fmla="*/ 0 h 579888"/>
                  <a:gd name="connsiteX65" fmla="*/ 3103008 w 3746670"/>
                  <a:gd name="connsiteY65" fmla="*/ 22860 h 579888"/>
                  <a:gd name="connsiteX66" fmla="*/ 3103007 w 3746670"/>
                  <a:gd name="connsiteY66" fmla="*/ 557028 h 579888"/>
                  <a:gd name="connsiteX67" fmla="*/ 3080147 w 3746670"/>
                  <a:gd name="connsiteY67" fmla="*/ 579888 h 579888"/>
                  <a:gd name="connsiteX68" fmla="*/ 3080148 w 3746670"/>
                  <a:gd name="connsiteY68" fmla="*/ 579887 h 579888"/>
                  <a:gd name="connsiteX69" fmla="*/ 3057288 w 3746670"/>
                  <a:gd name="connsiteY69" fmla="*/ 557027 h 579888"/>
                  <a:gd name="connsiteX70" fmla="*/ 3057288 w 3746670"/>
                  <a:gd name="connsiteY70" fmla="*/ 22860 h 579888"/>
                  <a:gd name="connsiteX71" fmla="*/ 3080148 w 3746670"/>
                  <a:gd name="connsiteY71" fmla="*/ 0 h 579888"/>
                  <a:gd name="connsiteX72" fmla="*/ 2999693 w 3746670"/>
                  <a:gd name="connsiteY72" fmla="*/ 0 h 579888"/>
                  <a:gd name="connsiteX73" fmla="*/ 3022553 w 3746670"/>
                  <a:gd name="connsiteY73" fmla="*/ 22860 h 579888"/>
                  <a:gd name="connsiteX74" fmla="*/ 3022552 w 3746670"/>
                  <a:gd name="connsiteY74" fmla="*/ 557028 h 579888"/>
                  <a:gd name="connsiteX75" fmla="*/ 2999692 w 3746670"/>
                  <a:gd name="connsiteY75" fmla="*/ 579888 h 579888"/>
                  <a:gd name="connsiteX76" fmla="*/ 2999693 w 3746670"/>
                  <a:gd name="connsiteY76" fmla="*/ 579887 h 579888"/>
                  <a:gd name="connsiteX77" fmla="*/ 2976833 w 3746670"/>
                  <a:gd name="connsiteY77" fmla="*/ 557027 h 579888"/>
                  <a:gd name="connsiteX78" fmla="*/ 2976833 w 3746670"/>
                  <a:gd name="connsiteY78" fmla="*/ 22860 h 579888"/>
                  <a:gd name="connsiteX79" fmla="*/ 2999693 w 3746670"/>
                  <a:gd name="connsiteY79" fmla="*/ 0 h 579888"/>
                  <a:gd name="connsiteX80" fmla="*/ 2919238 w 3746670"/>
                  <a:gd name="connsiteY80" fmla="*/ 0 h 579888"/>
                  <a:gd name="connsiteX81" fmla="*/ 2942098 w 3746670"/>
                  <a:gd name="connsiteY81" fmla="*/ 22860 h 579888"/>
                  <a:gd name="connsiteX82" fmla="*/ 2942097 w 3746670"/>
                  <a:gd name="connsiteY82" fmla="*/ 557028 h 579888"/>
                  <a:gd name="connsiteX83" fmla="*/ 2919237 w 3746670"/>
                  <a:gd name="connsiteY83" fmla="*/ 579888 h 579888"/>
                  <a:gd name="connsiteX84" fmla="*/ 2919238 w 3746670"/>
                  <a:gd name="connsiteY84" fmla="*/ 579887 h 579888"/>
                  <a:gd name="connsiteX85" fmla="*/ 2896378 w 3746670"/>
                  <a:gd name="connsiteY85" fmla="*/ 557027 h 579888"/>
                  <a:gd name="connsiteX86" fmla="*/ 2896378 w 3746670"/>
                  <a:gd name="connsiteY86" fmla="*/ 22860 h 579888"/>
                  <a:gd name="connsiteX87" fmla="*/ 2919238 w 3746670"/>
                  <a:gd name="connsiteY87" fmla="*/ 0 h 579888"/>
                  <a:gd name="connsiteX88" fmla="*/ 2838783 w 3746670"/>
                  <a:gd name="connsiteY88" fmla="*/ 0 h 579888"/>
                  <a:gd name="connsiteX89" fmla="*/ 2861643 w 3746670"/>
                  <a:gd name="connsiteY89" fmla="*/ 22860 h 579888"/>
                  <a:gd name="connsiteX90" fmla="*/ 2861642 w 3746670"/>
                  <a:gd name="connsiteY90" fmla="*/ 557028 h 579888"/>
                  <a:gd name="connsiteX91" fmla="*/ 2838782 w 3746670"/>
                  <a:gd name="connsiteY91" fmla="*/ 579888 h 579888"/>
                  <a:gd name="connsiteX92" fmla="*/ 2838783 w 3746670"/>
                  <a:gd name="connsiteY92" fmla="*/ 579887 h 579888"/>
                  <a:gd name="connsiteX93" fmla="*/ 2815923 w 3746670"/>
                  <a:gd name="connsiteY93" fmla="*/ 557027 h 579888"/>
                  <a:gd name="connsiteX94" fmla="*/ 2815923 w 3746670"/>
                  <a:gd name="connsiteY94" fmla="*/ 22860 h 579888"/>
                  <a:gd name="connsiteX95" fmla="*/ 2838783 w 3746670"/>
                  <a:gd name="connsiteY95" fmla="*/ 0 h 579888"/>
                  <a:gd name="connsiteX96" fmla="*/ 2758328 w 3746670"/>
                  <a:gd name="connsiteY96" fmla="*/ 0 h 579888"/>
                  <a:gd name="connsiteX97" fmla="*/ 2781188 w 3746670"/>
                  <a:gd name="connsiteY97" fmla="*/ 22860 h 579888"/>
                  <a:gd name="connsiteX98" fmla="*/ 2781187 w 3746670"/>
                  <a:gd name="connsiteY98" fmla="*/ 557028 h 579888"/>
                  <a:gd name="connsiteX99" fmla="*/ 2758327 w 3746670"/>
                  <a:gd name="connsiteY99" fmla="*/ 579888 h 579888"/>
                  <a:gd name="connsiteX100" fmla="*/ 2758328 w 3746670"/>
                  <a:gd name="connsiteY100" fmla="*/ 579887 h 579888"/>
                  <a:gd name="connsiteX101" fmla="*/ 2735468 w 3746670"/>
                  <a:gd name="connsiteY101" fmla="*/ 557027 h 579888"/>
                  <a:gd name="connsiteX102" fmla="*/ 2735468 w 3746670"/>
                  <a:gd name="connsiteY102" fmla="*/ 22860 h 579888"/>
                  <a:gd name="connsiteX103" fmla="*/ 2758328 w 3746670"/>
                  <a:gd name="connsiteY103" fmla="*/ 0 h 579888"/>
                  <a:gd name="connsiteX104" fmla="*/ 2677873 w 3746670"/>
                  <a:gd name="connsiteY104" fmla="*/ 0 h 579888"/>
                  <a:gd name="connsiteX105" fmla="*/ 2700733 w 3746670"/>
                  <a:gd name="connsiteY105" fmla="*/ 22860 h 579888"/>
                  <a:gd name="connsiteX106" fmla="*/ 2700732 w 3746670"/>
                  <a:gd name="connsiteY106" fmla="*/ 557028 h 579888"/>
                  <a:gd name="connsiteX107" fmla="*/ 2677872 w 3746670"/>
                  <a:gd name="connsiteY107" fmla="*/ 579888 h 579888"/>
                  <a:gd name="connsiteX108" fmla="*/ 2677873 w 3746670"/>
                  <a:gd name="connsiteY108" fmla="*/ 579887 h 579888"/>
                  <a:gd name="connsiteX109" fmla="*/ 2655013 w 3746670"/>
                  <a:gd name="connsiteY109" fmla="*/ 557027 h 579888"/>
                  <a:gd name="connsiteX110" fmla="*/ 2655013 w 3746670"/>
                  <a:gd name="connsiteY110" fmla="*/ 22860 h 579888"/>
                  <a:gd name="connsiteX111" fmla="*/ 2677873 w 3746670"/>
                  <a:gd name="connsiteY111" fmla="*/ 0 h 579888"/>
                  <a:gd name="connsiteX112" fmla="*/ 2597418 w 3746670"/>
                  <a:gd name="connsiteY112" fmla="*/ 0 h 579888"/>
                  <a:gd name="connsiteX113" fmla="*/ 2620278 w 3746670"/>
                  <a:gd name="connsiteY113" fmla="*/ 22860 h 579888"/>
                  <a:gd name="connsiteX114" fmla="*/ 2620277 w 3746670"/>
                  <a:gd name="connsiteY114" fmla="*/ 557028 h 579888"/>
                  <a:gd name="connsiteX115" fmla="*/ 2597417 w 3746670"/>
                  <a:gd name="connsiteY115" fmla="*/ 579888 h 579888"/>
                  <a:gd name="connsiteX116" fmla="*/ 2597418 w 3746670"/>
                  <a:gd name="connsiteY116" fmla="*/ 579887 h 579888"/>
                  <a:gd name="connsiteX117" fmla="*/ 2574558 w 3746670"/>
                  <a:gd name="connsiteY117" fmla="*/ 557027 h 579888"/>
                  <a:gd name="connsiteX118" fmla="*/ 2574558 w 3746670"/>
                  <a:gd name="connsiteY118" fmla="*/ 22860 h 579888"/>
                  <a:gd name="connsiteX119" fmla="*/ 2597418 w 3746670"/>
                  <a:gd name="connsiteY119" fmla="*/ 0 h 579888"/>
                  <a:gd name="connsiteX120" fmla="*/ 2516963 w 3746670"/>
                  <a:gd name="connsiteY120" fmla="*/ 0 h 579888"/>
                  <a:gd name="connsiteX121" fmla="*/ 2539823 w 3746670"/>
                  <a:gd name="connsiteY121" fmla="*/ 22860 h 579888"/>
                  <a:gd name="connsiteX122" fmla="*/ 2539822 w 3746670"/>
                  <a:gd name="connsiteY122" fmla="*/ 557028 h 579888"/>
                  <a:gd name="connsiteX123" fmla="*/ 2516962 w 3746670"/>
                  <a:gd name="connsiteY123" fmla="*/ 579888 h 579888"/>
                  <a:gd name="connsiteX124" fmla="*/ 2516963 w 3746670"/>
                  <a:gd name="connsiteY124" fmla="*/ 579887 h 579888"/>
                  <a:gd name="connsiteX125" fmla="*/ 2494103 w 3746670"/>
                  <a:gd name="connsiteY125" fmla="*/ 557027 h 579888"/>
                  <a:gd name="connsiteX126" fmla="*/ 2494103 w 3746670"/>
                  <a:gd name="connsiteY126" fmla="*/ 22860 h 579888"/>
                  <a:gd name="connsiteX127" fmla="*/ 2516963 w 3746670"/>
                  <a:gd name="connsiteY127" fmla="*/ 0 h 579888"/>
                  <a:gd name="connsiteX128" fmla="*/ 2436508 w 3746670"/>
                  <a:gd name="connsiteY128" fmla="*/ 0 h 579888"/>
                  <a:gd name="connsiteX129" fmla="*/ 2459368 w 3746670"/>
                  <a:gd name="connsiteY129" fmla="*/ 22860 h 579888"/>
                  <a:gd name="connsiteX130" fmla="*/ 2459367 w 3746670"/>
                  <a:gd name="connsiteY130" fmla="*/ 557028 h 579888"/>
                  <a:gd name="connsiteX131" fmla="*/ 2436507 w 3746670"/>
                  <a:gd name="connsiteY131" fmla="*/ 579888 h 579888"/>
                  <a:gd name="connsiteX132" fmla="*/ 2436508 w 3746670"/>
                  <a:gd name="connsiteY132" fmla="*/ 579887 h 579888"/>
                  <a:gd name="connsiteX133" fmla="*/ 2413648 w 3746670"/>
                  <a:gd name="connsiteY133" fmla="*/ 557027 h 579888"/>
                  <a:gd name="connsiteX134" fmla="*/ 2413648 w 3746670"/>
                  <a:gd name="connsiteY134" fmla="*/ 22860 h 579888"/>
                  <a:gd name="connsiteX135" fmla="*/ 2436508 w 3746670"/>
                  <a:gd name="connsiteY135" fmla="*/ 0 h 579888"/>
                  <a:gd name="connsiteX136" fmla="*/ 2356053 w 3746670"/>
                  <a:gd name="connsiteY136" fmla="*/ 0 h 579888"/>
                  <a:gd name="connsiteX137" fmla="*/ 2378913 w 3746670"/>
                  <a:gd name="connsiteY137" fmla="*/ 22860 h 579888"/>
                  <a:gd name="connsiteX138" fmla="*/ 2378912 w 3746670"/>
                  <a:gd name="connsiteY138" fmla="*/ 557028 h 579888"/>
                  <a:gd name="connsiteX139" fmla="*/ 2356052 w 3746670"/>
                  <a:gd name="connsiteY139" fmla="*/ 579888 h 579888"/>
                  <a:gd name="connsiteX140" fmla="*/ 2356053 w 3746670"/>
                  <a:gd name="connsiteY140" fmla="*/ 579887 h 579888"/>
                  <a:gd name="connsiteX141" fmla="*/ 2333193 w 3746670"/>
                  <a:gd name="connsiteY141" fmla="*/ 557027 h 579888"/>
                  <a:gd name="connsiteX142" fmla="*/ 2333193 w 3746670"/>
                  <a:gd name="connsiteY142" fmla="*/ 22860 h 579888"/>
                  <a:gd name="connsiteX143" fmla="*/ 2356053 w 3746670"/>
                  <a:gd name="connsiteY143" fmla="*/ 0 h 579888"/>
                  <a:gd name="connsiteX144" fmla="*/ 2275598 w 3746670"/>
                  <a:gd name="connsiteY144" fmla="*/ 0 h 579888"/>
                  <a:gd name="connsiteX145" fmla="*/ 2298458 w 3746670"/>
                  <a:gd name="connsiteY145" fmla="*/ 22860 h 579888"/>
                  <a:gd name="connsiteX146" fmla="*/ 2298457 w 3746670"/>
                  <a:gd name="connsiteY146" fmla="*/ 557028 h 579888"/>
                  <a:gd name="connsiteX147" fmla="*/ 2275597 w 3746670"/>
                  <a:gd name="connsiteY147" fmla="*/ 579888 h 579888"/>
                  <a:gd name="connsiteX148" fmla="*/ 2275598 w 3746670"/>
                  <a:gd name="connsiteY148" fmla="*/ 579887 h 579888"/>
                  <a:gd name="connsiteX149" fmla="*/ 2252738 w 3746670"/>
                  <a:gd name="connsiteY149" fmla="*/ 557027 h 579888"/>
                  <a:gd name="connsiteX150" fmla="*/ 2252738 w 3746670"/>
                  <a:gd name="connsiteY150" fmla="*/ 22860 h 579888"/>
                  <a:gd name="connsiteX151" fmla="*/ 2275598 w 3746670"/>
                  <a:gd name="connsiteY151" fmla="*/ 0 h 579888"/>
                  <a:gd name="connsiteX152" fmla="*/ 2195143 w 3746670"/>
                  <a:gd name="connsiteY152" fmla="*/ 0 h 579888"/>
                  <a:gd name="connsiteX153" fmla="*/ 2218003 w 3746670"/>
                  <a:gd name="connsiteY153" fmla="*/ 22860 h 579888"/>
                  <a:gd name="connsiteX154" fmla="*/ 2218002 w 3746670"/>
                  <a:gd name="connsiteY154" fmla="*/ 557028 h 579888"/>
                  <a:gd name="connsiteX155" fmla="*/ 2195142 w 3746670"/>
                  <a:gd name="connsiteY155" fmla="*/ 579888 h 579888"/>
                  <a:gd name="connsiteX156" fmla="*/ 2195143 w 3746670"/>
                  <a:gd name="connsiteY156" fmla="*/ 579887 h 579888"/>
                  <a:gd name="connsiteX157" fmla="*/ 2172283 w 3746670"/>
                  <a:gd name="connsiteY157" fmla="*/ 557027 h 579888"/>
                  <a:gd name="connsiteX158" fmla="*/ 2172283 w 3746670"/>
                  <a:gd name="connsiteY158" fmla="*/ 22860 h 579888"/>
                  <a:gd name="connsiteX159" fmla="*/ 2195143 w 3746670"/>
                  <a:gd name="connsiteY159" fmla="*/ 0 h 579888"/>
                  <a:gd name="connsiteX160" fmla="*/ 2114688 w 3746670"/>
                  <a:gd name="connsiteY160" fmla="*/ 0 h 579888"/>
                  <a:gd name="connsiteX161" fmla="*/ 2137548 w 3746670"/>
                  <a:gd name="connsiteY161" fmla="*/ 22860 h 579888"/>
                  <a:gd name="connsiteX162" fmla="*/ 2137547 w 3746670"/>
                  <a:gd name="connsiteY162" fmla="*/ 557028 h 579888"/>
                  <a:gd name="connsiteX163" fmla="*/ 2114687 w 3746670"/>
                  <a:gd name="connsiteY163" fmla="*/ 579888 h 579888"/>
                  <a:gd name="connsiteX164" fmla="*/ 2114688 w 3746670"/>
                  <a:gd name="connsiteY164" fmla="*/ 579887 h 579888"/>
                  <a:gd name="connsiteX165" fmla="*/ 2091828 w 3746670"/>
                  <a:gd name="connsiteY165" fmla="*/ 557027 h 579888"/>
                  <a:gd name="connsiteX166" fmla="*/ 2091828 w 3746670"/>
                  <a:gd name="connsiteY166" fmla="*/ 22860 h 579888"/>
                  <a:gd name="connsiteX167" fmla="*/ 2114688 w 3746670"/>
                  <a:gd name="connsiteY167" fmla="*/ 0 h 579888"/>
                  <a:gd name="connsiteX168" fmla="*/ 2034233 w 3746670"/>
                  <a:gd name="connsiteY168" fmla="*/ 0 h 579888"/>
                  <a:gd name="connsiteX169" fmla="*/ 2057093 w 3746670"/>
                  <a:gd name="connsiteY169" fmla="*/ 22860 h 579888"/>
                  <a:gd name="connsiteX170" fmla="*/ 2057092 w 3746670"/>
                  <a:gd name="connsiteY170" fmla="*/ 557028 h 579888"/>
                  <a:gd name="connsiteX171" fmla="*/ 2034232 w 3746670"/>
                  <a:gd name="connsiteY171" fmla="*/ 579888 h 579888"/>
                  <a:gd name="connsiteX172" fmla="*/ 2034233 w 3746670"/>
                  <a:gd name="connsiteY172" fmla="*/ 579887 h 579888"/>
                  <a:gd name="connsiteX173" fmla="*/ 2011373 w 3746670"/>
                  <a:gd name="connsiteY173" fmla="*/ 557027 h 579888"/>
                  <a:gd name="connsiteX174" fmla="*/ 2011373 w 3746670"/>
                  <a:gd name="connsiteY174" fmla="*/ 22860 h 579888"/>
                  <a:gd name="connsiteX175" fmla="*/ 2034233 w 3746670"/>
                  <a:gd name="connsiteY175" fmla="*/ 0 h 579888"/>
                  <a:gd name="connsiteX176" fmla="*/ 1953778 w 3746670"/>
                  <a:gd name="connsiteY176" fmla="*/ 0 h 579888"/>
                  <a:gd name="connsiteX177" fmla="*/ 1976638 w 3746670"/>
                  <a:gd name="connsiteY177" fmla="*/ 22860 h 579888"/>
                  <a:gd name="connsiteX178" fmla="*/ 1976637 w 3746670"/>
                  <a:gd name="connsiteY178" fmla="*/ 557028 h 579888"/>
                  <a:gd name="connsiteX179" fmla="*/ 1953777 w 3746670"/>
                  <a:gd name="connsiteY179" fmla="*/ 579888 h 579888"/>
                  <a:gd name="connsiteX180" fmla="*/ 1953778 w 3746670"/>
                  <a:gd name="connsiteY180" fmla="*/ 579887 h 579888"/>
                  <a:gd name="connsiteX181" fmla="*/ 1930918 w 3746670"/>
                  <a:gd name="connsiteY181" fmla="*/ 557027 h 579888"/>
                  <a:gd name="connsiteX182" fmla="*/ 1930918 w 3746670"/>
                  <a:gd name="connsiteY182" fmla="*/ 22860 h 579888"/>
                  <a:gd name="connsiteX183" fmla="*/ 1953778 w 3746670"/>
                  <a:gd name="connsiteY183" fmla="*/ 0 h 579888"/>
                  <a:gd name="connsiteX184" fmla="*/ 1873323 w 3746670"/>
                  <a:gd name="connsiteY184" fmla="*/ 0 h 579888"/>
                  <a:gd name="connsiteX185" fmla="*/ 1896183 w 3746670"/>
                  <a:gd name="connsiteY185" fmla="*/ 22860 h 579888"/>
                  <a:gd name="connsiteX186" fmla="*/ 1896182 w 3746670"/>
                  <a:gd name="connsiteY186" fmla="*/ 557028 h 579888"/>
                  <a:gd name="connsiteX187" fmla="*/ 1873322 w 3746670"/>
                  <a:gd name="connsiteY187" fmla="*/ 579888 h 579888"/>
                  <a:gd name="connsiteX188" fmla="*/ 1873323 w 3746670"/>
                  <a:gd name="connsiteY188" fmla="*/ 579887 h 579888"/>
                  <a:gd name="connsiteX189" fmla="*/ 1850463 w 3746670"/>
                  <a:gd name="connsiteY189" fmla="*/ 557027 h 579888"/>
                  <a:gd name="connsiteX190" fmla="*/ 1850463 w 3746670"/>
                  <a:gd name="connsiteY190" fmla="*/ 22860 h 579888"/>
                  <a:gd name="connsiteX191" fmla="*/ 1873323 w 3746670"/>
                  <a:gd name="connsiteY191" fmla="*/ 0 h 579888"/>
                  <a:gd name="connsiteX192" fmla="*/ 1792868 w 3746670"/>
                  <a:gd name="connsiteY192" fmla="*/ 0 h 579888"/>
                  <a:gd name="connsiteX193" fmla="*/ 1815728 w 3746670"/>
                  <a:gd name="connsiteY193" fmla="*/ 22860 h 579888"/>
                  <a:gd name="connsiteX194" fmla="*/ 1815727 w 3746670"/>
                  <a:gd name="connsiteY194" fmla="*/ 557028 h 579888"/>
                  <a:gd name="connsiteX195" fmla="*/ 1792867 w 3746670"/>
                  <a:gd name="connsiteY195" fmla="*/ 579888 h 579888"/>
                  <a:gd name="connsiteX196" fmla="*/ 1792868 w 3746670"/>
                  <a:gd name="connsiteY196" fmla="*/ 579887 h 579888"/>
                  <a:gd name="connsiteX197" fmla="*/ 1770008 w 3746670"/>
                  <a:gd name="connsiteY197" fmla="*/ 557027 h 579888"/>
                  <a:gd name="connsiteX198" fmla="*/ 1770008 w 3746670"/>
                  <a:gd name="connsiteY198" fmla="*/ 22860 h 579888"/>
                  <a:gd name="connsiteX199" fmla="*/ 1792868 w 3746670"/>
                  <a:gd name="connsiteY199" fmla="*/ 0 h 579888"/>
                  <a:gd name="connsiteX200" fmla="*/ 1712413 w 3746670"/>
                  <a:gd name="connsiteY200" fmla="*/ 0 h 579888"/>
                  <a:gd name="connsiteX201" fmla="*/ 1735273 w 3746670"/>
                  <a:gd name="connsiteY201" fmla="*/ 22860 h 579888"/>
                  <a:gd name="connsiteX202" fmla="*/ 1735272 w 3746670"/>
                  <a:gd name="connsiteY202" fmla="*/ 557028 h 579888"/>
                  <a:gd name="connsiteX203" fmla="*/ 1712412 w 3746670"/>
                  <a:gd name="connsiteY203" fmla="*/ 579888 h 579888"/>
                  <a:gd name="connsiteX204" fmla="*/ 1712413 w 3746670"/>
                  <a:gd name="connsiteY204" fmla="*/ 579887 h 579888"/>
                  <a:gd name="connsiteX205" fmla="*/ 1689553 w 3746670"/>
                  <a:gd name="connsiteY205" fmla="*/ 557027 h 579888"/>
                  <a:gd name="connsiteX206" fmla="*/ 1689553 w 3746670"/>
                  <a:gd name="connsiteY206" fmla="*/ 22860 h 579888"/>
                  <a:gd name="connsiteX207" fmla="*/ 1712413 w 3746670"/>
                  <a:gd name="connsiteY207" fmla="*/ 0 h 579888"/>
                  <a:gd name="connsiteX208" fmla="*/ 1631959 w 3746670"/>
                  <a:gd name="connsiteY208" fmla="*/ 0 h 579888"/>
                  <a:gd name="connsiteX209" fmla="*/ 1654818 w 3746670"/>
                  <a:gd name="connsiteY209" fmla="*/ 22860 h 579888"/>
                  <a:gd name="connsiteX210" fmla="*/ 1654817 w 3746670"/>
                  <a:gd name="connsiteY210" fmla="*/ 557028 h 579888"/>
                  <a:gd name="connsiteX211" fmla="*/ 1631957 w 3746670"/>
                  <a:gd name="connsiteY211" fmla="*/ 579888 h 579888"/>
                  <a:gd name="connsiteX212" fmla="*/ 1631959 w 3746670"/>
                  <a:gd name="connsiteY212" fmla="*/ 579887 h 579888"/>
                  <a:gd name="connsiteX213" fmla="*/ 1609098 w 3746670"/>
                  <a:gd name="connsiteY213" fmla="*/ 557027 h 579888"/>
                  <a:gd name="connsiteX214" fmla="*/ 1609098 w 3746670"/>
                  <a:gd name="connsiteY214" fmla="*/ 22860 h 579888"/>
                  <a:gd name="connsiteX215" fmla="*/ 1631959 w 3746670"/>
                  <a:gd name="connsiteY215" fmla="*/ 0 h 579888"/>
                  <a:gd name="connsiteX216" fmla="*/ 1551503 w 3746670"/>
                  <a:gd name="connsiteY216" fmla="*/ 0 h 579888"/>
                  <a:gd name="connsiteX217" fmla="*/ 1574363 w 3746670"/>
                  <a:gd name="connsiteY217" fmla="*/ 22860 h 579888"/>
                  <a:gd name="connsiteX218" fmla="*/ 1574362 w 3746670"/>
                  <a:gd name="connsiteY218" fmla="*/ 557028 h 579888"/>
                  <a:gd name="connsiteX219" fmla="*/ 1551502 w 3746670"/>
                  <a:gd name="connsiteY219" fmla="*/ 579888 h 579888"/>
                  <a:gd name="connsiteX220" fmla="*/ 1551503 w 3746670"/>
                  <a:gd name="connsiteY220" fmla="*/ 579887 h 579888"/>
                  <a:gd name="connsiteX221" fmla="*/ 1528644 w 3746670"/>
                  <a:gd name="connsiteY221" fmla="*/ 557027 h 579888"/>
                  <a:gd name="connsiteX222" fmla="*/ 1528644 w 3746670"/>
                  <a:gd name="connsiteY222" fmla="*/ 22860 h 579888"/>
                  <a:gd name="connsiteX223" fmla="*/ 1551503 w 3746670"/>
                  <a:gd name="connsiteY223" fmla="*/ 0 h 579888"/>
                  <a:gd name="connsiteX224" fmla="*/ 1471048 w 3746670"/>
                  <a:gd name="connsiteY224" fmla="*/ 0 h 579888"/>
                  <a:gd name="connsiteX225" fmla="*/ 1493908 w 3746670"/>
                  <a:gd name="connsiteY225" fmla="*/ 22860 h 579888"/>
                  <a:gd name="connsiteX226" fmla="*/ 1493907 w 3746670"/>
                  <a:gd name="connsiteY226" fmla="*/ 557028 h 579888"/>
                  <a:gd name="connsiteX227" fmla="*/ 1471047 w 3746670"/>
                  <a:gd name="connsiteY227" fmla="*/ 579888 h 579888"/>
                  <a:gd name="connsiteX228" fmla="*/ 1471048 w 3746670"/>
                  <a:gd name="connsiteY228" fmla="*/ 579887 h 579888"/>
                  <a:gd name="connsiteX229" fmla="*/ 1448188 w 3746670"/>
                  <a:gd name="connsiteY229" fmla="*/ 557027 h 579888"/>
                  <a:gd name="connsiteX230" fmla="*/ 1448188 w 3746670"/>
                  <a:gd name="connsiteY230" fmla="*/ 22860 h 579888"/>
                  <a:gd name="connsiteX231" fmla="*/ 1471048 w 3746670"/>
                  <a:gd name="connsiteY231" fmla="*/ 0 h 579888"/>
                  <a:gd name="connsiteX232" fmla="*/ 1390593 w 3746670"/>
                  <a:gd name="connsiteY232" fmla="*/ 0 h 579888"/>
                  <a:gd name="connsiteX233" fmla="*/ 1413453 w 3746670"/>
                  <a:gd name="connsiteY233" fmla="*/ 22860 h 579888"/>
                  <a:gd name="connsiteX234" fmla="*/ 1413453 w 3746670"/>
                  <a:gd name="connsiteY234" fmla="*/ 557028 h 579888"/>
                  <a:gd name="connsiteX235" fmla="*/ 1390592 w 3746670"/>
                  <a:gd name="connsiteY235" fmla="*/ 579888 h 579888"/>
                  <a:gd name="connsiteX236" fmla="*/ 1390593 w 3746670"/>
                  <a:gd name="connsiteY236" fmla="*/ 579887 h 579888"/>
                  <a:gd name="connsiteX237" fmla="*/ 1367734 w 3746670"/>
                  <a:gd name="connsiteY237" fmla="*/ 557027 h 579888"/>
                  <a:gd name="connsiteX238" fmla="*/ 1367734 w 3746670"/>
                  <a:gd name="connsiteY238" fmla="*/ 22860 h 579888"/>
                  <a:gd name="connsiteX239" fmla="*/ 1390593 w 3746670"/>
                  <a:gd name="connsiteY239" fmla="*/ 0 h 579888"/>
                  <a:gd name="connsiteX240" fmla="*/ 1310138 w 3746670"/>
                  <a:gd name="connsiteY240" fmla="*/ 0 h 579888"/>
                  <a:gd name="connsiteX241" fmla="*/ 1332999 w 3746670"/>
                  <a:gd name="connsiteY241" fmla="*/ 22860 h 579888"/>
                  <a:gd name="connsiteX242" fmla="*/ 1332997 w 3746670"/>
                  <a:gd name="connsiteY242" fmla="*/ 557028 h 579888"/>
                  <a:gd name="connsiteX243" fmla="*/ 1310137 w 3746670"/>
                  <a:gd name="connsiteY243" fmla="*/ 579888 h 579888"/>
                  <a:gd name="connsiteX244" fmla="*/ 1310138 w 3746670"/>
                  <a:gd name="connsiteY244" fmla="*/ 579887 h 579888"/>
                  <a:gd name="connsiteX245" fmla="*/ 1287279 w 3746670"/>
                  <a:gd name="connsiteY245" fmla="*/ 557027 h 579888"/>
                  <a:gd name="connsiteX246" fmla="*/ 1287279 w 3746670"/>
                  <a:gd name="connsiteY246" fmla="*/ 22860 h 579888"/>
                  <a:gd name="connsiteX247" fmla="*/ 1310138 w 3746670"/>
                  <a:gd name="connsiteY247" fmla="*/ 0 h 579888"/>
                  <a:gd name="connsiteX248" fmla="*/ 1229683 w 3746670"/>
                  <a:gd name="connsiteY248" fmla="*/ 0 h 579888"/>
                  <a:gd name="connsiteX249" fmla="*/ 1252543 w 3746670"/>
                  <a:gd name="connsiteY249" fmla="*/ 22860 h 579888"/>
                  <a:gd name="connsiteX250" fmla="*/ 1252542 w 3746670"/>
                  <a:gd name="connsiteY250" fmla="*/ 557028 h 579888"/>
                  <a:gd name="connsiteX251" fmla="*/ 1229682 w 3746670"/>
                  <a:gd name="connsiteY251" fmla="*/ 579888 h 579888"/>
                  <a:gd name="connsiteX252" fmla="*/ 1229683 w 3746670"/>
                  <a:gd name="connsiteY252" fmla="*/ 579887 h 579888"/>
                  <a:gd name="connsiteX253" fmla="*/ 1206823 w 3746670"/>
                  <a:gd name="connsiteY253" fmla="*/ 557027 h 579888"/>
                  <a:gd name="connsiteX254" fmla="*/ 1206823 w 3746670"/>
                  <a:gd name="connsiteY254" fmla="*/ 22860 h 579888"/>
                  <a:gd name="connsiteX255" fmla="*/ 1229683 w 3746670"/>
                  <a:gd name="connsiteY255" fmla="*/ 0 h 579888"/>
                  <a:gd name="connsiteX256" fmla="*/ 1149228 w 3746670"/>
                  <a:gd name="connsiteY256" fmla="*/ 0 h 579888"/>
                  <a:gd name="connsiteX257" fmla="*/ 1172088 w 3746670"/>
                  <a:gd name="connsiteY257" fmla="*/ 22860 h 579888"/>
                  <a:gd name="connsiteX258" fmla="*/ 1172087 w 3746670"/>
                  <a:gd name="connsiteY258" fmla="*/ 557028 h 579888"/>
                  <a:gd name="connsiteX259" fmla="*/ 1149227 w 3746670"/>
                  <a:gd name="connsiteY259" fmla="*/ 579888 h 579888"/>
                  <a:gd name="connsiteX260" fmla="*/ 1149228 w 3746670"/>
                  <a:gd name="connsiteY260" fmla="*/ 579887 h 579888"/>
                  <a:gd name="connsiteX261" fmla="*/ 1126368 w 3746670"/>
                  <a:gd name="connsiteY261" fmla="*/ 557027 h 579888"/>
                  <a:gd name="connsiteX262" fmla="*/ 1126368 w 3746670"/>
                  <a:gd name="connsiteY262" fmla="*/ 22860 h 579888"/>
                  <a:gd name="connsiteX263" fmla="*/ 1149228 w 3746670"/>
                  <a:gd name="connsiteY263" fmla="*/ 0 h 579888"/>
                  <a:gd name="connsiteX264" fmla="*/ 1068773 w 3746670"/>
                  <a:gd name="connsiteY264" fmla="*/ 0 h 579888"/>
                  <a:gd name="connsiteX265" fmla="*/ 1091634 w 3746670"/>
                  <a:gd name="connsiteY265" fmla="*/ 22860 h 579888"/>
                  <a:gd name="connsiteX266" fmla="*/ 1091632 w 3746670"/>
                  <a:gd name="connsiteY266" fmla="*/ 557028 h 579888"/>
                  <a:gd name="connsiteX267" fmla="*/ 1068773 w 3746670"/>
                  <a:gd name="connsiteY267" fmla="*/ 579888 h 579888"/>
                  <a:gd name="connsiteX268" fmla="*/ 1068773 w 3746670"/>
                  <a:gd name="connsiteY268" fmla="*/ 579887 h 579888"/>
                  <a:gd name="connsiteX269" fmla="*/ 1045913 w 3746670"/>
                  <a:gd name="connsiteY269" fmla="*/ 557027 h 579888"/>
                  <a:gd name="connsiteX270" fmla="*/ 1045913 w 3746670"/>
                  <a:gd name="connsiteY270" fmla="*/ 22860 h 579888"/>
                  <a:gd name="connsiteX271" fmla="*/ 1068773 w 3746670"/>
                  <a:gd name="connsiteY271" fmla="*/ 0 h 579888"/>
                  <a:gd name="connsiteX272" fmla="*/ 988319 w 3746670"/>
                  <a:gd name="connsiteY272" fmla="*/ 0 h 579888"/>
                  <a:gd name="connsiteX273" fmla="*/ 1011178 w 3746670"/>
                  <a:gd name="connsiteY273" fmla="*/ 22860 h 579888"/>
                  <a:gd name="connsiteX274" fmla="*/ 1011177 w 3746670"/>
                  <a:gd name="connsiteY274" fmla="*/ 557028 h 579888"/>
                  <a:gd name="connsiteX275" fmla="*/ 988317 w 3746670"/>
                  <a:gd name="connsiteY275" fmla="*/ 579888 h 579888"/>
                  <a:gd name="connsiteX276" fmla="*/ 988319 w 3746670"/>
                  <a:gd name="connsiteY276" fmla="*/ 579887 h 579888"/>
                  <a:gd name="connsiteX277" fmla="*/ 965458 w 3746670"/>
                  <a:gd name="connsiteY277" fmla="*/ 557027 h 579888"/>
                  <a:gd name="connsiteX278" fmla="*/ 965458 w 3746670"/>
                  <a:gd name="connsiteY278" fmla="*/ 22860 h 579888"/>
                  <a:gd name="connsiteX279" fmla="*/ 988319 w 3746670"/>
                  <a:gd name="connsiteY279" fmla="*/ 0 h 579888"/>
                  <a:gd name="connsiteX280" fmla="*/ 907864 w 3746670"/>
                  <a:gd name="connsiteY280" fmla="*/ 0 h 579888"/>
                  <a:gd name="connsiteX281" fmla="*/ 930723 w 3746670"/>
                  <a:gd name="connsiteY281" fmla="*/ 22860 h 579888"/>
                  <a:gd name="connsiteX282" fmla="*/ 930722 w 3746670"/>
                  <a:gd name="connsiteY282" fmla="*/ 557028 h 579888"/>
                  <a:gd name="connsiteX283" fmla="*/ 907862 w 3746670"/>
                  <a:gd name="connsiteY283" fmla="*/ 579888 h 579888"/>
                  <a:gd name="connsiteX284" fmla="*/ 907864 w 3746670"/>
                  <a:gd name="connsiteY284" fmla="*/ 579887 h 579888"/>
                  <a:gd name="connsiteX285" fmla="*/ 885003 w 3746670"/>
                  <a:gd name="connsiteY285" fmla="*/ 557027 h 579888"/>
                  <a:gd name="connsiteX286" fmla="*/ 885003 w 3746670"/>
                  <a:gd name="connsiteY286" fmla="*/ 22860 h 579888"/>
                  <a:gd name="connsiteX287" fmla="*/ 907864 w 3746670"/>
                  <a:gd name="connsiteY287" fmla="*/ 0 h 579888"/>
                  <a:gd name="connsiteX288" fmla="*/ 827408 w 3746670"/>
                  <a:gd name="connsiteY288" fmla="*/ 0 h 579888"/>
                  <a:gd name="connsiteX289" fmla="*/ 850268 w 3746670"/>
                  <a:gd name="connsiteY289" fmla="*/ 22860 h 579888"/>
                  <a:gd name="connsiteX290" fmla="*/ 850267 w 3746670"/>
                  <a:gd name="connsiteY290" fmla="*/ 557028 h 579888"/>
                  <a:gd name="connsiteX291" fmla="*/ 827407 w 3746670"/>
                  <a:gd name="connsiteY291" fmla="*/ 579888 h 579888"/>
                  <a:gd name="connsiteX292" fmla="*/ 827408 w 3746670"/>
                  <a:gd name="connsiteY292" fmla="*/ 579887 h 579888"/>
                  <a:gd name="connsiteX293" fmla="*/ 804548 w 3746670"/>
                  <a:gd name="connsiteY293" fmla="*/ 557027 h 579888"/>
                  <a:gd name="connsiteX294" fmla="*/ 804548 w 3746670"/>
                  <a:gd name="connsiteY294" fmla="*/ 22860 h 579888"/>
                  <a:gd name="connsiteX295" fmla="*/ 827408 w 3746670"/>
                  <a:gd name="connsiteY295" fmla="*/ 0 h 579888"/>
                  <a:gd name="connsiteX296" fmla="*/ 746953 w 3746670"/>
                  <a:gd name="connsiteY296" fmla="*/ 0 h 579888"/>
                  <a:gd name="connsiteX297" fmla="*/ 769813 w 3746670"/>
                  <a:gd name="connsiteY297" fmla="*/ 22860 h 579888"/>
                  <a:gd name="connsiteX298" fmla="*/ 769812 w 3746670"/>
                  <a:gd name="connsiteY298" fmla="*/ 557028 h 579888"/>
                  <a:gd name="connsiteX299" fmla="*/ 746952 w 3746670"/>
                  <a:gd name="connsiteY299" fmla="*/ 579888 h 579888"/>
                  <a:gd name="connsiteX300" fmla="*/ 746953 w 3746670"/>
                  <a:gd name="connsiteY300" fmla="*/ 579887 h 579888"/>
                  <a:gd name="connsiteX301" fmla="*/ 724093 w 3746670"/>
                  <a:gd name="connsiteY301" fmla="*/ 557027 h 579888"/>
                  <a:gd name="connsiteX302" fmla="*/ 724093 w 3746670"/>
                  <a:gd name="connsiteY302" fmla="*/ 22860 h 579888"/>
                  <a:gd name="connsiteX303" fmla="*/ 746953 w 3746670"/>
                  <a:gd name="connsiteY303" fmla="*/ 0 h 579888"/>
                  <a:gd name="connsiteX304" fmla="*/ 666498 w 3746670"/>
                  <a:gd name="connsiteY304" fmla="*/ 0 h 579888"/>
                  <a:gd name="connsiteX305" fmla="*/ 689358 w 3746670"/>
                  <a:gd name="connsiteY305" fmla="*/ 22860 h 579888"/>
                  <a:gd name="connsiteX306" fmla="*/ 689357 w 3746670"/>
                  <a:gd name="connsiteY306" fmla="*/ 557028 h 579888"/>
                  <a:gd name="connsiteX307" fmla="*/ 666497 w 3746670"/>
                  <a:gd name="connsiteY307" fmla="*/ 579888 h 579888"/>
                  <a:gd name="connsiteX308" fmla="*/ 666498 w 3746670"/>
                  <a:gd name="connsiteY308" fmla="*/ 579887 h 579888"/>
                  <a:gd name="connsiteX309" fmla="*/ 643638 w 3746670"/>
                  <a:gd name="connsiteY309" fmla="*/ 557027 h 579888"/>
                  <a:gd name="connsiteX310" fmla="*/ 643638 w 3746670"/>
                  <a:gd name="connsiteY310" fmla="*/ 22860 h 579888"/>
                  <a:gd name="connsiteX311" fmla="*/ 666498 w 3746670"/>
                  <a:gd name="connsiteY311" fmla="*/ 0 h 579888"/>
                  <a:gd name="connsiteX312" fmla="*/ 586045 w 3746670"/>
                  <a:gd name="connsiteY312" fmla="*/ 0 h 579888"/>
                  <a:gd name="connsiteX313" fmla="*/ 608905 w 3746670"/>
                  <a:gd name="connsiteY313" fmla="*/ 22860 h 579888"/>
                  <a:gd name="connsiteX314" fmla="*/ 608904 w 3746670"/>
                  <a:gd name="connsiteY314" fmla="*/ 557028 h 579888"/>
                  <a:gd name="connsiteX315" fmla="*/ 586044 w 3746670"/>
                  <a:gd name="connsiteY315" fmla="*/ 579888 h 579888"/>
                  <a:gd name="connsiteX316" fmla="*/ 586045 w 3746670"/>
                  <a:gd name="connsiteY316" fmla="*/ 579887 h 579888"/>
                  <a:gd name="connsiteX317" fmla="*/ 563185 w 3746670"/>
                  <a:gd name="connsiteY317" fmla="*/ 557027 h 579888"/>
                  <a:gd name="connsiteX318" fmla="*/ 563185 w 3746670"/>
                  <a:gd name="connsiteY318" fmla="*/ 22860 h 579888"/>
                  <a:gd name="connsiteX319" fmla="*/ 586045 w 3746670"/>
                  <a:gd name="connsiteY319" fmla="*/ 0 h 579888"/>
                  <a:gd name="connsiteX320" fmla="*/ 505590 w 3746670"/>
                  <a:gd name="connsiteY320" fmla="*/ 0 h 579888"/>
                  <a:gd name="connsiteX321" fmla="*/ 528450 w 3746670"/>
                  <a:gd name="connsiteY321" fmla="*/ 22860 h 579888"/>
                  <a:gd name="connsiteX322" fmla="*/ 528449 w 3746670"/>
                  <a:gd name="connsiteY322" fmla="*/ 557028 h 579888"/>
                  <a:gd name="connsiteX323" fmla="*/ 505589 w 3746670"/>
                  <a:gd name="connsiteY323" fmla="*/ 579888 h 579888"/>
                  <a:gd name="connsiteX324" fmla="*/ 505590 w 3746670"/>
                  <a:gd name="connsiteY324" fmla="*/ 579887 h 579888"/>
                  <a:gd name="connsiteX325" fmla="*/ 482730 w 3746670"/>
                  <a:gd name="connsiteY325" fmla="*/ 557027 h 579888"/>
                  <a:gd name="connsiteX326" fmla="*/ 482730 w 3746670"/>
                  <a:gd name="connsiteY326" fmla="*/ 22860 h 579888"/>
                  <a:gd name="connsiteX327" fmla="*/ 505590 w 3746670"/>
                  <a:gd name="connsiteY327" fmla="*/ 0 h 579888"/>
                  <a:gd name="connsiteX328" fmla="*/ 425135 w 3746670"/>
                  <a:gd name="connsiteY328" fmla="*/ 0 h 579888"/>
                  <a:gd name="connsiteX329" fmla="*/ 447995 w 3746670"/>
                  <a:gd name="connsiteY329" fmla="*/ 22860 h 579888"/>
                  <a:gd name="connsiteX330" fmla="*/ 447994 w 3746670"/>
                  <a:gd name="connsiteY330" fmla="*/ 557028 h 579888"/>
                  <a:gd name="connsiteX331" fmla="*/ 425134 w 3746670"/>
                  <a:gd name="connsiteY331" fmla="*/ 579888 h 579888"/>
                  <a:gd name="connsiteX332" fmla="*/ 425135 w 3746670"/>
                  <a:gd name="connsiteY332" fmla="*/ 579887 h 579888"/>
                  <a:gd name="connsiteX333" fmla="*/ 402275 w 3746670"/>
                  <a:gd name="connsiteY333" fmla="*/ 557027 h 579888"/>
                  <a:gd name="connsiteX334" fmla="*/ 402275 w 3746670"/>
                  <a:gd name="connsiteY334" fmla="*/ 22860 h 579888"/>
                  <a:gd name="connsiteX335" fmla="*/ 425135 w 3746670"/>
                  <a:gd name="connsiteY335" fmla="*/ 0 h 579888"/>
                  <a:gd name="connsiteX336" fmla="*/ 344680 w 3746670"/>
                  <a:gd name="connsiteY336" fmla="*/ 0 h 579888"/>
                  <a:gd name="connsiteX337" fmla="*/ 367540 w 3746670"/>
                  <a:gd name="connsiteY337" fmla="*/ 22860 h 579888"/>
                  <a:gd name="connsiteX338" fmla="*/ 367539 w 3746670"/>
                  <a:gd name="connsiteY338" fmla="*/ 557028 h 579888"/>
                  <a:gd name="connsiteX339" fmla="*/ 344679 w 3746670"/>
                  <a:gd name="connsiteY339" fmla="*/ 579888 h 579888"/>
                  <a:gd name="connsiteX340" fmla="*/ 344680 w 3746670"/>
                  <a:gd name="connsiteY340" fmla="*/ 579887 h 579888"/>
                  <a:gd name="connsiteX341" fmla="*/ 321820 w 3746670"/>
                  <a:gd name="connsiteY341" fmla="*/ 557027 h 579888"/>
                  <a:gd name="connsiteX342" fmla="*/ 321820 w 3746670"/>
                  <a:gd name="connsiteY342" fmla="*/ 22860 h 579888"/>
                  <a:gd name="connsiteX343" fmla="*/ 344680 w 3746670"/>
                  <a:gd name="connsiteY343" fmla="*/ 0 h 579888"/>
                  <a:gd name="connsiteX344" fmla="*/ 264225 w 3746670"/>
                  <a:gd name="connsiteY344" fmla="*/ 0 h 579888"/>
                  <a:gd name="connsiteX345" fmla="*/ 287085 w 3746670"/>
                  <a:gd name="connsiteY345" fmla="*/ 22860 h 579888"/>
                  <a:gd name="connsiteX346" fmla="*/ 287084 w 3746670"/>
                  <a:gd name="connsiteY346" fmla="*/ 557028 h 579888"/>
                  <a:gd name="connsiteX347" fmla="*/ 264224 w 3746670"/>
                  <a:gd name="connsiteY347" fmla="*/ 579888 h 579888"/>
                  <a:gd name="connsiteX348" fmla="*/ 264225 w 3746670"/>
                  <a:gd name="connsiteY348" fmla="*/ 579887 h 579888"/>
                  <a:gd name="connsiteX349" fmla="*/ 241365 w 3746670"/>
                  <a:gd name="connsiteY349" fmla="*/ 557027 h 579888"/>
                  <a:gd name="connsiteX350" fmla="*/ 241365 w 3746670"/>
                  <a:gd name="connsiteY350" fmla="*/ 22860 h 579888"/>
                  <a:gd name="connsiteX351" fmla="*/ 264225 w 3746670"/>
                  <a:gd name="connsiteY351" fmla="*/ 0 h 579888"/>
                  <a:gd name="connsiteX352" fmla="*/ 183770 w 3746670"/>
                  <a:gd name="connsiteY352" fmla="*/ 0 h 579888"/>
                  <a:gd name="connsiteX353" fmla="*/ 206630 w 3746670"/>
                  <a:gd name="connsiteY353" fmla="*/ 22860 h 579888"/>
                  <a:gd name="connsiteX354" fmla="*/ 206629 w 3746670"/>
                  <a:gd name="connsiteY354" fmla="*/ 557028 h 579888"/>
                  <a:gd name="connsiteX355" fmla="*/ 183769 w 3746670"/>
                  <a:gd name="connsiteY355" fmla="*/ 579888 h 579888"/>
                  <a:gd name="connsiteX356" fmla="*/ 183770 w 3746670"/>
                  <a:gd name="connsiteY356" fmla="*/ 579887 h 579888"/>
                  <a:gd name="connsiteX357" fmla="*/ 160910 w 3746670"/>
                  <a:gd name="connsiteY357" fmla="*/ 557027 h 579888"/>
                  <a:gd name="connsiteX358" fmla="*/ 160910 w 3746670"/>
                  <a:gd name="connsiteY358" fmla="*/ 22860 h 579888"/>
                  <a:gd name="connsiteX359" fmla="*/ 183770 w 3746670"/>
                  <a:gd name="connsiteY359" fmla="*/ 0 h 579888"/>
                  <a:gd name="connsiteX360" fmla="*/ 103315 w 3746670"/>
                  <a:gd name="connsiteY360" fmla="*/ 0 h 579888"/>
                  <a:gd name="connsiteX361" fmla="*/ 126175 w 3746670"/>
                  <a:gd name="connsiteY361" fmla="*/ 22860 h 579888"/>
                  <a:gd name="connsiteX362" fmla="*/ 126174 w 3746670"/>
                  <a:gd name="connsiteY362" fmla="*/ 557028 h 579888"/>
                  <a:gd name="connsiteX363" fmla="*/ 103314 w 3746670"/>
                  <a:gd name="connsiteY363" fmla="*/ 579888 h 579888"/>
                  <a:gd name="connsiteX364" fmla="*/ 103315 w 3746670"/>
                  <a:gd name="connsiteY364" fmla="*/ 579887 h 579888"/>
                  <a:gd name="connsiteX365" fmla="*/ 80455 w 3746670"/>
                  <a:gd name="connsiteY365" fmla="*/ 557027 h 579888"/>
                  <a:gd name="connsiteX366" fmla="*/ 80455 w 3746670"/>
                  <a:gd name="connsiteY366" fmla="*/ 22860 h 579888"/>
                  <a:gd name="connsiteX367" fmla="*/ 103315 w 3746670"/>
                  <a:gd name="connsiteY367" fmla="*/ 0 h 579888"/>
                  <a:gd name="connsiteX368" fmla="*/ 22860 w 3746670"/>
                  <a:gd name="connsiteY368" fmla="*/ 0 h 579888"/>
                  <a:gd name="connsiteX369" fmla="*/ 45720 w 3746670"/>
                  <a:gd name="connsiteY369" fmla="*/ 22860 h 579888"/>
                  <a:gd name="connsiteX370" fmla="*/ 45719 w 3746670"/>
                  <a:gd name="connsiteY370" fmla="*/ 557028 h 579888"/>
                  <a:gd name="connsiteX371" fmla="*/ 22859 w 3746670"/>
                  <a:gd name="connsiteY371" fmla="*/ 579888 h 579888"/>
                  <a:gd name="connsiteX372" fmla="*/ 22860 w 3746670"/>
                  <a:gd name="connsiteY372" fmla="*/ 579887 h 579888"/>
                  <a:gd name="connsiteX373" fmla="*/ 0 w 3746670"/>
                  <a:gd name="connsiteY373" fmla="*/ 557027 h 579888"/>
                  <a:gd name="connsiteX374" fmla="*/ 0 w 3746670"/>
                  <a:gd name="connsiteY374" fmla="*/ 22860 h 579888"/>
                  <a:gd name="connsiteX375" fmla="*/ 22860 w 3746670"/>
                  <a:gd name="connsiteY375" fmla="*/ 0 h 579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</a:cxnLst>
                <a:rect l="l" t="t" r="r" b="b"/>
                <a:pathLst>
                  <a:path w="3746670" h="579888">
                    <a:moveTo>
                      <a:pt x="3723810" y="0"/>
                    </a:moveTo>
                    <a:cubicBezTo>
                      <a:pt x="3736435" y="0"/>
                      <a:pt x="3746670" y="10235"/>
                      <a:pt x="3746670" y="22860"/>
                    </a:cubicBezTo>
                    <a:cubicBezTo>
                      <a:pt x="3746670" y="200916"/>
                      <a:pt x="3746669" y="378972"/>
                      <a:pt x="3746669" y="557028"/>
                    </a:cubicBezTo>
                    <a:cubicBezTo>
                      <a:pt x="3746669" y="569653"/>
                      <a:pt x="3736434" y="579888"/>
                      <a:pt x="3723809" y="579888"/>
                    </a:cubicBezTo>
                    <a:lnTo>
                      <a:pt x="3723810" y="579887"/>
                    </a:lnTo>
                    <a:cubicBezTo>
                      <a:pt x="3711185" y="579887"/>
                      <a:pt x="3700950" y="569652"/>
                      <a:pt x="3700950" y="557027"/>
                    </a:cubicBezTo>
                    <a:lnTo>
                      <a:pt x="3700950" y="22860"/>
                    </a:lnTo>
                    <a:cubicBezTo>
                      <a:pt x="3700950" y="10235"/>
                      <a:pt x="3711185" y="0"/>
                      <a:pt x="3723810" y="0"/>
                    </a:cubicBezTo>
                    <a:close/>
                    <a:moveTo>
                      <a:pt x="3643333" y="0"/>
                    </a:moveTo>
                    <a:cubicBezTo>
                      <a:pt x="3655958" y="0"/>
                      <a:pt x="3666193" y="10235"/>
                      <a:pt x="3666193" y="22860"/>
                    </a:cubicBezTo>
                    <a:cubicBezTo>
                      <a:pt x="3666193" y="200916"/>
                      <a:pt x="3666192" y="378972"/>
                      <a:pt x="3666192" y="557028"/>
                    </a:cubicBezTo>
                    <a:cubicBezTo>
                      <a:pt x="3666192" y="569653"/>
                      <a:pt x="3655957" y="579888"/>
                      <a:pt x="3643332" y="579888"/>
                    </a:cubicBezTo>
                    <a:lnTo>
                      <a:pt x="3643333" y="579887"/>
                    </a:lnTo>
                    <a:cubicBezTo>
                      <a:pt x="3630708" y="579887"/>
                      <a:pt x="3620473" y="569652"/>
                      <a:pt x="3620473" y="557027"/>
                    </a:cubicBezTo>
                    <a:lnTo>
                      <a:pt x="3620473" y="22860"/>
                    </a:lnTo>
                    <a:cubicBezTo>
                      <a:pt x="3620473" y="10235"/>
                      <a:pt x="3630708" y="0"/>
                      <a:pt x="3643333" y="0"/>
                    </a:cubicBezTo>
                    <a:close/>
                    <a:moveTo>
                      <a:pt x="3562878" y="0"/>
                    </a:moveTo>
                    <a:cubicBezTo>
                      <a:pt x="3575503" y="0"/>
                      <a:pt x="3585738" y="10235"/>
                      <a:pt x="3585738" y="22860"/>
                    </a:cubicBezTo>
                    <a:cubicBezTo>
                      <a:pt x="3585738" y="200916"/>
                      <a:pt x="3585737" y="378972"/>
                      <a:pt x="3585737" y="557028"/>
                    </a:cubicBezTo>
                    <a:cubicBezTo>
                      <a:pt x="3585737" y="569653"/>
                      <a:pt x="3575502" y="579888"/>
                      <a:pt x="3562877" y="579888"/>
                    </a:cubicBezTo>
                    <a:lnTo>
                      <a:pt x="3562878" y="579887"/>
                    </a:lnTo>
                    <a:cubicBezTo>
                      <a:pt x="3550253" y="579887"/>
                      <a:pt x="3540018" y="569652"/>
                      <a:pt x="3540018" y="557027"/>
                    </a:cubicBezTo>
                    <a:lnTo>
                      <a:pt x="3540018" y="22860"/>
                    </a:lnTo>
                    <a:cubicBezTo>
                      <a:pt x="3540018" y="10235"/>
                      <a:pt x="3550253" y="0"/>
                      <a:pt x="3562878" y="0"/>
                    </a:cubicBezTo>
                    <a:close/>
                    <a:moveTo>
                      <a:pt x="3482423" y="0"/>
                    </a:moveTo>
                    <a:cubicBezTo>
                      <a:pt x="3495048" y="0"/>
                      <a:pt x="3505283" y="10235"/>
                      <a:pt x="3505283" y="22860"/>
                    </a:cubicBezTo>
                    <a:cubicBezTo>
                      <a:pt x="3505283" y="200916"/>
                      <a:pt x="3505282" y="378972"/>
                      <a:pt x="3505282" y="557028"/>
                    </a:cubicBezTo>
                    <a:cubicBezTo>
                      <a:pt x="3505282" y="569653"/>
                      <a:pt x="3495047" y="579888"/>
                      <a:pt x="3482422" y="579888"/>
                    </a:cubicBezTo>
                    <a:lnTo>
                      <a:pt x="3482423" y="579887"/>
                    </a:lnTo>
                    <a:cubicBezTo>
                      <a:pt x="3469798" y="579887"/>
                      <a:pt x="3459563" y="569652"/>
                      <a:pt x="3459563" y="557027"/>
                    </a:cubicBezTo>
                    <a:lnTo>
                      <a:pt x="3459563" y="22860"/>
                    </a:lnTo>
                    <a:cubicBezTo>
                      <a:pt x="3459563" y="10235"/>
                      <a:pt x="3469798" y="0"/>
                      <a:pt x="3482423" y="0"/>
                    </a:cubicBezTo>
                    <a:close/>
                    <a:moveTo>
                      <a:pt x="3401968" y="0"/>
                    </a:moveTo>
                    <a:cubicBezTo>
                      <a:pt x="3414593" y="0"/>
                      <a:pt x="3424828" y="10235"/>
                      <a:pt x="3424828" y="22860"/>
                    </a:cubicBezTo>
                    <a:cubicBezTo>
                      <a:pt x="3424828" y="200916"/>
                      <a:pt x="3424827" y="378972"/>
                      <a:pt x="3424827" y="557028"/>
                    </a:cubicBezTo>
                    <a:cubicBezTo>
                      <a:pt x="3424827" y="569653"/>
                      <a:pt x="3414592" y="579888"/>
                      <a:pt x="3401967" y="579888"/>
                    </a:cubicBezTo>
                    <a:lnTo>
                      <a:pt x="3401968" y="579887"/>
                    </a:lnTo>
                    <a:cubicBezTo>
                      <a:pt x="3389343" y="579887"/>
                      <a:pt x="3379108" y="569652"/>
                      <a:pt x="3379108" y="557027"/>
                    </a:cubicBezTo>
                    <a:lnTo>
                      <a:pt x="3379108" y="22860"/>
                    </a:lnTo>
                    <a:cubicBezTo>
                      <a:pt x="3379108" y="10235"/>
                      <a:pt x="3389343" y="0"/>
                      <a:pt x="3401968" y="0"/>
                    </a:cubicBezTo>
                    <a:close/>
                    <a:moveTo>
                      <a:pt x="3321513" y="0"/>
                    </a:moveTo>
                    <a:cubicBezTo>
                      <a:pt x="3334138" y="0"/>
                      <a:pt x="3344373" y="10235"/>
                      <a:pt x="3344373" y="22860"/>
                    </a:cubicBezTo>
                    <a:cubicBezTo>
                      <a:pt x="3344373" y="200916"/>
                      <a:pt x="3344372" y="378972"/>
                      <a:pt x="3344372" y="557028"/>
                    </a:cubicBezTo>
                    <a:cubicBezTo>
                      <a:pt x="3344372" y="569653"/>
                      <a:pt x="3334137" y="579888"/>
                      <a:pt x="3321512" y="579888"/>
                    </a:cubicBezTo>
                    <a:lnTo>
                      <a:pt x="3321513" y="579887"/>
                    </a:lnTo>
                    <a:cubicBezTo>
                      <a:pt x="3308888" y="579887"/>
                      <a:pt x="3298653" y="569652"/>
                      <a:pt x="3298653" y="557027"/>
                    </a:cubicBezTo>
                    <a:lnTo>
                      <a:pt x="3298653" y="22860"/>
                    </a:lnTo>
                    <a:cubicBezTo>
                      <a:pt x="3298653" y="10235"/>
                      <a:pt x="3308888" y="0"/>
                      <a:pt x="3321513" y="0"/>
                    </a:cubicBezTo>
                    <a:close/>
                    <a:moveTo>
                      <a:pt x="3241058" y="0"/>
                    </a:moveTo>
                    <a:cubicBezTo>
                      <a:pt x="3253683" y="0"/>
                      <a:pt x="3263918" y="10235"/>
                      <a:pt x="3263918" y="22860"/>
                    </a:cubicBezTo>
                    <a:cubicBezTo>
                      <a:pt x="3263918" y="200916"/>
                      <a:pt x="3263917" y="378972"/>
                      <a:pt x="3263917" y="557028"/>
                    </a:cubicBezTo>
                    <a:cubicBezTo>
                      <a:pt x="3263917" y="569653"/>
                      <a:pt x="3253682" y="579888"/>
                      <a:pt x="3241057" y="579888"/>
                    </a:cubicBezTo>
                    <a:lnTo>
                      <a:pt x="3241058" y="579887"/>
                    </a:lnTo>
                    <a:cubicBezTo>
                      <a:pt x="3228433" y="579887"/>
                      <a:pt x="3218198" y="569652"/>
                      <a:pt x="3218198" y="557027"/>
                    </a:cubicBezTo>
                    <a:lnTo>
                      <a:pt x="3218198" y="22860"/>
                    </a:lnTo>
                    <a:cubicBezTo>
                      <a:pt x="3218198" y="10235"/>
                      <a:pt x="3228433" y="0"/>
                      <a:pt x="3241058" y="0"/>
                    </a:cubicBezTo>
                    <a:close/>
                    <a:moveTo>
                      <a:pt x="3160603" y="0"/>
                    </a:moveTo>
                    <a:cubicBezTo>
                      <a:pt x="3173228" y="0"/>
                      <a:pt x="3183463" y="10235"/>
                      <a:pt x="3183463" y="22860"/>
                    </a:cubicBezTo>
                    <a:cubicBezTo>
                      <a:pt x="3183463" y="200916"/>
                      <a:pt x="3183462" y="378972"/>
                      <a:pt x="3183462" y="557028"/>
                    </a:cubicBezTo>
                    <a:cubicBezTo>
                      <a:pt x="3183462" y="569653"/>
                      <a:pt x="3173227" y="579888"/>
                      <a:pt x="3160602" y="579888"/>
                    </a:cubicBezTo>
                    <a:lnTo>
                      <a:pt x="3160603" y="579887"/>
                    </a:lnTo>
                    <a:cubicBezTo>
                      <a:pt x="3147978" y="579887"/>
                      <a:pt x="3137743" y="569652"/>
                      <a:pt x="3137743" y="557027"/>
                    </a:cubicBezTo>
                    <a:lnTo>
                      <a:pt x="3137743" y="22860"/>
                    </a:lnTo>
                    <a:cubicBezTo>
                      <a:pt x="3137743" y="10235"/>
                      <a:pt x="3147978" y="0"/>
                      <a:pt x="3160603" y="0"/>
                    </a:cubicBezTo>
                    <a:close/>
                    <a:moveTo>
                      <a:pt x="3080148" y="0"/>
                    </a:moveTo>
                    <a:cubicBezTo>
                      <a:pt x="3092773" y="0"/>
                      <a:pt x="3103008" y="10235"/>
                      <a:pt x="3103008" y="22860"/>
                    </a:cubicBezTo>
                    <a:cubicBezTo>
                      <a:pt x="3103008" y="200916"/>
                      <a:pt x="3103007" y="378972"/>
                      <a:pt x="3103007" y="557028"/>
                    </a:cubicBezTo>
                    <a:cubicBezTo>
                      <a:pt x="3103007" y="569653"/>
                      <a:pt x="3092772" y="579888"/>
                      <a:pt x="3080147" y="579888"/>
                    </a:cubicBezTo>
                    <a:lnTo>
                      <a:pt x="3080148" y="579887"/>
                    </a:lnTo>
                    <a:cubicBezTo>
                      <a:pt x="3067523" y="579887"/>
                      <a:pt x="3057288" y="569652"/>
                      <a:pt x="3057288" y="557027"/>
                    </a:cubicBezTo>
                    <a:lnTo>
                      <a:pt x="3057288" y="22860"/>
                    </a:lnTo>
                    <a:cubicBezTo>
                      <a:pt x="3057288" y="10235"/>
                      <a:pt x="3067523" y="0"/>
                      <a:pt x="3080148" y="0"/>
                    </a:cubicBezTo>
                    <a:close/>
                    <a:moveTo>
                      <a:pt x="2999693" y="0"/>
                    </a:moveTo>
                    <a:cubicBezTo>
                      <a:pt x="3012318" y="0"/>
                      <a:pt x="3022553" y="10235"/>
                      <a:pt x="3022553" y="22860"/>
                    </a:cubicBezTo>
                    <a:cubicBezTo>
                      <a:pt x="3022553" y="200916"/>
                      <a:pt x="3022552" y="378972"/>
                      <a:pt x="3022552" y="557028"/>
                    </a:cubicBezTo>
                    <a:cubicBezTo>
                      <a:pt x="3022552" y="569653"/>
                      <a:pt x="3012317" y="579888"/>
                      <a:pt x="2999692" y="579888"/>
                    </a:cubicBezTo>
                    <a:lnTo>
                      <a:pt x="2999693" y="579887"/>
                    </a:lnTo>
                    <a:cubicBezTo>
                      <a:pt x="2987068" y="579887"/>
                      <a:pt x="2976833" y="569652"/>
                      <a:pt x="2976833" y="557027"/>
                    </a:cubicBezTo>
                    <a:lnTo>
                      <a:pt x="2976833" y="22860"/>
                    </a:lnTo>
                    <a:cubicBezTo>
                      <a:pt x="2976833" y="10235"/>
                      <a:pt x="2987068" y="0"/>
                      <a:pt x="2999693" y="0"/>
                    </a:cubicBezTo>
                    <a:close/>
                    <a:moveTo>
                      <a:pt x="2919238" y="0"/>
                    </a:moveTo>
                    <a:cubicBezTo>
                      <a:pt x="2931863" y="0"/>
                      <a:pt x="2942098" y="10235"/>
                      <a:pt x="2942098" y="22860"/>
                    </a:cubicBezTo>
                    <a:cubicBezTo>
                      <a:pt x="2942098" y="200916"/>
                      <a:pt x="2942097" y="378972"/>
                      <a:pt x="2942097" y="557028"/>
                    </a:cubicBezTo>
                    <a:cubicBezTo>
                      <a:pt x="2942097" y="569653"/>
                      <a:pt x="2931862" y="579888"/>
                      <a:pt x="2919237" y="579888"/>
                    </a:cubicBezTo>
                    <a:lnTo>
                      <a:pt x="2919238" y="579887"/>
                    </a:lnTo>
                    <a:cubicBezTo>
                      <a:pt x="2906613" y="579887"/>
                      <a:pt x="2896378" y="569652"/>
                      <a:pt x="2896378" y="557027"/>
                    </a:cubicBezTo>
                    <a:lnTo>
                      <a:pt x="2896378" y="22860"/>
                    </a:lnTo>
                    <a:cubicBezTo>
                      <a:pt x="2896378" y="10235"/>
                      <a:pt x="2906613" y="0"/>
                      <a:pt x="2919238" y="0"/>
                    </a:cubicBezTo>
                    <a:close/>
                    <a:moveTo>
                      <a:pt x="2838783" y="0"/>
                    </a:moveTo>
                    <a:cubicBezTo>
                      <a:pt x="2851408" y="0"/>
                      <a:pt x="2861643" y="10235"/>
                      <a:pt x="2861643" y="22860"/>
                    </a:cubicBezTo>
                    <a:cubicBezTo>
                      <a:pt x="2861643" y="200916"/>
                      <a:pt x="2861642" y="378972"/>
                      <a:pt x="2861642" y="557028"/>
                    </a:cubicBezTo>
                    <a:cubicBezTo>
                      <a:pt x="2861642" y="569653"/>
                      <a:pt x="2851407" y="579888"/>
                      <a:pt x="2838782" y="579888"/>
                    </a:cubicBezTo>
                    <a:lnTo>
                      <a:pt x="2838783" y="579887"/>
                    </a:lnTo>
                    <a:cubicBezTo>
                      <a:pt x="2826158" y="579887"/>
                      <a:pt x="2815923" y="569652"/>
                      <a:pt x="2815923" y="557027"/>
                    </a:cubicBezTo>
                    <a:lnTo>
                      <a:pt x="2815923" y="22860"/>
                    </a:lnTo>
                    <a:cubicBezTo>
                      <a:pt x="2815923" y="10235"/>
                      <a:pt x="2826158" y="0"/>
                      <a:pt x="2838783" y="0"/>
                    </a:cubicBezTo>
                    <a:close/>
                    <a:moveTo>
                      <a:pt x="2758328" y="0"/>
                    </a:moveTo>
                    <a:cubicBezTo>
                      <a:pt x="2770953" y="0"/>
                      <a:pt x="2781188" y="10235"/>
                      <a:pt x="2781188" y="22860"/>
                    </a:cubicBezTo>
                    <a:cubicBezTo>
                      <a:pt x="2781188" y="200916"/>
                      <a:pt x="2781187" y="378972"/>
                      <a:pt x="2781187" y="557028"/>
                    </a:cubicBezTo>
                    <a:cubicBezTo>
                      <a:pt x="2781187" y="569653"/>
                      <a:pt x="2770952" y="579888"/>
                      <a:pt x="2758327" y="579888"/>
                    </a:cubicBezTo>
                    <a:lnTo>
                      <a:pt x="2758328" y="579887"/>
                    </a:lnTo>
                    <a:cubicBezTo>
                      <a:pt x="2745703" y="579887"/>
                      <a:pt x="2735468" y="569652"/>
                      <a:pt x="2735468" y="557027"/>
                    </a:cubicBezTo>
                    <a:lnTo>
                      <a:pt x="2735468" y="22860"/>
                    </a:lnTo>
                    <a:cubicBezTo>
                      <a:pt x="2735468" y="10235"/>
                      <a:pt x="2745703" y="0"/>
                      <a:pt x="2758328" y="0"/>
                    </a:cubicBezTo>
                    <a:close/>
                    <a:moveTo>
                      <a:pt x="2677873" y="0"/>
                    </a:moveTo>
                    <a:cubicBezTo>
                      <a:pt x="2690498" y="0"/>
                      <a:pt x="2700733" y="10235"/>
                      <a:pt x="2700733" y="22860"/>
                    </a:cubicBezTo>
                    <a:cubicBezTo>
                      <a:pt x="2700733" y="200916"/>
                      <a:pt x="2700732" y="378972"/>
                      <a:pt x="2700732" y="557028"/>
                    </a:cubicBezTo>
                    <a:cubicBezTo>
                      <a:pt x="2700732" y="569653"/>
                      <a:pt x="2690497" y="579888"/>
                      <a:pt x="2677872" y="579888"/>
                    </a:cubicBezTo>
                    <a:lnTo>
                      <a:pt x="2677873" y="579887"/>
                    </a:lnTo>
                    <a:cubicBezTo>
                      <a:pt x="2665248" y="579887"/>
                      <a:pt x="2655013" y="569652"/>
                      <a:pt x="2655013" y="557027"/>
                    </a:cubicBezTo>
                    <a:lnTo>
                      <a:pt x="2655013" y="22860"/>
                    </a:lnTo>
                    <a:cubicBezTo>
                      <a:pt x="2655013" y="10235"/>
                      <a:pt x="2665248" y="0"/>
                      <a:pt x="2677873" y="0"/>
                    </a:cubicBezTo>
                    <a:close/>
                    <a:moveTo>
                      <a:pt x="2597418" y="0"/>
                    </a:moveTo>
                    <a:cubicBezTo>
                      <a:pt x="2610043" y="0"/>
                      <a:pt x="2620278" y="10235"/>
                      <a:pt x="2620278" y="22860"/>
                    </a:cubicBezTo>
                    <a:cubicBezTo>
                      <a:pt x="2620278" y="200916"/>
                      <a:pt x="2620277" y="378972"/>
                      <a:pt x="2620277" y="557028"/>
                    </a:cubicBezTo>
                    <a:cubicBezTo>
                      <a:pt x="2620277" y="569653"/>
                      <a:pt x="2610042" y="579888"/>
                      <a:pt x="2597417" y="579888"/>
                    </a:cubicBezTo>
                    <a:lnTo>
                      <a:pt x="2597418" y="579887"/>
                    </a:lnTo>
                    <a:cubicBezTo>
                      <a:pt x="2584793" y="579887"/>
                      <a:pt x="2574558" y="569652"/>
                      <a:pt x="2574558" y="557027"/>
                    </a:cubicBezTo>
                    <a:lnTo>
                      <a:pt x="2574558" y="22860"/>
                    </a:lnTo>
                    <a:cubicBezTo>
                      <a:pt x="2574558" y="10235"/>
                      <a:pt x="2584793" y="0"/>
                      <a:pt x="2597418" y="0"/>
                    </a:cubicBezTo>
                    <a:close/>
                    <a:moveTo>
                      <a:pt x="2516963" y="0"/>
                    </a:moveTo>
                    <a:cubicBezTo>
                      <a:pt x="2529588" y="0"/>
                      <a:pt x="2539823" y="10235"/>
                      <a:pt x="2539823" y="22860"/>
                    </a:cubicBezTo>
                    <a:cubicBezTo>
                      <a:pt x="2539823" y="200916"/>
                      <a:pt x="2539822" y="378972"/>
                      <a:pt x="2539822" y="557028"/>
                    </a:cubicBezTo>
                    <a:cubicBezTo>
                      <a:pt x="2539822" y="569653"/>
                      <a:pt x="2529587" y="579888"/>
                      <a:pt x="2516962" y="579888"/>
                    </a:cubicBezTo>
                    <a:lnTo>
                      <a:pt x="2516963" y="579887"/>
                    </a:lnTo>
                    <a:cubicBezTo>
                      <a:pt x="2504338" y="579887"/>
                      <a:pt x="2494103" y="569652"/>
                      <a:pt x="2494103" y="557027"/>
                    </a:cubicBezTo>
                    <a:lnTo>
                      <a:pt x="2494103" y="22860"/>
                    </a:lnTo>
                    <a:cubicBezTo>
                      <a:pt x="2494103" y="10235"/>
                      <a:pt x="2504338" y="0"/>
                      <a:pt x="2516963" y="0"/>
                    </a:cubicBezTo>
                    <a:close/>
                    <a:moveTo>
                      <a:pt x="2436508" y="0"/>
                    </a:moveTo>
                    <a:cubicBezTo>
                      <a:pt x="2449133" y="0"/>
                      <a:pt x="2459368" y="10235"/>
                      <a:pt x="2459368" y="22860"/>
                    </a:cubicBezTo>
                    <a:cubicBezTo>
                      <a:pt x="2459368" y="200916"/>
                      <a:pt x="2459367" y="378972"/>
                      <a:pt x="2459367" y="557028"/>
                    </a:cubicBezTo>
                    <a:cubicBezTo>
                      <a:pt x="2459367" y="569653"/>
                      <a:pt x="2449132" y="579888"/>
                      <a:pt x="2436507" y="579888"/>
                    </a:cubicBezTo>
                    <a:lnTo>
                      <a:pt x="2436508" y="579887"/>
                    </a:lnTo>
                    <a:cubicBezTo>
                      <a:pt x="2423883" y="579887"/>
                      <a:pt x="2413648" y="569652"/>
                      <a:pt x="2413648" y="557027"/>
                    </a:cubicBezTo>
                    <a:lnTo>
                      <a:pt x="2413648" y="22860"/>
                    </a:lnTo>
                    <a:cubicBezTo>
                      <a:pt x="2413648" y="10235"/>
                      <a:pt x="2423883" y="0"/>
                      <a:pt x="2436508" y="0"/>
                    </a:cubicBezTo>
                    <a:close/>
                    <a:moveTo>
                      <a:pt x="2356053" y="0"/>
                    </a:moveTo>
                    <a:cubicBezTo>
                      <a:pt x="2368678" y="0"/>
                      <a:pt x="2378913" y="10235"/>
                      <a:pt x="2378913" y="22860"/>
                    </a:cubicBezTo>
                    <a:cubicBezTo>
                      <a:pt x="2378913" y="200916"/>
                      <a:pt x="2378912" y="378972"/>
                      <a:pt x="2378912" y="557028"/>
                    </a:cubicBezTo>
                    <a:cubicBezTo>
                      <a:pt x="2378912" y="569653"/>
                      <a:pt x="2368677" y="579888"/>
                      <a:pt x="2356052" y="579888"/>
                    </a:cubicBezTo>
                    <a:lnTo>
                      <a:pt x="2356053" y="579887"/>
                    </a:lnTo>
                    <a:cubicBezTo>
                      <a:pt x="2343428" y="579887"/>
                      <a:pt x="2333193" y="569652"/>
                      <a:pt x="2333193" y="557027"/>
                    </a:cubicBezTo>
                    <a:lnTo>
                      <a:pt x="2333193" y="22860"/>
                    </a:lnTo>
                    <a:cubicBezTo>
                      <a:pt x="2333193" y="10235"/>
                      <a:pt x="2343428" y="0"/>
                      <a:pt x="2356053" y="0"/>
                    </a:cubicBezTo>
                    <a:close/>
                    <a:moveTo>
                      <a:pt x="2275598" y="0"/>
                    </a:moveTo>
                    <a:cubicBezTo>
                      <a:pt x="2288223" y="0"/>
                      <a:pt x="2298458" y="10235"/>
                      <a:pt x="2298458" y="22860"/>
                    </a:cubicBezTo>
                    <a:cubicBezTo>
                      <a:pt x="2298458" y="200916"/>
                      <a:pt x="2298457" y="378972"/>
                      <a:pt x="2298457" y="557028"/>
                    </a:cubicBezTo>
                    <a:cubicBezTo>
                      <a:pt x="2298457" y="569653"/>
                      <a:pt x="2288222" y="579888"/>
                      <a:pt x="2275597" y="579888"/>
                    </a:cubicBezTo>
                    <a:lnTo>
                      <a:pt x="2275598" y="579887"/>
                    </a:lnTo>
                    <a:cubicBezTo>
                      <a:pt x="2262973" y="579887"/>
                      <a:pt x="2252738" y="569652"/>
                      <a:pt x="2252738" y="557027"/>
                    </a:cubicBezTo>
                    <a:lnTo>
                      <a:pt x="2252738" y="22860"/>
                    </a:lnTo>
                    <a:cubicBezTo>
                      <a:pt x="2252738" y="10235"/>
                      <a:pt x="2262973" y="0"/>
                      <a:pt x="2275598" y="0"/>
                    </a:cubicBezTo>
                    <a:close/>
                    <a:moveTo>
                      <a:pt x="2195143" y="0"/>
                    </a:moveTo>
                    <a:cubicBezTo>
                      <a:pt x="2207768" y="0"/>
                      <a:pt x="2218003" y="10235"/>
                      <a:pt x="2218003" y="22860"/>
                    </a:cubicBezTo>
                    <a:cubicBezTo>
                      <a:pt x="2218003" y="200916"/>
                      <a:pt x="2218002" y="378972"/>
                      <a:pt x="2218002" y="557028"/>
                    </a:cubicBezTo>
                    <a:cubicBezTo>
                      <a:pt x="2218002" y="569653"/>
                      <a:pt x="2207767" y="579888"/>
                      <a:pt x="2195142" y="579888"/>
                    </a:cubicBezTo>
                    <a:lnTo>
                      <a:pt x="2195143" y="579887"/>
                    </a:lnTo>
                    <a:cubicBezTo>
                      <a:pt x="2182518" y="579887"/>
                      <a:pt x="2172283" y="569652"/>
                      <a:pt x="2172283" y="557027"/>
                    </a:cubicBezTo>
                    <a:lnTo>
                      <a:pt x="2172283" y="22860"/>
                    </a:lnTo>
                    <a:cubicBezTo>
                      <a:pt x="2172283" y="10235"/>
                      <a:pt x="2182518" y="0"/>
                      <a:pt x="2195143" y="0"/>
                    </a:cubicBezTo>
                    <a:close/>
                    <a:moveTo>
                      <a:pt x="2114688" y="0"/>
                    </a:moveTo>
                    <a:cubicBezTo>
                      <a:pt x="2127313" y="0"/>
                      <a:pt x="2137548" y="10235"/>
                      <a:pt x="2137548" y="22860"/>
                    </a:cubicBezTo>
                    <a:cubicBezTo>
                      <a:pt x="2137548" y="200916"/>
                      <a:pt x="2137547" y="378972"/>
                      <a:pt x="2137547" y="557028"/>
                    </a:cubicBezTo>
                    <a:cubicBezTo>
                      <a:pt x="2137547" y="569653"/>
                      <a:pt x="2127312" y="579888"/>
                      <a:pt x="2114687" y="579888"/>
                    </a:cubicBezTo>
                    <a:lnTo>
                      <a:pt x="2114688" y="579887"/>
                    </a:lnTo>
                    <a:cubicBezTo>
                      <a:pt x="2102063" y="579887"/>
                      <a:pt x="2091828" y="569652"/>
                      <a:pt x="2091828" y="557027"/>
                    </a:cubicBezTo>
                    <a:lnTo>
                      <a:pt x="2091828" y="22860"/>
                    </a:lnTo>
                    <a:cubicBezTo>
                      <a:pt x="2091828" y="10235"/>
                      <a:pt x="2102063" y="0"/>
                      <a:pt x="2114688" y="0"/>
                    </a:cubicBezTo>
                    <a:close/>
                    <a:moveTo>
                      <a:pt x="2034233" y="0"/>
                    </a:moveTo>
                    <a:cubicBezTo>
                      <a:pt x="2046858" y="0"/>
                      <a:pt x="2057093" y="10235"/>
                      <a:pt x="2057093" y="22860"/>
                    </a:cubicBezTo>
                    <a:cubicBezTo>
                      <a:pt x="2057093" y="200916"/>
                      <a:pt x="2057092" y="378972"/>
                      <a:pt x="2057092" y="557028"/>
                    </a:cubicBezTo>
                    <a:cubicBezTo>
                      <a:pt x="2057092" y="569653"/>
                      <a:pt x="2046857" y="579888"/>
                      <a:pt x="2034232" y="579888"/>
                    </a:cubicBezTo>
                    <a:lnTo>
                      <a:pt x="2034233" y="579887"/>
                    </a:lnTo>
                    <a:cubicBezTo>
                      <a:pt x="2021608" y="579887"/>
                      <a:pt x="2011373" y="569652"/>
                      <a:pt x="2011373" y="557027"/>
                    </a:cubicBezTo>
                    <a:lnTo>
                      <a:pt x="2011373" y="22860"/>
                    </a:lnTo>
                    <a:cubicBezTo>
                      <a:pt x="2011373" y="10235"/>
                      <a:pt x="2021608" y="0"/>
                      <a:pt x="2034233" y="0"/>
                    </a:cubicBezTo>
                    <a:close/>
                    <a:moveTo>
                      <a:pt x="1953778" y="0"/>
                    </a:moveTo>
                    <a:cubicBezTo>
                      <a:pt x="1966403" y="0"/>
                      <a:pt x="1976638" y="10235"/>
                      <a:pt x="1976638" y="22860"/>
                    </a:cubicBezTo>
                    <a:cubicBezTo>
                      <a:pt x="1976638" y="200916"/>
                      <a:pt x="1976637" y="378972"/>
                      <a:pt x="1976637" y="557028"/>
                    </a:cubicBezTo>
                    <a:cubicBezTo>
                      <a:pt x="1976637" y="569653"/>
                      <a:pt x="1966402" y="579888"/>
                      <a:pt x="1953777" y="579888"/>
                    </a:cubicBezTo>
                    <a:lnTo>
                      <a:pt x="1953778" y="579887"/>
                    </a:lnTo>
                    <a:cubicBezTo>
                      <a:pt x="1941153" y="579887"/>
                      <a:pt x="1930918" y="569652"/>
                      <a:pt x="1930918" y="557027"/>
                    </a:cubicBezTo>
                    <a:lnTo>
                      <a:pt x="1930918" y="22860"/>
                    </a:lnTo>
                    <a:cubicBezTo>
                      <a:pt x="1930918" y="10235"/>
                      <a:pt x="1941153" y="0"/>
                      <a:pt x="1953778" y="0"/>
                    </a:cubicBezTo>
                    <a:close/>
                    <a:moveTo>
                      <a:pt x="1873323" y="0"/>
                    </a:moveTo>
                    <a:cubicBezTo>
                      <a:pt x="1885948" y="0"/>
                      <a:pt x="1896183" y="10235"/>
                      <a:pt x="1896183" y="22860"/>
                    </a:cubicBezTo>
                    <a:cubicBezTo>
                      <a:pt x="1896183" y="200916"/>
                      <a:pt x="1896182" y="378972"/>
                      <a:pt x="1896182" y="557028"/>
                    </a:cubicBezTo>
                    <a:cubicBezTo>
                      <a:pt x="1896182" y="569653"/>
                      <a:pt x="1885947" y="579888"/>
                      <a:pt x="1873322" y="579888"/>
                    </a:cubicBezTo>
                    <a:lnTo>
                      <a:pt x="1873323" y="579887"/>
                    </a:lnTo>
                    <a:cubicBezTo>
                      <a:pt x="1860698" y="579887"/>
                      <a:pt x="1850463" y="569652"/>
                      <a:pt x="1850463" y="557027"/>
                    </a:cubicBezTo>
                    <a:lnTo>
                      <a:pt x="1850463" y="22860"/>
                    </a:lnTo>
                    <a:cubicBezTo>
                      <a:pt x="1850463" y="10235"/>
                      <a:pt x="1860698" y="0"/>
                      <a:pt x="1873323" y="0"/>
                    </a:cubicBezTo>
                    <a:close/>
                    <a:moveTo>
                      <a:pt x="1792868" y="0"/>
                    </a:moveTo>
                    <a:cubicBezTo>
                      <a:pt x="1805493" y="0"/>
                      <a:pt x="1815728" y="10235"/>
                      <a:pt x="1815728" y="22860"/>
                    </a:cubicBezTo>
                    <a:cubicBezTo>
                      <a:pt x="1815728" y="200916"/>
                      <a:pt x="1815727" y="378972"/>
                      <a:pt x="1815727" y="557028"/>
                    </a:cubicBezTo>
                    <a:cubicBezTo>
                      <a:pt x="1815727" y="569653"/>
                      <a:pt x="1805492" y="579888"/>
                      <a:pt x="1792867" y="579888"/>
                    </a:cubicBezTo>
                    <a:lnTo>
                      <a:pt x="1792868" y="579887"/>
                    </a:lnTo>
                    <a:cubicBezTo>
                      <a:pt x="1780243" y="579887"/>
                      <a:pt x="1770008" y="569652"/>
                      <a:pt x="1770008" y="557027"/>
                    </a:cubicBezTo>
                    <a:lnTo>
                      <a:pt x="1770008" y="22860"/>
                    </a:lnTo>
                    <a:cubicBezTo>
                      <a:pt x="1770008" y="10235"/>
                      <a:pt x="1780243" y="0"/>
                      <a:pt x="1792868" y="0"/>
                    </a:cubicBezTo>
                    <a:close/>
                    <a:moveTo>
                      <a:pt x="1712413" y="0"/>
                    </a:moveTo>
                    <a:cubicBezTo>
                      <a:pt x="1725038" y="0"/>
                      <a:pt x="1735273" y="10235"/>
                      <a:pt x="1735273" y="22860"/>
                    </a:cubicBezTo>
                    <a:cubicBezTo>
                      <a:pt x="1735273" y="200916"/>
                      <a:pt x="1735272" y="378972"/>
                      <a:pt x="1735272" y="557028"/>
                    </a:cubicBezTo>
                    <a:cubicBezTo>
                      <a:pt x="1735272" y="569653"/>
                      <a:pt x="1725037" y="579888"/>
                      <a:pt x="1712412" y="579888"/>
                    </a:cubicBezTo>
                    <a:lnTo>
                      <a:pt x="1712413" y="579887"/>
                    </a:lnTo>
                    <a:cubicBezTo>
                      <a:pt x="1699788" y="579887"/>
                      <a:pt x="1689553" y="569652"/>
                      <a:pt x="1689553" y="557027"/>
                    </a:cubicBezTo>
                    <a:lnTo>
                      <a:pt x="1689553" y="22860"/>
                    </a:lnTo>
                    <a:cubicBezTo>
                      <a:pt x="1689553" y="10235"/>
                      <a:pt x="1699788" y="0"/>
                      <a:pt x="1712413" y="0"/>
                    </a:cubicBezTo>
                    <a:close/>
                    <a:moveTo>
                      <a:pt x="1631959" y="0"/>
                    </a:moveTo>
                    <a:cubicBezTo>
                      <a:pt x="1644583" y="0"/>
                      <a:pt x="1654818" y="10235"/>
                      <a:pt x="1654818" y="22860"/>
                    </a:cubicBezTo>
                    <a:cubicBezTo>
                      <a:pt x="1654818" y="200916"/>
                      <a:pt x="1654817" y="378972"/>
                      <a:pt x="1654817" y="557028"/>
                    </a:cubicBezTo>
                    <a:cubicBezTo>
                      <a:pt x="1654817" y="569653"/>
                      <a:pt x="1644582" y="579888"/>
                      <a:pt x="1631957" y="579888"/>
                    </a:cubicBezTo>
                    <a:lnTo>
                      <a:pt x="1631959" y="579887"/>
                    </a:lnTo>
                    <a:cubicBezTo>
                      <a:pt x="1619333" y="579887"/>
                      <a:pt x="1609098" y="569652"/>
                      <a:pt x="1609098" y="557027"/>
                    </a:cubicBezTo>
                    <a:lnTo>
                      <a:pt x="1609098" y="22860"/>
                    </a:lnTo>
                    <a:cubicBezTo>
                      <a:pt x="1609098" y="10235"/>
                      <a:pt x="1619333" y="0"/>
                      <a:pt x="1631959" y="0"/>
                    </a:cubicBezTo>
                    <a:close/>
                    <a:moveTo>
                      <a:pt x="1551503" y="0"/>
                    </a:moveTo>
                    <a:cubicBezTo>
                      <a:pt x="1564129" y="0"/>
                      <a:pt x="1574363" y="10235"/>
                      <a:pt x="1574363" y="22860"/>
                    </a:cubicBezTo>
                    <a:cubicBezTo>
                      <a:pt x="1574363" y="200916"/>
                      <a:pt x="1574362" y="378972"/>
                      <a:pt x="1574362" y="557028"/>
                    </a:cubicBezTo>
                    <a:cubicBezTo>
                      <a:pt x="1574362" y="569653"/>
                      <a:pt x="1564127" y="579888"/>
                      <a:pt x="1551502" y="579888"/>
                    </a:cubicBezTo>
                    <a:lnTo>
                      <a:pt x="1551503" y="579887"/>
                    </a:lnTo>
                    <a:cubicBezTo>
                      <a:pt x="1538878" y="579887"/>
                      <a:pt x="1528644" y="569652"/>
                      <a:pt x="1528644" y="557027"/>
                    </a:cubicBezTo>
                    <a:lnTo>
                      <a:pt x="1528644" y="22860"/>
                    </a:lnTo>
                    <a:cubicBezTo>
                      <a:pt x="1528644" y="10235"/>
                      <a:pt x="1538878" y="0"/>
                      <a:pt x="1551503" y="0"/>
                    </a:cubicBezTo>
                    <a:close/>
                    <a:moveTo>
                      <a:pt x="1471048" y="0"/>
                    </a:moveTo>
                    <a:cubicBezTo>
                      <a:pt x="1483673" y="0"/>
                      <a:pt x="1493908" y="10235"/>
                      <a:pt x="1493908" y="22860"/>
                    </a:cubicBezTo>
                    <a:cubicBezTo>
                      <a:pt x="1493908" y="200916"/>
                      <a:pt x="1493907" y="378972"/>
                      <a:pt x="1493907" y="557028"/>
                    </a:cubicBezTo>
                    <a:cubicBezTo>
                      <a:pt x="1493907" y="569653"/>
                      <a:pt x="1483672" y="579888"/>
                      <a:pt x="1471047" y="579888"/>
                    </a:cubicBezTo>
                    <a:lnTo>
                      <a:pt x="1471048" y="579887"/>
                    </a:lnTo>
                    <a:cubicBezTo>
                      <a:pt x="1458424" y="579887"/>
                      <a:pt x="1448188" y="569652"/>
                      <a:pt x="1448188" y="557027"/>
                    </a:cubicBezTo>
                    <a:lnTo>
                      <a:pt x="1448188" y="22860"/>
                    </a:lnTo>
                    <a:cubicBezTo>
                      <a:pt x="1448188" y="10235"/>
                      <a:pt x="1458424" y="0"/>
                      <a:pt x="1471048" y="0"/>
                    </a:cubicBezTo>
                    <a:close/>
                    <a:moveTo>
                      <a:pt x="1390593" y="0"/>
                    </a:moveTo>
                    <a:cubicBezTo>
                      <a:pt x="1403218" y="0"/>
                      <a:pt x="1413453" y="10235"/>
                      <a:pt x="1413453" y="22860"/>
                    </a:cubicBezTo>
                    <a:cubicBezTo>
                      <a:pt x="1413453" y="200916"/>
                      <a:pt x="1413453" y="378972"/>
                      <a:pt x="1413453" y="557028"/>
                    </a:cubicBezTo>
                    <a:cubicBezTo>
                      <a:pt x="1413453" y="569653"/>
                      <a:pt x="1403217" y="579888"/>
                      <a:pt x="1390592" y="579888"/>
                    </a:cubicBezTo>
                    <a:lnTo>
                      <a:pt x="1390593" y="579887"/>
                    </a:lnTo>
                    <a:cubicBezTo>
                      <a:pt x="1377969" y="579887"/>
                      <a:pt x="1367734" y="569652"/>
                      <a:pt x="1367734" y="557027"/>
                    </a:cubicBezTo>
                    <a:lnTo>
                      <a:pt x="1367734" y="22860"/>
                    </a:lnTo>
                    <a:cubicBezTo>
                      <a:pt x="1367734" y="10235"/>
                      <a:pt x="1377969" y="0"/>
                      <a:pt x="1390593" y="0"/>
                    </a:cubicBezTo>
                    <a:close/>
                    <a:moveTo>
                      <a:pt x="1310138" y="0"/>
                    </a:moveTo>
                    <a:cubicBezTo>
                      <a:pt x="1322763" y="0"/>
                      <a:pt x="1332999" y="10235"/>
                      <a:pt x="1332999" y="22860"/>
                    </a:cubicBezTo>
                    <a:cubicBezTo>
                      <a:pt x="1332999" y="200916"/>
                      <a:pt x="1332997" y="378972"/>
                      <a:pt x="1332997" y="557028"/>
                    </a:cubicBezTo>
                    <a:cubicBezTo>
                      <a:pt x="1332997" y="569653"/>
                      <a:pt x="1322762" y="579888"/>
                      <a:pt x="1310137" y="579888"/>
                    </a:cubicBezTo>
                    <a:lnTo>
                      <a:pt x="1310138" y="579887"/>
                    </a:lnTo>
                    <a:cubicBezTo>
                      <a:pt x="1297513" y="579887"/>
                      <a:pt x="1287279" y="569652"/>
                      <a:pt x="1287279" y="557027"/>
                    </a:cubicBezTo>
                    <a:lnTo>
                      <a:pt x="1287279" y="22860"/>
                    </a:lnTo>
                    <a:cubicBezTo>
                      <a:pt x="1287279" y="10235"/>
                      <a:pt x="1297513" y="0"/>
                      <a:pt x="1310138" y="0"/>
                    </a:cubicBezTo>
                    <a:close/>
                    <a:moveTo>
                      <a:pt x="1229683" y="0"/>
                    </a:moveTo>
                    <a:cubicBezTo>
                      <a:pt x="1242308" y="0"/>
                      <a:pt x="1252543" y="10235"/>
                      <a:pt x="1252543" y="22860"/>
                    </a:cubicBezTo>
                    <a:cubicBezTo>
                      <a:pt x="1252543" y="200916"/>
                      <a:pt x="1252542" y="378972"/>
                      <a:pt x="1252542" y="557028"/>
                    </a:cubicBezTo>
                    <a:cubicBezTo>
                      <a:pt x="1252542" y="569653"/>
                      <a:pt x="1242307" y="579888"/>
                      <a:pt x="1229682" y="579888"/>
                    </a:cubicBezTo>
                    <a:lnTo>
                      <a:pt x="1229683" y="579887"/>
                    </a:lnTo>
                    <a:cubicBezTo>
                      <a:pt x="1217058" y="579887"/>
                      <a:pt x="1206823" y="569652"/>
                      <a:pt x="1206823" y="557027"/>
                    </a:cubicBezTo>
                    <a:lnTo>
                      <a:pt x="1206823" y="22860"/>
                    </a:lnTo>
                    <a:cubicBezTo>
                      <a:pt x="1206823" y="10235"/>
                      <a:pt x="1217058" y="0"/>
                      <a:pt x="1229683" y="0"/>
                    </a:cubicBezTo>
                    <a:close/>
                    <a:moveTo>
                      <a:pt x="1149228" y="0"/>
                    </a:moveTo>
                    <a:cubicBezTo>
                      <a:pt x="1161853" y="0"/>
                      <a:pt x="1172088" y="10235"/>
                      <a:pt x="1172088" y="22860"/>
                    </a:cubicBezTo>
                    <a:cubicBezTo>
                      <a:pt x="1172088" y="200916"/>
                      <a:pt x="1172087" y="378972"/>
                      <a:pt x="1172087" y="557028"/>
                    </a:cubicBezTo>
                    <a:cubicBezTo>
                      <a:pt x="1172087" y="569653"/>
                      <a:pt x="1161852" y="579888"/>
                      <a:pt x="1149227" y="579888"/>
                    </a:cubicBezTo>
                    <a:lnTo>
                      <a:pt x="1149228" y="579887"/>
                    </a:lnTo>
                    <a:cubicBezTo>
                      <a:pt x="1136604" y="579887"/>
                      <a:pt x="1126368" y="569652"/>
                      <a:pt x="1126368" y="557027"/>
                    </a:cubicBezTo>
                    <a:lnTo>
                      <a:pt x="1126368" y="22860"/>
                    </a:lnTo>
                    <a:cubicBezTo>
                      <a:pt x="1126368" y="10235"/>
                      <a:pt x="1136604" y="0"/>
                      <a:pt x="1149228" y="0"/>
                    </a:cubicBezTo>
                    <a:close/>
                    <a:moveTo>
                      <a:pt x="1068773" y="0"/>
                    </a:moveTo>
                    <a:cubicBezTo>
                      <a:pt x="1081398" y="0"/>
                      <a:pt x="1091634" y="10235"/>
                      <a:pt x="1091634" y="22860"/>
                    </a:cubicBezTo>
                    <a:cubicBezTo>
                      <a:pt x="1091634" y="200916"/>
                      <a:pt x="1091632" y="378972"/>
                      <a:pt x="1091632" y="557028"/>
                    </a:cubicBezTo>
                    <a:cubicBezTo>
                      <a:pt x="1091632" y="569653"/>
                      <a:pt x="1081397" y="579888"/>
                      <a:pt x="1068773" y="579888"/>
                    </a:cubicBezTo>
                    <a:lnTo>
                      <a:pt x="1068773" y="579887"/>
                    </a:lnTo>
                    <a:cubicBezTo>
                      <a:pt x="1056148" y="579887"/>
                      <a:pt x="1045913" y="569652"/>
                      <a:pt x="1045913" y="557027"/>
                    </a:cubicBezTo>
                    <a:lnTo>
                      <a:pt x="1045913" y="22860"/>
                    </a:lnTo>
                    <a:cubicBezTo>
                      <a:pt x="1045913" y="10235"/>
                      <a:pt x="1056148" y="0"/>
                      <a:pt x="1068773" y="0"/>
                    </a:cubicBezTo>
                    <a:close/>
                    <a:moveTo>
                      <a:pt x="988319" y="0"/>
                    </a:moveTo>
                    <a:cubicBezTo>
                      <a:pt x="1000943" y="0"/>
                      <a:pt x="1011178" y="10235"/>
                      <a:pt x="1011178" y="22860"/>
                    </a:cubicBezTo>
                    <a:cubicBezTo>
                      <a:pt x="1011178" y="200916"/>
                      <a:pt x="1011177" y="378972"/>
                      <a:pt x="1011177" y="557028"/>
                    </a:cubicBezTo>
                    <a:cubicBezTo>
                      <a:pt x="1011177" y="569653"/>
                      <a:pt x="1000942" y="579888"/>
                      <a:pt x="988317" y="579888"/>
                    </a:cubicBezTo>
                    <a:lnTo>
                      <a:pt x="988319" y="579887"/>
                    </a:lnTo>
                    <a:cubicBezTo>
                      <a:pt x="975694" y="579887"/>
                      <a:pt x="965458" y="569652"/>
                      <a:pt x="965458" y="557027"/>
                    </a:cubicBezTo>
                    <a:lnTo>
                      <a:pt x="965458" y="22860"/>
                    </a:lnTo>
                    <a:cubicBezTo>
                      <a:pt x="965458" y="10235"/>
                      <a:pt x="975694" y="0"/>
                      <a:pt x="988319" y="0"/>
                    </a:cubicBezTo>
                    <a:close/>
                    <a:moveTo>
                      <a:pt x="907864" y="0"/>
                    </a:moveTo>
                    <a:cubicBezTo>
                      <a:pt x="920488" y="0"/>
                      <a:pt x="930723" y="10235"/>
                      <a:pt x="930723" y="22860"/>
                    </a:cubicBezTo>
                    <a:cubicBezTo>
                      <a:pt x="930723" y="200916"/>
                      <a:pt x="930722" y="378972"/>
                      <a:pt x="930722" y="557028"/>
                    </a:cubicBezTo>
                    <a:cubicBezTo>
                      <a:pt x="930722" y="569653"/>
                      <a:pt x="920487" y="579888"/>
                      <a:pt x="907862" y="579888"/>
                    </a:cubicBezTo>
                    <a:lnTo>
                      <a:pt x="907864" y="579887"/>
                    </a:lnTo>
                    <a:cubicBezTo>
                      <a:pt x="895238" y="579887"/>
                      <a:pt x="885003" y="569652"/>
                      <a:pt x="885003" y="557027"/>
                    </a:cubicBezTo>
                    <a:lnTo>
                      <a:pt x="885003" y="22860"/>
                    </a:lnTo>
                    <a:cubicBezTo>
                      <a:pt x="885003" y="10235"/>
                      <a:pt x="895238" y="0"/>
                      <a:pt x="907864" y="0"/>
                    </a:cubicBezTo>
                    <a:close/>
                    <a:moveTo>
                      <a:pt x="827408" y="0"/>
                    </a:moveTo>
                    <a:cubicBezTo>
                      <a:pt x="840033" y="0"/>
                      <a:pt x="850268" y="10235"/>
                      <a:pt x="850268" y="22860"/>
                    </a:cubicBezTo>
                    <a:cubicBezTo>
                      <a:pt x="850268" y="200916"/>
                      <a:pt x="850267" y="378972"/>
                      <a:pt x="850267" y="557028"/>
                    </a:cubicBezTo>
                    <a:cubicBezTo>
                      <a:pt x="850267" y="569653"/>
                      <a:pt x="840032" y="579888"/>
                      <a:pt x="827407" y="579888"/>
                    </a:cubicBezTo>
                    <a:lnTo>
                      <a:pt x="827408" y="579887"/>
                    </a:lnTo>
                    <a:cubicBezTo>
                      <a:pt x="814783" y="579887"/>
                      <a:pt x="804548" y="569652"/>
                      <a:pt x="804548" y="557027"/>
                    </a:cubicBezTo>
                    <a:lnTo>
                      <a:pt x="804548" y="22860"/>
                    </a:lnTo>
                    <a:cubicBezTo>
                      <a:pt x="804548" y="10235"/>
                      <a:pt x="814783" y="0"/>
                      <a:pt x="827408" y="0"/>
                    </a:cubicBezTo>
                    <a:close/>
                    <a:moveTo>
                      <a:pt x="746953" y="0"/>
                    </a:moveTo>
                    <a:cubicBezTo>
                      <a:pt x="759578" y="0"/>
                      <a:pt x="769813" y="10235"/>
                      <a:pt x="769813" y="22860"/>
                    </a:cubicBezTo>
                    <a:cubicBezTo>
                      <a:pt x="769813" y="200916"/>
                      <a:pt x="769812" y="378972"/>
                      <a:pt x="769812" y="557028"/>
                    </a:cubicBezTo>
                    <a:cubicBezTo>
                      <a:pt x="769812" y="569653"/>
                      <a:pt x="759577" y="579888"/>
                      <a:pt x="746952" y="579888"/>
                    </a:cubicBezTo>
                    <a:lnTo>
                      <a:pt x="746953" y="579887"/>
                    </a:lnTo>
                    <a:cubicBezTo>
                      <a:pt x="734328" y="579887"/>
                      <a:pt x="724093" y="569652"/>
                      <a:pt x="724093" y="557027"/>
                    </a:cubicBezTo>
                    <a:lnTo>
                      <a:pt x="724093" y="22860"/>
                    </a:lnTo>
                    <a:cubicBezTo>
                      <a:pt x="724093" y="10235"/>
                      <a:pt x="734328" y="0"/>
                      <a:pt x="746953" y="0"/>
                    </a:cubicBezTo>
                    <a:close/>
                    <a:moveTo>
                      <a:pt x="666498" y="0"/>
                    </a:moveTo>
                    <a:cubicBezTo>
                      <a:pt x="679123" y="0"/>
                      <a:pt x="689358" y="10235"/>
                      <a:pt x="689358" y="22860"/>
                    </a:cubicBezTo>
                    <a:cubicBezTo>
                      <a:pt x="689358" y="200916"/>
                      <a:pt x="689357" y="378972"/>
                      <a:pt x="689357" y="557028"/>
                    </a:cubicBezTo>
                    <a:cubicBezTo>
                      <a:pt x="689357" y="569653"/>
                      <a:pt x="679122" y="579888"/>
                      <a:pt x="666497" y="579888"/>
                    </a:cubicBezTo>
                    <a:lnTo>
                      <a:pt x="666498" y="579887"/>
                    </a:lnTo>
                    <a:cubicBezTo>
                      <a:pt x="653873" y="579887"/>
                      <a:pt x="643638" y="569652"/>
                      <a:pt x="643638" y="557027"/>
                    </a:cubicBezTo>
                    <a:lnTo>
                      <a:pt x="643638" y="22860"/>
                    </a:lnTo>
                    <a:cubicBezTo>
                      <a:pt x="643638" y="10235"/>
                      <a:pt x="653873" y="0"/>
                      <a:pt x="666498" y="0"/>
                    </a:cubicBezTo>
                    <a:close/>
                    <a:moveTo>
                      <a:pt x="586045" y="0"/>
                    </a:moveTo>
                    <a:cubicBezTo>
                      <a:pt x="598670" y="0"/>
                      <a:pt x="608905" y="10235"/>
                      <a:pt x="608905" y="22860"/>
                    </a:cubicBezTo>
                    <a:cubicBezTo>
                      <a:pt x="608905" y="200916"/>
                      <a:pt x="608904" y="378972"/>
                      <a:pt x="608904" y="557028"/>
                    </a:cubicBezTo>
                    <a:cubicBezTo>
                      <a:pt x="608904" y="569653"/>
                      <a:pt x="598669" y="579888"/>
                      <a:pt x="586044" y="579888"/>
                    </a:cubicBezTo>
                    <a:lnTo>
                      <a:pt x="586045" y="579887"/>
                    </a:lnTo>
                    <a:cubicBezTo>
                      <a:pt x="573420" y="579887"/>
                      <a:pt x="563185" y="569652"/>
                      <a:pt x="563185" y="557027"/>
                    </a:cubicBezTo>
                    <a:lnTo>
                      <a:pt x="563185" y="22860"/>
                    </a:lnTo>
                    <a:cubicBezTo>
                      <a:pt x="563185" y="10235"/>
                      <a:pt x="573420" y="0"/>
                      <a:pt x="586045" y="0"/>
                    </a:cubicBezTo>
                    <a:close/>
                    <a:moveTo>
                      <a:pt x="505590" y="0"/>
                    </a:moveTo>
                    <a:cubicBezTo>
                      <a:pt x="518215" y="0"/>
                      <a:pt x="528450" y="10235"/>
                      <a:pt x="528450" y="22860"/>
                    </a:cubicBezTo>
                    <a:cubicBezTo>
                      <a:pt x="528450" y="200916"/>
                      <a:pt x="528449" y="378972"/>
                      <a:pt x="528449" y="557028"/>
                    </a:cubicBezTo>
                    <a:cubicBezTo>
                      <a:pt x="528449" y="569653"/>
                      <a:pt x="518214" y="579888"/>
                      <a:pt x="505589" y="579888"/>
                    </a:cubicBezTo>
                    <a:lnTo>
                      <a:pt x="505590" y="579887"/>
                    </a:lnTo>
                    <a:cubicBezTo>
                      <a:pt x="492965" y="579887"/>
                      <a:pt x="482730" y="569652"/>
                      <a:pt x="482730" y="557027"/>
                    </a:cubicBezTo>
                    <a:lnTo>
                      <a:pt x="482730" y="22860"/>
                    </a:lnTo>
                    <a:cubicBezTo>
                      <a:pt x="482730" y="10235"/>
                      <a:pt x="492965" y="0"/>
                      <a:pt x="505590" y="0"/>
                    </a:cubicBezTo>
                    <a:close/>
                    <a:moveTo>
                      <a:pt x="425135" y="0"/>
                    </a:moveTo>
                    <a:cubicBezTo>
                      <a:pt x="437760" y="0"/>
                      <a:pt x="447995" y="10235"/>
                      <a:pt x="447995" y="22860"/>
                    </a:cubicBezTo>
                    <a:cubicBezTo>
                      <a:pt x="447995" y="200916"/>
                      <a:pt x="447994" y="378972"/>
                      <a:pt x="447994" y="557028"/>
                    </a:cubicBezTo>
                    <a:cubicBezTo>
                      <a:pt x="447994" y="569653"/>
                      <a:pt x="437759" y="579888"/>
                      <a:pt x="425134" y="579888"/>
                    </a:cubicBezTo>
                    <a:lnTo>
                      <a:pt x="425135" y="579887"/>
                    </a:lnTo>
                    <a:cubicBezTo>
                      <a:pt x="412510" y="579887"/>
                      <a:pt x="402275" y="569652"/>
                      <a:pt x="402275" y="557027"/>
                    </a:cubicBezTo>
                    <a:lnTo>
                      <a:pt x="402275" y="22860"/>
                    </a:lnTo>
                    <a:cubicBezTo>
                      <a:pt x="402275" y="10235"/>
                      <a:pt x="412510" y="0"/>
                      <a:pt x="425135" y="0"/>
                    </a:cubicBezTo>
                    <a:close/>
                    <a:moveTo>
                      <a:pt x="344680" y="0"/>
                    </a:moveTo>
                    <a:cubicBezTo>
                      <a:pt x="357305" y="0"/>
                      <a:pt x="367540" y="10235"/>
                      <a:pt x="367540" y="22860"/>
                    </a:cubicBezTo>
                    <a:cubicBezTo>
                      <a:pt x="367540" y="200916"/>
                      <a:pt x="367539" y="378972"/>
                      <a:pt x="367539" y="557028"/>
                    </a:cubicBezTo>
                    <a:cubicBezTo>
                      <a:pt x="367539" y="569653"/>
                      <a:pt x="357304" y="579888"/>
                      <a:pt x="344679" y="579888"/>
                    </a:cubicBezTo>
                    <a:lnTo>
                      <a:pt x="344680" y="579887"/>
                    </a:lnTo>
                    <a:cubicBezTo>
                      <a:pt x="332055" y="579887"/>
                      <a:pt x="321820" y="569652"/>
                      <a:pt x="321820" y="557027"/>
                    </a:cubicBezTo>
                    <a:lnTo>
                      <a:pt x="321820" y="22860"/>
                    </a:lnTo>
                    <a:cubicBezTo>
                      <a:pt x="321820" y="10235"/>
                      <a:pt x="332055" y="0"/>
                      <a:pt x="344680" y="0"/>
                    </a:cubicBezTo>
                    <a:close/>
                    <a:moveTo>
                      <a:pt x="264225" y="0"/>
                    </a:moveTo>
                    <a:cubicBezTo>
                      <a:pt x="276850" y="0"/>
                      <a:pt x="287085" y="10235"/>
                      <a:pt x="287085" y="22860"/>
                    </a:cubicBezTo>
                    <a:cubicBezTo>
                      <a:pt x="287085" y="200916"/>
                      <a:pt x="287084" y="378972"/>
                      <a:pt x="287084" y="557028"/>
                    </a:cubicBezTo>
                    <a:cubicBezTo>
                      <a:pt x="287084" y="569653"/>
                      <a:pt x="276849" y="579888"/>
                      <a:pt x="264224" y="579888"/>
                    </a:cubicBezTo>
                    <a:lnTo>
                      <a:pt x="264225" y="579887"/>
                    </a:lnTo>
                    <a:cubicBezTo>
                      <a:pt x="251600" y="579887"/>
                      <a:pt x="241365" y="569652"/>
                      <a:pt x="241365" y="557027"/>
                    </a:cubicBezTo>
                    <a:lnTo>
                      <a:pt x="241365" y="22860"/>
                    </a:lnTo>
                    <a:cubicBezTo>
                      <a:pt x="241365" y="10235"/>
                      <a:pt x="251600" y="0"/>
                      <a:pt x="264225" y="0"/>
                    </a:cubicBezTo>
                    <a:close/>
                    <a:moveTo>
                      <a:pt x="183770" y="0"/>
                    </a:moveTo>
                    <a:cubicBezTo>
                      <a:pt x="196395" y="0"/>
                      <a:pt x="206630" y="10235"/>
                      <a:pt x="206630" y="22860"/>
                    </a:cubicBezTo>
                    <a:cubicBezTo>
                      <a:pt x="206630" y="200916"/>
                      <a:pt x="206629" y="378972"/>
                      <a:pt x="206629" y="557028"/>
                    </a:cubicBezTo>
                    <a:cubicBezTo>
                      <a:pt x="206629" y="569653"/>
                      <a:pt x="196394" y="579888"/>
                      <a:pt x="183769" y="579888"/>
                    </a:cubicBezTo>
                    <a:lnTo>
                      <a:pt x="183770" y="579887"/>
                    </a:lnTo>
                    <a:cubicBezTo>
                      <a:pt x="171145" y="579887"/>
                      <a:pt x="160910" y="569652"/>
                      <a:pt x="160910" y="557027"/>
                    </a:cubicBezTo>
                    <a:lnTo>
                      <a:pt x="160910" y="22860"/>
                    </a:lnTo>
                    <a:cubicBezTo>
                      <a:pt x="160910" y="10235"/>
                      <a:pt x="171145" y="0"/>
                      <a:pt x="183770" y="0"/>
                    </a:cubicBezTo>
                    <a:close/>
                    <a:moveTo>
                      <a:pt x="103315" y="0"/>
                    </a:moveTo>
                    <a:cubicBezTo>
                      <a:pt x="115940" y="0"/>
                      <a:pt x="126175" y="10235"/>
                      <a:pt x="126175" y="22860"/>
                    </a:cubicBezTo>
                    <a:cubicBezTo>
                      <a:pt x="126175" y="200916"/>
                      <a:pt x="126174" y="378972"/>
                      <a:pt x="126174" y="557028"/>
                    </a:cubicBezTo>
                    <a:cubicBezTo>
                      <a:pt x="126174" y="569653"/>
                      <a:pt x="115939" y="579888"/>
                      <a:pt x="103314" y="579888"/>
                    </a:cubicBezTo>
                    <a:lnTo>
                      <a:pt x="103315" y="579887"/>
                    </a:lnTo>
                    <a:cubicBezTo>
                      <a:pt x="90690" y="579887"/>
                      <a:pt x="80455" y="569652"/>
                      <a:pt x="80455" y="557027"/>
                    </a:cubicBezTo>
                    <a:lnTo>
                      <a:pt x="80455" y="22860"/>
                    </a:lnTo>
                    <a:cubicBezTo>
                      <a:pt x="80455" y="10235"/>
                      <a:pt x="90690" y="0"/>
                      <a:pt x="103315" y="0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200916"/>
                      <a:pt x="45719" y="378972"/>
                      <a:pt x="45719" y="557028"/>
                    </a:cubicBezTo>
                    <a:cubicBezTo>
                      <a:pt x="45719" y="569653"/>
                      <a:pt x="35484" y="579888"/>
                      <a:pt x="22859" y="579888"/>
                    </a:cubicBezTo>
                    <a:lnTo>
                      <a:pt x="22860" y="579887"/>
                    </a:lnTo>
                    <a:cubicBezTo>
                      <a:pt x="10235" y="579887"/>
                      <a:pt x="0" y="569652"/>
                      <a:pt x="0" y="557027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A0DFB969-1013-A1C0-8DE6-8ECB853D4770}"/>
                </a:ext>
              </a:extLst>
            </p:cNvPr>
            <p:cNvGrpSpPr/>
            <p:nvPr/>
          </p:nvGrpSpPr>
          <p:grpSpPr>
            <a:xfrm>
              <a:off x="412465" y="4309246"/>
              <a:ext cx="2237866" cy="662804"/>
              <a:chOff x="6336645" y="2942301"/>
              <a:chExt cx="1439862" cy="1439862"/>
            </a:xfrm>
            <a:noFill/>
          </p:grpSpPr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B6A97B09-EE45-04D2-8D08-195FBE994BFF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A8DB2A88-4F62-93E9-7359-F9323E678D00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D9B23454-C6CE-094D-9A25-D8A0CFE1DF19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2E1C84F4-BE5E-5F8D-774A-71C0139BFB39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DC524753-39C5-5016-A3CB-311B099C04D8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FC114095-E33A-AF0D-AA2F-539B579184B0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B36C12B5-29FF-1E4E-BFD4-D8DFC4B2B504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B38C4BDE-056B-BA96-5B93-E7F76CD60E77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D93303DB-659C-3D9A-E6CB-93CEA87EE44E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正方形/長方形 207">
                <a:extLst>
                  <a:ext uri="{FF2B5EF4-FFF2-40B4-BE49-F238E27FC236}">
                    <a16:creationId xmlns:a16="http://schemas.microsoft.com/office/drawing/2014/main" id="{3652CE55-154B-2B39-4BF1-50E691FB86A5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正方形/長方形 208">
                <a:extLst>
                  <a:ext uri="{FF2B5EF4-FFF2-40B4-BE49-F238E27FC236}">
                    <a16:creationId xmlns:a16="http://schemas.microsoft.com/office/drawing/2014/main" id="{E0820D2E-1575-808A-5088-4555F319282C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E3807296-4E3D-0E42-CDA6-D91C020DFBB7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8C061C99-73AE-EB5B-4C95-B15342D4F8AD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2C3B6929-2DA8-5F5C-EA6F-C90DD3098AA4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CC4CC2DE-7CA4-BADC-DF96-E8A89B3204C4}"/>
              </a:ext>
            </a:extLst>
          </p:cNvPr>
          <p:cNvGrpSpPr/>
          <p:nvPr/>
        </p:nvGrpSpPr>
        <p:grpSpPr>
          <a:xfrm>
            <a:off x="413806" y="3793491"/>
            <a:ext cx="2235184" cy="365759"/>
            <a:chOff x="413806" y="3793491"/>
            <a:chExt cx="2235184" cy="365759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714293BA-4D49-B8E8-E378-09F0682E51A3}"/>
                </a:ext>
              </a:extLst>
            </p:cNvPr>
            <p:cNvGrpSpPr/>
            <p:nvPr/>
          </p:nvGrpSpPr>
          <p:grpSpPr>
            <a:xfrm>
              <a:off x="413806" y="3795716"/>
              <a:ext cx="2235184" cy="362575"/>
              <a:chOff x="361156" y="5306854"/>
              <a:chExt cx="2235184" cy="362575"/>
            </a:xfrm>
          </p:grpSpPr>
          <p:sp>
            <p:nvSpPr>
              <p:cNvPr id="228" name="正方形/長方形 227">
                <a:extLst>
                  <a:ext uri="{FF2B5EF4-FFF2-40B4-BE49-F238E27FC236}">
                    <a16:creationId xmlns:a16="http://schemas.microsoft.com/office/drawing/2014/main" id="{6D3D7E7B-F49C-9469-C129-F040CFCF21EC}"/>
                  </a:ext>
                </a:extLst>
              </p:cNvPr>
              <p:cNvSpPr/>
              <p:nvPr/>
            </p:nvSpPr>
            <p:spPr>
              <a:xfrm>
                <a:off x="361156" y="5306854"/>
                <a:ext cx="2235184" cy="36257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85211FA3-3414-A2CC-5EF8-064766A0CAEE}"/>
                  </a:ext>
                </a:extLst>
              </p:cNvPr>
              <p:cNvSpPr/>
              <p:nvPr/>
            </p:nvSpPr>
            <p:spPr>
              <a:xfrm>
                <a:off x="422337" y="5349898"/>
                <a:ext cx="2116076" cy="288512"/>
              </a:xfrm>
              <a:custGeom>
                <a:avLst/>
                <a:gdLst>
                  <a:gd name="connsiteX0" fmla="*/ 3723810 w 3746670"/>
                  <a:gd name="connsiteY0" fmla="*/ 0 h 288512"/>
                  <a:gd name="connsiteX1" fmla="*/ 3746670 w 3746670"/>
                  <a:gd name="connsiteY1" fmla="*/ 22860 h 288512"/>
                  <a:gd name="connsiteX2" fmla="*/ 3746669 w 3746670"/>
                  <a:gd name="connsiteY2" fmla="*/ 265652 h 288512"/>
                  <a:gd name="connsiteX3" fmla="*/ 3723809 w 3746670"/>
                  <a:gd name="connsiteY3" fmla="*/ 288512 h 288512"/>
                  <a:gd name="connsiteX4" fmla="*/ 3723810 w 3746670"/>
                  <a:gd name="connsiteY4" fmla="*/ 288511 h 288512"/>
                  <a:gd name="connsiteX5" fmla="*/ 3700950 w 3746670"/>
                  <a:gd name="connsiteY5" fmla="*/ 265651 h 288512"/>
                  <a:gd name="connsiteX6" fmla="*/ 3700950 w 3746670"/>
                  <a:gd name="connsiteY6" fmla="*/ 22860 h 288512"/>
                  <a:gd name="connsiteX7" fmla="*/ 3723810 w 3746670"/>
                  <a:gd name="connsiteY7" fmla="*/ 0 h 288512"/>
                  <a:gd name="connsiteX8" fmla="*/ 3643333 w 3746670"/>
                  <a:gd name="connsiteY8" fmla="*/ 0 h 288512"/>
                  <a:gd name="connsiteX9" fmla="*/ 3666193 w 3746670"/>
                  <a:gd name="connsiteY9" fmla="*/ 22860 h 288512"/>
                  <a:gd name="connsiteX10" fmla="*/ 3666192 w 3746670"/>
                  <a:gd name="connsiteY10" fmla="*/ 265652 h 288512"/>
                  <a:gd name="connsiteX11" fmla="*/ 3643332 w 3746670"/>
                  <a:gd name="connsiteY11" fmla="*/ 288512 h 288512"/>
                  <a:gd name="connsiteX12" fmla="*/ 3643333 w 3746670"/>
                  <a:gd name="connsiteY12" fmla="*/ 288511 h 288512"/>
                  <a:gd name="connsiteX13" fmla="*/ 3620473 w 3746670"/>
                  <a:gd name="connsiteY13" fmla="*/ 265651 h 288512"/>
                  <a:gd name="connsiteX14" fmla="*/ 3620473 w 3746670"/>
                  <a:gd name="connsiteY14" fmla="*/ 22860 h 288512"/>
                  <a:gd name="connsiteX15" fmla="*/ 3643333 w 3746670"/>
                  <a:gd name="connsiteY15" fmla="*/ 0 h 288512"/>
                  <a:gd name="connsiteX16" fmla="*/ 3562878 w 3746670"/>
                  <a:gd name="connsiteY16" fmla="*/ 0 h 288512"/>
                  <a:gd name="connsiteX17" fmla="*/ 3585738 w 3746670"/>
                  <a:gd name="connsiteY17" fmla="*/ 22860 h 288512"/>
                  <a:gd name="connsiteX18" fmla="*/ 3585737 w 3746670"/>
                  <a:gd name="connsiteY18" fmla="*/ 265652 h 288512"/>
                  <a:gd name="connsiteX19" fmla="*/ 3562877 w 3746670"/>
                  <a:gd name="connsiteY19" fmla="*/ 288512 h 288512"/>
                  <a:gd name="connsiteX20" fmla="*/ 3562878 w 3746670"/>
                  <a:gd name="connsiteY20" fmla="*/ 288511 h 288512"/>
                  <a:gd name="connsiteX21" fmla="*/ 3540018 w 3746670"/>
                  <a:gd name="connsiteY21" fmla="*/ 265651 h 288512"/>
                  <a:gd name="connsiteX22" fmla="*/ 3540018 w 3746670"/>
                  <a:gd name="connsiteY22" fmla="*/ 22860 h 288512"/>
                  <a:gd name="connsiteX23" fmla="*/ 3562878 w 3746670"/>
                  <a:gd name="connsiteY23" fmla="*/ 0 h 288512"/>
                  <a:gd name="connsiteX24" fmla="*/ 3482423 w 3746670"/>
                  <a:gd name="connsiteY24" fmla="*/ 0 h 288512"/>
                  <a:gd name="connsiteX25" fmla="*/ 3505283 w 3746670"/>
                  <a:gd name="connsiteY25" fmla="*/ 22860 h 288512"/>
                  <a:gd name="connsiteX26" fmla="*/ 3505282 w 3746670"/>
                  <a:gd name="connsiteY26" fmla="*/ 265652 h 288512"/>
                  <a:gd name="connsiteX27" fmla="*/ 3482422 w 3746670"/>
                  <a:gd name="connsiteY27" fmla="*/ 288512 h 288512"/>
                  <a:gd name="connsiteX28" fmla="*/ 3482423 w 3746670"/>
                  <a:gd name="connsiteY28" fmla="*/ 288511 h 288512"/>
                  <a:gd name="connsiteX29" fmla="*/ 3459563 w 3746670"/>
                  <a:gd name="connsiteY29" fmla="*/ 265651 h 288512"/>
                  <a:gd name="connsiteX30" fmla="*/ 3459563 w 3746670"/>
                  <a:gd name="connsiteY30" fmla="*/ 22860 h 288512"/>
                  <a:gd name="connsiteX31" fmla="*/ 3482423 w 3746670"/>
                  <a:gd name="connsiteY31" fmla="*/ 0 h 288512"/>
                  <a:gd name="connsiteX32" fmla="*/ 3401968 w 3746670"/>
                  <a:gd name="connsiteY32" fmla="*/ 0 h 288512"/>
                  <a:gd name="connsiteX33" fmla="*/ 3424828 w 3746670"/>
                  <a:gd name="connsiteY33" fmla="*/ 22860 h 288512"/>
                  <a:gd name="connsiteX34" fmla="*/ 3424827 w 3746670"/>
                  <a:gd name="connsiteY34" fmla="*/ 265652 h 288512"/>
                  <a:gd name="connsiteX35" fmla="*/ 3401967 w 3746670"/>
                  <a:gd name="connsiteY35" fmla="*/ 288512 h 288512"/>
                  <a:gd name="connsiteX36" fmla="*/ 3401968 w 3746670"/>
                  <a:gd name="connsiteY36" fmla="*/ 288511 h 288512"/>
                  <a:gd name="connsiteX37" fmla="*/ 3379108 w 3746670"/>
                  <a:gd name="connsiteY37" fmla="*/ 265651 h 288512"/>
                  <a:gd name="connsiteX38" fmla="*/ 3379108 w 3746670"/>
                  <a:gd name="connsiteY38" fmla="*/ 22860 h 288512"/>
                  <a:gd name="connsiteX39" fmla="*/ 3401968 w 3746670"/>
                  <a:gd name="connsiteY39" fmla="*/ 0 h 288512"/>
                  <a:gd name="connsiteX40" fmla="*/ 3321513 w 3746670"/>
                  <a:gd name="connsiteY40" fmla="*/ 0 h 288512"/>
                  <a:gd name="connsiteX41" fmla="*/ 3344373 w 3746670"/>
                  <a:gd name="connsiteY41" fmla="*/ 22860 h 288512"/>
                  <a:gd name="connsiteX42" fmla="*/ 3344372 w 3746670"/>
                  <a:gd name="connsiteY42" fmla="*/ 265652 h 288512"/>
                  <a:gd name="connsiteX43" fmla="*/ 3321512 w 3746670"/>
                  <a:gd name="connsiteY43" fmla="*/ 288512 h 288512"/>
                  <a:gd name="connsiteX44" fmla="*/ 3321513 w 3746670"/>
                  <a:gd name="connsiteY44" fmla="*/ 288511 h 288512"/>
                  <a:gd name="connsiteX45" fmla="*/ 3298653 w 3746670"/>
                  <a:gd name="connsiteY45" fmla="*/ 265651 h 288512"/>
                  <a:gd name="connsiteX46" fmla="*/ 3298653 w 3746670"/>
                  <a:gd name="connsiteY46" fmla="*/ 22860 h 288512"/>
                  <a:gd name="connsiteX47" fmla="*/ 3321513 w 3746670"/>
                  <a:gd name="connsiteY47" fmla="*/ 0 h 288512"/>
                  <a:gd name="connsiteX48" fmla="*/ 3241058 w 3746670"/>
                  <a:gd name="connsiteY48" fmla="*/ 0 h 288512"/>
                  <a:gd name="connsiteX49" fmla="*/ 3263918 w 3746670"/>
                  <a:gd name="connsiteY49" fmla="*/ 22860 h 288512"/>
                  <a:gd name="connsiteX50" fmla="*/ 3263917 w 3746670"/>
                  <a:gd name="connsiteY50" fmla="*/ 265652 h 288512"/>
                  <a:gd name="connsiteX51" fmla="*/ 3241057 w 3746670"/>
                  <a:gd name="connsiteY51" fmla="*/ 288512 h 288512"/>
                  <a:gd name="connsiteX52" fmla="*/ 3241058 w 3746670"/>
                  <a:gd name="connsiteY52" fmla="*/ 288511 h 288512"/>
                  <a:gd name="connsiteX53" fmla="*/ 3218198 w 3746670"/>
                  <a:gd name="connsiteY53" fmla="*/ 265651 h 288512"/>
                  <a:gd name="connsiteX54" fmla="*/ 3218198 w 3746670"/>
                  <a:gd name="connsiteY54" fmla="*/ 22860 h 288512"/>
                  <a:gd name="connsiteX55" fmla="*/ 3241058 w 3746670"/>
                  <a:gd name="connsiteY55" fmla="*/ 0 h 288512"/>
                  <a:gd name="connsiteX56" fmla="*/ 3160603 w 3746670"/>
                  <a:gd name="connsiteY56" fmla="*/ 0 h 288512"/>
                  <a:gd name="connsiteX57" fmla="*/ 3183463 w 3746670"/>
                  <a:gd name="connsiteY57" fmla="*/ 22860 h 288512"/>
                  <a:gd name="connsiteX58" fmla="*/ 3183462 w 3746670"/>
                  <a:gd name="connsiteY58" fmla="*/ 265652 h 288512"/>
                  <a:gd name="connsiteX59" fmla="*/ 3160602 w 3746670"/>
                  <a:gd name="connsiteY59" fmla="*/ 288512 h 288512"/>
                  <a:gd name="connsiteX60" fmla="*/ 3160603 w 3746670"/>
                  <a:gd name="connsiteY60" fmla="*/ 288511 h 288512"/>
                  <a:gd name="connsiteX61" fmla="*/ 3137743 w 3746670"/>
                  <a:gd name="connsiteY61" fmla="*/ 265651 h 288512"/>
                  <a:gd name="connsiteX62" fmla="*/ 3137743 w 3746670"/>
                  <a:gd name="connsiteY62" fmla="*/ 22860 h 288512"/>
                  <a:gd name="connsiteX63" fmla="*/ 3160603 w 3746670"/>
                  <a:gd name="connsiteY63" fmla="*/ 0 h 288512"/>
                  <a:gd name="connsiteX64" fmla="*/ 3080148 w 3746670"/>
                  <a:gd name="connsiteY64" fmla="*/ 0 h 288512"/>
                  <a:gd name="connsiteX65" fmla="*/ 3103008 w 3746670"/>
                  <a:gd name="connsiteY65" fmla="*/ 22860 h 288512"/>
                  <a:gd name="connsiteX66" fmla="*/ 3103007 w 3746670"/>
                  <a:gd name="connsiteY66" fmla="*/ 265652 h 288512"/>
                  <a:gd name="connsiteX67" fmla="*/ 3080147 w 3746670"/>
                  <a:gd name="connsiteY67" fmla="*/ 288512 h 288512"/>
                  <a:gd name="connsiteX68" fmla="*/ 3080148 w 3746670"/>
                  <a:gd name="connsiteY68" fmla="*/ 288511 h 288512"/>
                  <a:gd name="connsiteX69" fmla="*/ 3057288 w 3746670"/>
                  <a:gd name="connsiteY69" fmla="*/ 265651 h 288512"/>
                  <a:gd name="connsiteX70" fmla="*/ 3057288 w 3746670"/>
                  <a:gd name="connsiteY70" fmla="*/ 22860 h 288512"/>
                  <a:gd name="connsiteX71" fmla="*/ 3080148 w 3746670"/>
                  <a:gd name="connsiteY71" fmla="*/ 0 h 288512"/>
                  <a:gd name="connsiteX72" fmla="*/ 2999693 w 3746670"/>
                  <a:gd name="connsiteY72" fmla="*/ 0 h 288512"/>
                  <a:gd name="connsiteX73" fmla="*/ 3022553 w 3746670"/>
                  <a:gd name="connsiteY73" fmla="*/ 22860 h 288512"/>
                  <a:gd name="connsiteX74" fmla="*/ 3022552 w 3746670"/>
                  <a:gd name="connsiteY74" fmla="*/ 265652 h 288512"/>
                  <a:gd name="connsiteX75" fmla="*/ 2999692 w 3746670"/>
                  <a:gd name="connsiteY75" fmla="*/ 288512 h 288512"/>
                  <a:gd name="connsiteX76" fmla="*/ 2999693 w 3746670"/>
                  <a:gd name="connsiteY76" fmla="*/ 288511 h 288512"/>
                  <a:gd name="connsiteX77" fmla="*/ 2976833 w 3746670"/>
                  <a:gd name="connsiteY77" fmla="*/ 265651 h 288512"/>
                  <a:gd name="connsiteX78" fmla="*/ 2976833 w 3746670"/>
                  <a:gd name="connsiteY78" fmla="*/ 22860 h 288512"/>
                  <a:gd name="connsiteX79" fmla="*/ 2999693 w 3746670"/>
                  <a:gd name="connsiteY79" fmla="*/ 0 h 288512"/>
                  <a:gd name="connsiteX80" fmla="*/ 2919238 w 3746670"/>
                  <a:gd name="connsiteY80" fmla="*/ 0 h 288512"/>
                  <a:gd name="connsiteX81" fmla="*/ 2942098 w 3746670"/>
                  <a:gd name="connsiteY81" fmla="*/ 22860 h 288512"/>
                  <a:gd name="connsiteX82" fmla="*/ 2942097 w 3746670"/>
                  <a:gd name="connsiteY82" fmla="*/ 265652 h 288512"/>
                  <a:gd name="connsiteX83" fmla="*/ 2919237 w 3746670"/>
                  <a:gd name="connsiteY83" fmla="*/ 288512 h 288512"/>
                  <a:gd name="connsiteX84" fmla="*/ 2919238 w 3746670"/>
                  <a:gd name="connsiteY84" fmla="*/ 288511 h 288512"/>
                  <a:gd name="connsiteX85" fmla="*/ 2896378 w 3746670"/>
                  <a:gd name="connsiteY85" fmla="*/ 265651 h 288512"/>
                  <a:gd name="connsiteX86" fmla="*/ 2896378 w 3746670"/>
                  <a:gd name="connsiteY86" fmla="*/ 22860 h 288512"/>
                  <a:gd name="connsiteX87" fmla="*/ 2919238 w 3746670"/>
                  <a:gd name="connsiteY87" fmla="*/ 0 h 288512"/>
                  <a:gd name="connsiteX88" fmla="*/ 2838783 w 3746670"/>
                  <a:gd name="connsiteY88" fmla="*/ 0 h 288512"/>
                  <a:gd name="connsiteX89" fmla="*/ 2861643 w 3746670"/>
                  <a:gd name="connsiteY89" fmla="*/ 22860 h 288512"/>
                  <a:gd name="connsiteX90" fmla="*/ 2861642 w 3746670"/>
                  <a:gd name="connsiteY90" fmla="*/ 265652 h 288512"/>
                  <a:gd name="connsiteX91" fmla="*/ 2838782 w 3746670"/>
                  <a:gd name="connsiteY91" fmla="*/ 288512 h 288512"/>
                  <a:gd name="connsiteX92" fmla="*/ 2838783 w 3746670"/>
                  <a:gd name="connsiteY92" fmla="*/ 288511 h 288512"/>
                  <a:gd name="connsiteX93" fmla="*/ 2815923 w 3746670"/>
                  <a:gd name="connsiteY93" fmla="*/ 265651 h 288512"/>
                  <a:gd name="connsiteX94" fmla="*/ 2815923 w 3746670"/>
                  <a:gd name="connsiteY94" fmla="*/ 22860 h 288512"/>
                  <a:gd name="connsiteX95" fmla="*/ 2838783 w 3746670"/>
                  <a:gd name="connsiteY95" fmla="*/ 0 h 288512"/>
                  <a:gd name="connsiteX96" fmla="*/ 2758328 w 3746670"/>
                  <a:gd name="connsiteY96" fmla="*/ 0 h 288512"/>
                  <a:gd name="connsiteX97" fmla="*/ 2781188 w 3746670"/>
                  <a:gd name="connsiteY97" fmla="*/ 22860 h 288512"/>
                  <a:gd name="connsiteX98" fmla="*/ 2781187 w 3746670"/>
                  <a:gd name="connsiteY98" fmla="*/ 265652 h 288512"/>
                  <a:gd name="connsiteX99" fmla="*/ 2758327 w 3746670"/>
                  <a:gd name="connsiteY99" fmla="*/ 288512 h 288512"/>
                  <a:gd name="connsiteX100" fmla="*/ 2758328 w 3746670"/>
                  <a:gd name="connsiteY100" fmla="*/ 288511 h 288512"/>
                  <a:gd name="connsiteX101" fmla="*/ 2735468 w 3746670"/>
                  <a:gd name="connsiteY101" fmla="*/ 265651 h 288512"/>
                  <a:gd name="connsiteX102" fmla="*/ 2735468 w 3746670"/>
                  <a:gd name="connsiteY102" fmla="*/ 22860 h 288512"/>
                  <a:gd name="connsiteX103" fmla="*/ 2758328 w 3746670"/>
                  <a:gd name="connsiteY103" fmla="*/ 0 h 288512"/>
                  <a:gd name="connsiteX104" fmla="*/ 2677873 w 3746670"/>
                  <a:gd name="connsiteY104" fmla="*/ 0 h 288512"/>
                  <a:gd name="connsiteX105" fmla="*/ 2700733 w 3746670"/>
                  <a:gd name="connsiteY105" fmla="*/ 22860 h 288512"/>
                  <a:gd name="connsiteX106" fmla="*/ 2700732 w 3746670"/>
                  <a:gd name="connsiteY106" fmla="*/ 265652 h 288512"/>
                  <a:gd name="connsiteX107" fmla="*/ 2677872 w 3746670"/>
                  <a:gd name="connsiteY107" fmla="*/ 288512 h 288512"/>
                  <a:gd name="connsiteX108" fmla="*/ 2677873 w 3746670"/>
                  <a:gd name="connsiteY108" fmla="*/ 288511 h 288512"/>
                  <a:gd name="connsiteX109" fmla="*/ 2655013 w 3746670"/>
                  <a:gd name="connsiteY109" fmla="*/ 265651 h 288512"/>
                  <a:gd name="connsiteX110" fmla="*/ 2655013 w 3746670"/>
                  <a:gd name="connsiteY110" fmla="*/ 22860 h 288512"/>
                  <a:gd name="connsiteX111" fmla="*/ 2677873 w 3746670"/>
                  <a:gd name="connsiteY111" fmla="*/ 0 h 288512"/>
                  <a:gd name="connsiteX112" fmla="*/ 2597418 w 3746670"/>
                  <a:gd name="connsiteY112" fmla="*/ 0 h 288512"/>
                  <a:gd name="connsiteX113" fmla="*/ 2620278 w 3746670"/>
                  <a:gd name="connsiteY113" fmla="*/ 22860 h 288512"/>
                  <a:gd name="connsiteX114" fmla="*/ 2620277 w 3746670"/>
                  <a:gd name="connsiteY114" fmla="*/ 265652 h 288512"/>
                  <a:gd name="connsiteX115" fmla="*/ 2597417 w 3746670"/>
                  <a:gd name="connsiteY115" fmla="*/ 288512 h 288512"/>
                  <a:gd name="connsiteX116" fmla="*/ 2597418 w 3746670"/>
                  <a:gd name="connsiteY116" fmla="*/ 288511 h 288512"/>
                  <a:gd name="connsiteX117" fmla="*/ 2574558 w 3746670"/>
                  <a:gd name="connsiteY117" fmla="*/ 265651 h 288512"/>
                  <a:gd name="connsiteX118" fmla="*/ 2574558 w 3746670"/>
                  <a:gd name="connsiteY118" fmla="*/ 22860 h 288512"/>
                  <a:gd name="connsiteX119" fmla="*/ 2597418 w 3746670"/>
                  <a:gd name="connsiteY119" fmla="*/ 0 h 288512"/>
                  <a:gd name="connsiteX120" fmla="*/ 2516963 w 3746670"/>
                  <a:gd name="connsiteY120" fmla="*/ 0 h 288512"/>
                  <a:gd name="connsiteX121" fmla="*/ 2539823 w 3746670"/>
                  <a:gd name="connsiteY121" fmla="*/ 22860 h 288512"/>
                  <a:gd name="connsiteX122" fmla="*/ 2539822 w 3746670"/>
                  <a:gd name="connsiteY122" fmla="*/ 265652 h 288512"/>
                  <a:gd name="connsiteX123" fmla="*/ 2516962 w 3746670"/>
                  <a:gd name="connsiteY123" fmla="*/ 288512 h 288512"/>
                  <a:gd name="connsiteX124" fmla="*/ 2516963 w 3746670"/>
                  <a:gd name="connsiteY124" fmla="*/ 288511 h 288512"/>
                  <a:gd name="connsiteX125" fmla="*/ 2494103 w 3746670"/>
                  <a:gd name="connsiteY125" fmla="*/ 265651 h 288512"/>
                  <a:gd name="connsiteX126" fmla="*/ 2494103 w 3746670"/>
                  <a:gd name="connsiteY126" fmla="*/ 22860 h 288512"/>
                  <a:gd name="connsiteX127" fmla="*/ 2516963 w 3746670"/>
                  <a:gd name="connsiteY127" fmla="*/ 0 h 288512"/>
                  <a:gd name="connsiteX128" fmla="*/ 2436508 w 3746670"/>
                  <a:gd name="connsiteY128" fmla="*/ 0 h 288512"/>
                  <a:gd name="connsiteX129" fmla="*/ 2459368 w 3746670"/>
                  <a:gd name="connsiteY129" fmla="*/ 22860 h 288512"/>
                  <a:gd name="connsiteX130" fmla="*/ 2459367 w 3746670"/>
                  <a:gd name="connsiteY130" fmla="*/ 265652 h 288512"/>
                  <a:gd name="connsiteX131" fmla="*/ 2436507 w 3746670"/>
                  <a:gd name="connsiteY131" fmla="*/ 288512 h 288512"/>
                  <a:gd name="connsiteX132" fmla="*/ 2436508 w 3746670"/>
                  <a:gd name="connsiteY132" fmla="*/ 288511 h 288512"/>
                  <a:gd name="connsiteX133" fmla="*/ 2413648 w 3746670"/>
                  <a:gd name="connsiteY133" fmla="*/ 265651 h 288512"/>
                  <a:gd name="connsiteX134" fmla="*/ 2413648 w 3746670"/>
                  <a:gd name="connsiteY134" fmla="*/ 22860 h 288512"/>
                  <a:gd name="connsiteX135" fmla="*/ 2436508 w 3746670"/>
                  <a:gd name="connsiteY135" fmla="*/ 0 h 288512"/>
                  <a:gd name="connsiteX136" fmla="*/ 2356053 w 3746670"/>
                  <a:gd name="connsiteY136" fmla="*/ 0 h 288512"/>
                  <a:gd name="connsiteX137" fmla="*/ 2378913 w 3746670"/>
                  <a:gd name="connsiteY137" fmla="*/ 22860 h 288512"/>
                  <a:gd name="connsiteX138" fmla="*/ 2378912 w 3746670"/>
                  <a:gd name="connsiteY138" fmla="*/ 265652 h 288512"/>
                  <a:gd name="connsiteX139" fmla="*/ 2356052 w 3746670"/>
                  <a:gd name="connsiteY139" fmla="*/ 288512 h 288512"/>
                  <a:gd name="connsiteX140" fmla="*/ 2356053 w 3746670"/>
                  <a:gd name="connsiteY140" fmla="*/ 288511 h 288512"/>
                  <a:gd name="connsiteX141" fmla="*/ 2333193 w 3746670"/>
                  <a:gd name="connsiteY141" fmla="*/ 265651 h 288512"/>
                  <a:gd name="connsiteX142" fmla="*/ 2333193 w 3746670"/>
                  <a:gd name="connsiteY142" fmla="*/ 22860 h 288512"/>
                  <a:gd name="connsiteX143" fmla="*/ 2356053 w 3746670"/>
                  <a:gd name="connsiteY143" fmla="*/ 0 h 288512"/>
                  <a:gd name="connsiteX144" fmla="*/ 2275598 w 3746670"/>
                  <a:gd name="connsiteY144" fmla="*/ 0 h 288512"/>
                  <a:gd name="connsiteX145" fmla="*/ 2298458 w 3746670"/>
                  <a:gd name="connsiteY145" fmla="*/ 22860 h 288512"/>
                  <a:gd name="connsiteX146" fmla="*/ 2298457 w 3746670"/>
                  <a:gd name="connsiteY146" fmla="*/ 265652 h 288512"/>
                  <a:gd name="connsiteX147" fmla="*/ 2275597 w 3746670"/>
                  <a:gd name="connsiteY147" fmla="*/ 288512 h 288512"/>
                  <a:gd name="connsiteX148" fmla="*/ 2275598 w 3746670"/>
                  <a:gd name="connsiteY148" fmla="*/ 288511 h 288512"/>
                  <a:gd name="connsiteX149" fmla="*/ 2252738 w 3746670"/>
                  <a:gd name="connsiteY149" fmla="*/ 265651 h 288512"/>
                  <a:gd name="connsiteX150" fmla="*/ 2252738 w 3746670"/>
                  <a:gd name="connsiteY150" fmla="*/ 22860 h 288512"/>
                  <a:gd name="connsiteX151" fmla="*/ 2275598 w 3746670"/>
                  <a:gd name="connsiteY151" fmla="*/ 0 h 288512"/>
                  <a:gd name="connsiteX152" fmla="*/ 2195143 w 3746670"/>
                  <a:gd name="connsiteY152" fmla="*/ 0 h 288512"/>
                  <a:gd name="connsiteX153" fmla="*/ 2218003 w 3746670"/>
                  <a:gd name="connsiteY153" fmla="*/ 22860 h 288512"/>
                  <a:gd name="connsiteX154" fmla="*/ 2218002 w 3746670"/>
                  <a:gd name="connsiteY154" fmla="*/ 265652 h 288512"/>
                  <a:gd name="connsiteX155" fmla="*/ 2195142 w 3746670"/>
                  <a:gd name="connsiteY155" fmla="*/ 288512 h 288512"/>
                  <a:gd name="connsiteX156" fmla="*/ 2195143 w 3746670"/>
                  <a:gd name="connsiteY156" fmla="*/ 288511 h 288512"/>
                  <a:gd name="connsiteX157" fmla="*/ 2172283 w 3746670"/>
                  <a:gd name="connsiteY157" fmla="*/ 265651 h 288512"/>
                  <a:gd name="connsiteX158" fmla="*/ 2172283 w 3746670"/>
                  <a:gd name="connsiteY158" fmla="*/ 22860 h 288512"/>
                  <a:gd name="connsiteX159" fmla="*/ 2195143 w 3746670"/>
                  <a:gd name="connsiteY159" fmla="*/ 0 h 288512"/>
                  <a:gd name="connsiteX160" fmla="*/ 2114688 w 3746670"/>
                  <a:gd name="connsiteY160" fmla="*/ 0 h 288512"/>
                  <a:gd name="connsiteX161" fmla="*/ 2137548 w 3746670"/>
                  <a:gd name="connsiteY161" fmla="*/ 22860 h 288512"/>
                  <a:gd name="connsiteX162" fmla="*/ 2137547 w 3746670"/>
                  <a:gd name="connsiteY162" fmla="*/ 265652 h 288512"/>
                  <a:gd name="connsiteX163" fmla="*/ 2114687 w 3746670"/>
                  <a:gd name="connsiteY163" fmla="*/ 288512 h 288512"/>
                  <a:gd name="connsiteX164" fmla="*/ 2114688 w 3746670"/>
                  <a:gd name="connsiteY164" fmla="*/ 288511 h 288512"/>
                  <a:gd name="connsiteX165" fmla="*/ 2091828 w 3746670"/>
                  <a:gd name="connsiteY165" fmla="*/ 265651 h 288512"/>
                  <a:gd name="connsiteX166" fmla="*/ 2091828 w 3746670"/>
                  <a:gd name="connsiteY166" fmla="*/ 22860 h 288512"/>
                  <a:gd name="connsiteX167" fmla="*/ 2114688 w 3746670"/>
                  <a:gd name="connsiteY167" fmla="*/ 0 h 288512"/>
                  <a:gd name="connsiteX168" fmla="*/ 2034233 w 3746670"/>
                  <a:gd name="connsiteY168" fmla="*/ 0 h 288512"/>
                  <a:gd name="connsiteX169" fmla="*/ 2057093 w 3746670"/>
                  <a:gd name="connsiteY169" fmla="*/ 22860 h 288512"/>
                  <a:gd name="connsiteX170" fmla="*/ 2057092 w 3746670"/>
                  <a:gd name="connsiteY170" fmla="*/ 265652 h 288512"/>
                  <a:gd name="connsiteX171" fmla="*/ 2034232 w 3746670"/>
                  <a:gd name="connsiteY171" fmla="*/ 288512 h 288512"/>
                  <a:gd name="connsiteX172" fmla="*/ 2034233 w 3746670"/>
                  <a:gd name="connsiteY172" fmla="*/ 288511 h 288512"/>
                  <a:gd name="connsiteX173" fmla="*/ 2011373 w 3746670"/>
                  <a:gd name="connsiteY173" fmla="*/ 265651 h 288512"/>
                  <a:gd name="connsiteX174" fmla="*/ 2011373 w 3746670"/>
                  <a:gd name="connsiteY174" fmla="*/ 22860 h 288512"/>
                  <a:gd name="connsiteX175" fmla="*/ 2034233 w 3746670"/>
                  <a:gd name="connsiteY175" fmla="*/ 0 h 288512"/>
                  <a:gd name="connsiteX176" fmla="*/ 1953778 w 3746670"/>
                  <a:gd name="connsiteY176" fmla="*/ 0 h 288512"/>
                  <a:gd name="connsiteX177" fmla="*/ 1976638 w 3746670"/>
                  <a:gd name="connsiteY177" fmla="*/ 22860 h 288512"/>
                  <a:gd name="connsiteX178" fmla="*/ 1976637 w 3746670"/>
                  <a:gd name="connsiteY178" fmla="*/ 265652 h 288512"/>
                  <a:gd name="connsiteX179" fmla="*/ 1953777 w 3746670"/>
                  <a:gd name="connsiteY179" fmla="*/ 288512 h 288512"/>
                  <a:gd name="connsiteX180" fmla="*/ 1953778 w 3746670"/>
                  <a:gd name="connsiteY180" fmla="*/ 288511 h 288512"/>
                  <a:gd name="connsiteX181" fmla="*/ 1930918 w 3746670"/>
                  <a:gd name="connsiteY181" fmla="*/ 265651 h 288512"/>
                  <a:gd name="connsiteX182" fmla="*/ 1930918 w 3746670"/>
                  <a:gd name="connsiteY182" fmla="*/ 22860 h 288512"/>
                  <a:gd name="connsiteX183" fmla="*/ 1953778 w 3746670"/>
                  <a:gd name="connsiteY183" fmla="*/ 0 h 288512"/>
                  <a:gd name="connsiteX184" fmla="*/ 1873323 w 3746670"/>
                  <a:gd name="connsiteY184" fmla="*/ 0 h 288512"/>
                  <a:gd name="connsiteX185" fmla="*/ 1896183 w 3746670"/>
                  <a:gd name="connsiteY185" fmla="*/ 22860 h 288512"/>
                  <a:gd name="connsiteX186" fmla="*/ 1896182 w 3746670"/>
                  <a:gd name="connsiteY186" fmla="*/ 265652 h 288512"/>
                  <a:gd name="connsiteX187" fmla="*/ 1873322 w 3746670"/>
                  <a:gd name="connsiteY187" fmla="*/ 288512 h 288512"/>
                  <a:gd name="connsiteX188" fmla="*/ 1873323 w 3746670"/>
                  <a:gd name="connsiteY188" fmla="*/ 288511 h 288512"/>
                  <a:gd name="connsiteX189" fmla="*/ 1850463 w 3746670"/>
                  <a:gd name="connsiteY189" fmla="*/ 265651 h 288512"/>
                  <a:gd name="connsiteX190" fmla="*/ 1850463 w 3746670"/>
                  <a:gd name="connsiteY190" fmla="*/ 22860 h 288512"/>
                  <a:gd name="connsiteX191" fmla="*/ 1873323 w 3746670"/>
                  <a:gd name="connsiteY191" fmla="*/ 0 h 288512"/>
                  <a:gd name="connsiteX192" fmla="*/ 1792868 w 3746670"/>
                  <a:gd name="connsiteY192" fmla="*/ 0 h 288512"/>
                  <a:gd name="connsiteX193" fmla="*/ 1815728 w 3746670"/>
                  <a:gd name="connsiteY193" fmla="*/ 22860 h 288512"/>
                  <a:gd name="connsiteX194" fmla="*/ 1815727 w 3746670"/>
                  <a:gd name="connsiteY194" fmla="*/ 265652 h 288512"/>
                  <a:gd name="connsiteX195" fmla="*/ 1792867 w 3746670"/>
                  <a:gd name="connsiteY195" fmla="*/ 288512 h 288512"/>
                  <a:gd name="connsiteX196" fmla="*/ 1792868 w 3746670"/>
                  <a:gd name="connsiteY196" fmla="*/ 288511 h 288512"/>
                  <a:gd name="connsiteX197" fmla="*/ 1770008 w 3746670"/>
                  <a:gd name="connsiteY197" fmla="*/ 265651 h 288512"/>
                  <a:gd name="connsiteX198" fmla="*/ 1770008 w 3746670"/>
                  <a:gd name="connsiteY198" fmla="*/ 22860 h 288512"/>
                  <a:gd name="connsiteX199" fmla="*/ 1792868 w 3746670"/>
                  <a:gd name="connsiteY199" fmla="*/ 0 h 288512"/>
                  <a:gd name="connsiteX200" fmla="*/ 1712413 w 3746670"/>
                  <a:gd name="connsiteY200" fmla="*/ 0 h 288512"/>
                  <a:gd name="connsiteX201" fmla="*/ 1735273 w 3746670"/>
                  <a:gd name="connsiteY201" fmla="*/ 22860 h 288512"/>
                  <a:gd name="connsiteX202" fmla="*/ 1735272 w 3746670"/>
                  <a:gd name="connsiteY202" fmla="*/ 265652 h 288512"/>
                  <a:gd name="connsiteX203" fmla="*/ 1712412 w 3746670"/>
                  <a:gd name="connsiteY203" fmla="*/ 288512 h 288512"/>
                  <a:gd name="connsiteX204" fmla="*/ 1712413 w 3746670"/>
                  <a:gd name="connsiteY204" fmla="*/ 288511 h 288512"/>
                  <a:gd name="connsiteX205" fmla="*/ 1689553 w 3746670"/>
                  <a:gd name="connsiteY205" fmla="*/ 265651 h 288512"/>
                  <a:gd name="connsiteX206" fmla="*/ 1689553 w 3746670"/>
                  <a:gd name="connsiteY206" fmla="*/ 22860 h 288512"/>
                  <a:gd name="connsiteX207" fmla="*/ 1712413 w 3746670"/>
                  <a:gd name="connsiteY207" fmla="*/ 0 h 288512"/>
                  <a:gd name="connsiteX208" fmla="*/ 1631959 w 3746670"/>
                  <a:gd name="connsiteY208" fmla="*/ 0 h 288512"/>
                  <a:gd name="connsiteX209" fmla="*/ 1654818 w 3746670"/>
                  <a:gd name="connsiteY209" fmla="*/ 22860 h 288512"/>
                  <a:gd name="connsiteX210" fmla="*/ 1654817 w 3746670"/>
                  <a:gd name="connsiteY210" fmla="*/ 265652 h 288512"/>
                  <a:gd name="connsiteX211" fmla="*/ 1631957 w 3746670"/>
                  <a:gd name="connsiteY211" fmla="*/ 288512 h 288512"/>
                  <a:gd name="connsiteX212" fmla="*/ 1631959 w 3746670"/>
                  <a:gd name="connsiteY212" fmla="*/ 288511 h 288512"/>
                  <a:gd name="connsiteX213" fmla="*/ 1609098 w 3746670"/>
                  <a:gd name="connsiteY213" fmla="*/ 265651 h 288512"/>
                  <a:gd name="connsiteX214" fmla="*/ 1609098 w 3746670"/>
                  <a:gd name="connsiteY214" fmla="*/ 22860 h 288512"/>
                  <a:gd name="connsiteX215" fmla="*/ 1631959 w 3746670"/>
                  <a:gd name="connsiteY215" fmla="*/ 0 h 288512"/>
                  <a:gd name="connsiteX216" fmla="*/ 1551503 w 3746670"/>
                  <a:gd name="connsiteY216" fmla="*/ 0 h 288512"/>
                  <a:gd name="connsiteX217" fmla="*/ 1574363 w 3746670"/>
                  <a:gd name="connsiteY217" fmla="*/ 22860 h 288512"/>
                  <a:gd name="connsiteX218" fmla="*/ 1574362 w 3746670"/>
                  <a:gd name="connsiteY218" fmla="*/ 265652 h 288512"/>
                  <a:gd name="connsiteX219" fmla="*/ 1551502 w 3746670"/>
                  <a:gd name="connsiteY219" fmla="*/ 288512 h 288512"/>
                  <a:gd name="connsiteX220" fmla="*/ 1551503 w 3746670"/>
                  <a:gd name="connsiteY220" fmla="*/ 288511 h 288512"/>
                  <a:gd name="connsiteX221" fmla="*/ 1528644 w 3746670"/>
                  <a:gd name="connsiteY221" fmla="*/ 265651 h 288512"/>
                  <a:gd name="connsiteX222" fmla="*/ 1528644 w 3746670"/>
                  <a:gd name="connsiteY222" fmla="*/ 22860 h 288512"/>
                  <a:gd name="connsiteX223" fmla="*/ 1551503 w 3746670"/>
                  <a:gd name="connsiteY223" fmla="*/ 0 h 288512"/>
                  <a:gd name="connsiteX224" fmla="*/ 1471048 w 3746670"/>
                  <a:gd name="connsiteY224" fmla="*/ 0 h 288512"/>
                  <a:gd name="connsiteX225" fmla="*/ 1493908 w 3746670"/>
                  <a:gd name="connsiteY225" fmla="*/ 22860 h 288512"/>
                  <a:gd name="connsiteX226" fmla="*/ 1493907 w 3746670"/>
                  <a:gd name="connsiteY226" fmla="*/ 265652 h 288512"/>
                  <a:gd name="connsiteX227" fmla="*/ 1471047 w 3746670"/>
                  <a:gd name="connsiteY227" fmla="*/ 288512 h 288512"/>
                  <a:gd name="connsiteX228" fmla="*/ 1471048 w 3746670"/>
                  <a:gd name="connsiteY228" fmla="*/ 288511 h 288512"/>
                  <a:gd name="connsiteX229" fmla="*/ 1448188 w 3746670"/>
                  <a:gd name="connsiteY229" fmla="*/ 265651 h 288512"/>
                  <a:gd name="connsiteX230" fmla="*/ 1448188 w 3746670"/>
                  <a:gd name="connsiteY230" fmla="*/ 22860 h 288512"/>
                  <a:gd name="connsiteX231" fmla="*/ 1471048 w 3746670"/>
                  <a:gd name="connsiteY231" fmla="*/ 0 h 288512"/>
                  <a:gd name="connsiteX232" fmla="*/ 1390593 w 3746670"/>
                  <a:gd name="connsiteY232" fmla="*/ 0 h 288512"/>
                  <a:gd name="connsiteX233" fmla="*/ 1413453 w 3746670"/>
                  <a:gd name="connsiteY233" fmla="*/ 22860 h 288512"/>
                  <a:gd name="connsiteX234" fmla="*/ 1413453 w 3746670"/>
                  <a:gd name="connsiteY234" fmla="*/ 265652 h 288512"/>
                  <a:gd name="connsiteX235" fmla="*/ 1390592 w 3746670"/>
                  <a:gd name="connsiteY235" fmla="*/ 288512 h 288512"/>
                  <a:gd name="connsiteX236" fmla="*/ 1390593 w 3746670"/>
                  <a:gd name="connsiteY236" fmla="*/ 288511 h 288512"/>
                  <a:gd name="connsiteX237" fmla="*/ 1367734 w 3746670"/>
                  <a:gd name="connsiteY237" fmla="*/ 265651 h 288512"/>
                  <a:gd name="connsiteX238" fmla="*/ 1367734 w 3746670"/>
                  <a:gd name="connsiteY238" fmla="*/ 22860 h 288512"/>
                  <a:gd name="connsiteX239" fmla="*/ 1390593 w 3746670"/>
                  <a:gd name="connsiteY239" fmla="*/ 0 h 288512"/>
                  <a:gd name="connsiteX240" fmla="*/ 1310138 w 3746670"/>
                  <a:gd name="connsiteY240" fmla="*/ 0 h 288512"/>
                  <a:gd name="connsiteX241" fmla="*/ 1332999 w 3746670"/>
                  <a:gd name="connsiteY241" fmla="*/ 22860 h 288512"/>
                  <a:gd name="connsiteX242" fmla="*/ 1332997 w 3746670"/>
                  <a:gd name="connsiteY242" fmla="*/ 265652 h 288512"/>
                  <a:gd name="connsiteX243" fmla="*/ 1310137 w 3746670"/>
                  <a:gd name="connsiteY243" fmla="*/ 288512 h 288512"/>
                  <a:gd name="connsiteX244" fmla="*/ 1310138 w 3746670"/>
                  <a:gd name="connsiteY244" fmla="*/ 288511 h 288512"/>
                  <a:gd name="connsiteX245" fmla="*/ 1287279 w 3746670"/>
                  <a:gd name="connsiteY245" fmla="*/ 265651 h 288512"/>
                  <a:gd name="connsiteX246" fmla="*/ 1287279 w 3746670"/>
                  <a:gd name="connsiteY246" fmla="*/ 22860 h 288512"/>
                  <a:gd name="connsiteX247" fmla="*/ 1310138 w 3746670"/>
                  <a:gd name="connsiteY247" fmla="*/ 0 h 288512"/>
                  <a:gd name="connsiteX248" fmla="*/ 1229683 w 3746670"/>
                  <a:gd name="connsiteY248" fmla="*/ 0 h 288512"/>
                  <a:gd name="connsiteX249" fmla="*/ 1252543 w 3746670"/>
                  <a:gd name="connsiteY249" fmla="*/ 22860 h 288512"/>
                  <a:gd name="connsiteX250" fmla="*/ 1252542 w 3746670"/>
                  <a:gd name="connsiteY250" fmla="*/ 265652 h 288512"/>
                  <a:gd name="connsiteX251" fmla="*/ 1229682 w 3746670"/>
                  <a:gd name="connsiteY251" fmla="*/ 288512 h 288512"/>
                  <a:gd name="connsiteX252" fmla="*/ 1229683 w 3746670"/>
                  <a:gd name="connsiteY252" fmla="*/ 288511 h 288512"/>
                  <a:gd name="connsiteX253" fmla="*/ 1206823 w 3746670"/>
                  <a:gd name="connsiteY253" fmla="*/ 265651 h 288512"/>
                  <a:gd name="connsiteX254" fmla="*/ 1206823 w 3746670"/>
                  <a:gd name="connsiteY254" fmla="*/ 22860 h 288512"/>
                  <a:gd name="connsiteX255" fmla="*/ 1229683 w 3746670"/>
                  <a:gd name="connsiteY255" fmla="*/ 0 h 288512"/>
                  <a:gd name="connsiteX256" fmla="*/ 1149228 w 3746670"/>
                  <a:gd name="connsiteY256" fmla="*/ 0 h 288512"/>
                  <a:gd name="connsiteX257" fmla="*/ 1172088 w 3746670"/>
                  <a:gd name="connsiteY257" fmla="*/ 22860 h 288512"/>
                  <a:gd name="connsiteX258" fmla="*/ 1172087 w 3746670"/>
                  <a:gd name="connsiteY258" fmla="*/ 265652 h 288512"/>
                  <a:gd name="connsiteX259" fmla="*/ 1149227 w 3746670"/>
                  <a:gd name="connsiteY259" fmla="*/ 288512 h 288512"/>
                  <a:gd name="connsiteX260" fmla="*/ 1149228 w 3746670"/>
                  <a:gd name="connsiteY260" fmla="*/ 288511 h 288512"/>
                  <a:gd name="connsiteX261" fmla="*/ 1126368 w 3746670"/>
                  <a:gd name="connsiteY261" fmla="*/ 265651 h 288512"/>
                  <a:gd name="connsiteX262" fmla="*/ 1126368 w 3746670"/>
                  <a:gd name="connsiteY262" fmla="*/ 22860 h 288512"/>
                  <a:gd name="connsiteX263" fmla="*/ 1149228 w 3746670"/>
                  <a:gd name="connsiteY263" fmla="*/ 0 h 288512"/>
                  <a:gd name="connsiteX264" fmla="*/ 1068773 w 3746670"/>
                  <a:gd name="connsiteY264" fmla="*/ 0 h 288512"/>
                  <a:gd name="connsiteX265" fmla="*/ 1091634 w 3746670"/>
                  <a:gd name="connsiteY265" fmla="*/ 22860 h 288512"/>
                  <a:gd name="connsiteX266" fmla="*/ 1091632 w 3746670"/>
                  <a:gd name="connsiteY266" fmla="*/ 265652 h 288512"/>
                  <a:gd name="connsiteX267" fmla="*/ 1068773 w 3746670"/>
                  <a:gd name="connsiteY267" fmla="*/ 288512 h 288512"/>
                  <a:gd name="connsiteX268" fmla="*/ 1068773 w 3746670"/>
                  <a:gd name="connsiteY268" fmla="*/ 288511 h 288512"/>
                  <a:gd name="connsiteX269" fmla="*/ 1045913 w 3746670"/>
                  <a:gd name="connsiteY269" fmla="*/ 265651 h 288512"/>
                  <a:gd name="connsiteX270" fmla="*/ 1045913 w 3746670"/>
                  <a:gd name="connsiteY270" fmla="*/ 22860 h 288512"/>
                  <a:gd name="connsiteX271" fmla="*/ 1068773 w 3746670"/>
                  <a:gd name="connsiteY271" fmla="*/ 0 h 288512"/>
                  <a:gd name="connsiteX272" fmla="*/ 988319 w 3746670"/>
                  <a:gd name="connsiteY272" fmla="*/ 0 h 288512"/>
                  <a:gd name="connsiteX273" fmla="*/ 1011178 w 3746670"/>
                  <a:gd name="connsiteY273" fmla="*/ 22860 h 288512"/>
                  <a:gd name="connsiteX274" fmla="*/ 1011177 w 3746670"/>
                  <a:gd name="connsiteY274" fmla="*/ 265652 h 288512"/>
                  <a:gd name="connsiteX275" fmla="*/ 988317 w 3746670"/>
                  <a:gd name="connsiteY275" fmla="*/ 288512 h 288512"/>
                  <a:gd name="connsiteX276" fmla="*/ 988319 w 3746670"/>
                  <a:gd name="connsiteY276" fmla="*/ 288511 h 288512"/>
                  <a:gd name="connsiteX277" fmla="*/ 965458 w 3746670"/>
                  <a:gd name="connsiteY277" fmla="*/ 265651 h 288512"/>
                  <a:gd name="connsiteX278" fmla="*/ 965458 w 3746670"/>
                  <a:gd name="connsiteY278" fmla="*/ 22860 h 288512"/>
                  <a:gd name="connsiteX279" fmla="*/ 988319 w 3746670"/>
                  <a:gd name="connsiteY279" fmla="*/ 0 h 288512"/>
                  <a:gd name="connsiteX280" fmla="*/ 907864 w 3746670"/>
                  <a:gd name="connsiteY280" fmla="*/ 0 h 288512"/>
                  <a:gd name="connsiteX281" fmla="*/ 930723 w 3746670"/>
                  <a:gd name="connsiteY281" fmla="*/ 22860 h 288512"/>
                  <a:gd name="connsiteX282" fmla="*/ 930722 w 3746670"/>
                  <a:gd name="connsiteY282" fmla="*/ 265652 h 288512"/>
                  <a:gd name="connsiteX283" fmla="*/ 907862 w 3746670"/>
                  <a:gd name="connsiteY283" fmla="*/ 288512 h 288512"/>
                  <a:gd name="connsiteX284" fmla="*/ 907864 w 3746670"/>
                  <a:gd name="connsiteY284" fmla="*/ 288511 h 288512"/>
                  <a:gd name="connsiteX285" fmla="*/ 885003 w 3746670"/>
                  <a:gd name="connsiteY285" fmla="*/ 265651 h 288512"/>
                  <a:gd name="connsiteX286" fmla="*/ 885003 w 3746670"/>
                  <a:gd name="connsiteY286" fmla="*/ 22860 h 288512"/>
                  <a:gd name="connsiteX287" fmla="*/ 907864 w 3746670"/>
                  <a:gd name="connsiteY287" fmla="*/ 0 h 288512"/>
                  <a:gd name="connsiteX288" fmla="*/ 827408 w 3746670"/>
                  <a:gd name="connsiteY288" fmla="*/ 0 h 288512"/>
                  <a:gd name="connsiteX289" fmla="*/ 850268 w 3746670"/>
                  <a:gd name="connsiteY289" fmla="*/ 22860 h 288512"/>
                  <a:gd name="connsiteX290" fmla="*/ 850267 w 3746670"/>
                  <a:gd name="connsiteY290" fmla="*/ 265652 h 288512"/>
                  <a:gd name="connsiteX291" fmla="*/ 827407 w 3746670"/>
                  <a:gd name="connsiteY291" fmla="*/ 288512 h 288512"/>
                  <a:gd name="connsiteX292" fmla="*/ 827408 w 3746670"/>
                  <a:gd name="connsiteY292" fmla="*/ 288511 h 288512"/>
                  <a:gd name="connsiteX293" fmla="*/ 804548 w 3746670"/>
                  <a:gd name="connsiteY293" fmla="*/ 265651 h 288512"/>
                  <a:gd name="connsiteX294" fmla="*/ 804548 w 3746670"/>
                  <a:gd name="connsiteY294" fmla="*/ 22860 h 288512"/>
                  <a:gd name="connsiteX295" fmla="*/ 827408 w 3746670"/>
                  <a:gd name="connsiteY295" fmla="*/ 0 h 288512"/>
                  <a:gd name="connsiteX296" fmla="*/ 746953 w 3746670"/>
                  <a:gd name="connsiteY296" fmla="*/ 0 h 288512"/>
                  <a:gd name="connsiteX297" fmla="*/ 769813 w 3746670"/>
                  <a:gd name="connsiteY297" fmla="*/ 22860 h 288512"/>
                  <a:gd name="connsiteX298" fmla="*/ 769812 w 3746670"/>
                  <a:gd name="connsiteY298" fmla="*/ 265652 h 288512"/>
                  <a:gd name="connsiteX299" fmla="*/ 746952 w 3746670"/>
                  <a:gd name="connsiteY299" fmla="*/ 288512 h 288512"/>
                  <a:gd name="connsiteX300" fmla="*/ 746953 w 3746670"/>
                  <a:gd name="connsiteY300" fmla="*/ 288511 h 288512"/>
                  <a:gd name="connsiteX301" fmla="*/ 724093 w 3746670"/>
                  <a:gd name="connsiteY301" fmla="*/ 265651 h 288512"/>
                  <a:gd name="connsiteX302" fmla="*/ 724093 w 3746670"/>
                  <a:gd name="connsiteY302" fmla="*/ 22860 h 288512"/>
                  <a:gd name="connsiteX303" fmla="*/ 746953 w 3746670"/>
                  <a:gd name="connsiteY303" fmla="*/ 0 h 288512"/>
                  <a:gd name="connsiteX304" fmla="*/ 666498 w 3746670"/>
                  <a:gd name="connsiteY304" fmla="*/ 0 h 288512"/>
                  <a:gd name="connsiteX305" fmla="*/ 689358 w 3746670"/>
                  <a:gd name="connsiteY305" fmla="*/ 22860 h 288512"/>
                  <a:gd name="connsiteX306" fmla="*/ 689357 w 3746670"/>
                  <a:gd name="connsiteY306" fmla="*/ 265652 h 288512"/>
                  <a:gd name="connsiteX307" fmla="*/ 666497 w 3746670"/>
                  <a:gd name="connsiteY307" fmla="*/ 288512 h 288512"/>
                  <a:gd name="connsiteX308" fmla="*/ 666498 w 3746670"/>
                  <a:gd name="connsiteY308" fmla="*/ 288511 h 288512"/>
                  <a:gd name="connsiteX309" fmla="*/ 643638 w 3746670"/>
                  <a:gd name="connsiteY309" fmla="*/ 265651 h 288512"/>
                  <a:gd name="connsiteX310" fmla="*/ 643638 w 3746670"/>
                  <a:gd name="connsiteY310" fmla="*/ 22860 h 288512"/>
                  <a:gd name="connsiteX311" fmla="*/ 666498 w 3746670"/>
                  <a:gd name="connsiteY311" fmla="*/ 0 h 288512"/>
                  <a:gd name="connsiteX312" fmla="*/ 586045 w 3746670"/>
                  <a:gd name="connsiteY312" fmla="*/ 0 h 288512"/>
                  <a:gd name="connsiteX313" fmla="*/ 608905 w 3746670"/>
                  <a:gd name="connsiteY313" fmla="*/ 22860 h 288512"/>
                  <a:gd name="connsiteX314" fmla="*/ 608904 w 3746670"/>
                  <a:gd name="connsiteY314" fmla="*/ 265652 h 288512"/>
                  <a:gd name="connsiteX315" fmla="*/ 586044 w 3746670"/>
                  <a:gd name="connsiteY315" fmla="*/ 288512 h 288512"/>
                  <a:gd name="connsiteX316" fmla="*/ 586045 w 3746670"/>
                  <a:gd name="connsiteY316" fmla="*/ 288511 h 288512"/>
                  <a:gd name="connsiteX317" fmla="*/ 563185 w 3746670"/>
                  <a:gd name="connsiteY317" fmla="*/ 265651 h 288512"/>
                  <a:gd name="connsiteX318" fmla="*/ 563185 w 3746670"/>
                  <a:gd name="connsiteY318" fmla="*/ 22860 h 288512"/>
                  <a:gd name="connsiteX319" fmla="*/ 586045 w 3746670"/>
                  <a:gd name="connsiteY319" fmla="*/ 0 h 288512"/>
                  <a:gd name="connsiteX320" fmla="*/ 505590 w 3746670"/>
                  <a:gd name="connsiteY320" fmla="*/ 0 h 288512"/>
                  <a:gd name="connsiteX321" fmla="*/ 528450 w 3746670"/>
                  <a:gd name="connsiteY321" fmla="*/ 22860 h 288512"/>
                  <a:gd name="connsiteX322" fmla="*/ 528449 w 3746670"/>
                  <a:gd name="connsiteY322" fmla="*/ 265652 h 288512"/>
                  <a:gd name="connsiteX323" fmla="*/ 505589 w 3746670"/>
                  <a:gd name="connsiteY323" fmla="*/ 288512 h 288512"/>
                  <a:gd name="connsiteX324" fmla="*/ 505590 w 3746670"/>
                  <a:gd name="connsiteY324" fmla="*/ 288511 h 288512"/>
                  <a:gd name="connsiteX325" fmla="*/ 482730 w 3746670"/>
                  <a:gd name="connsiteY325" fmla="*/ 265651 h 288512"/>
                  <a:gd name="connsiteX326" fmla="*/ 482730 w 3746670"/>
                  <a:gd name="connsiteY326" fmla="*/ 22860 h 288512"/>
                  <a:gd name="connsiteX327" fmla="*/ 505590 w 3746670"/>
                  <a:gd name="connsiteY327" fmla="*/ 0 h 288512"/>
                  <a:gd name="connsiteX328" fmla="*/ 425135 w 3746670"/>
                  <a:gd name="connsiteY328" fmla="*/ 0 h 288512"/>
                  <a:gd name="connsiteX329" fmla="*/ 447995 w 3746670"/>
                  <a:gd name="connsiteY329" fmla="*/ 22860 h 288512"/>
                  <a:gd name="connsiteX330" fmla="*/ 447994 w 3746670"/>
                  <a:gd name="connsiteY330" fmla="*/ 265652 h 288512"/>
                  <a:gd name="connsiteX331" fmla="*/ 425134 w 3746670"/>
                  <a:gd name="connsiteY331" fmla="*/ 288512 h 288512"/>
                  <a:gd name="connsiteX332" fmla="*/ 425135 w 3746670"/>
                  <a:gd name="connsiteY332" fmla="*/ 288511 h 288512"/>
                  <a:gd name="connsiteX333" fmla="*/ 402275 w 3746670"/>
                  <a:gd name="connsiteY333" fmla="*/ 265651 h 288512"/>
                  <a:gd name="connsiteX334" fmla="*/ 402275 w 3746670"/>
                  <a:gd name="connsiteY334" fmla="*/ 22860 h 288512"/>
                  <a:gd name="connsiteX335" fmla="*/ 425135 w 3746670"/>
                  <a:gd name="connsiteY335" fmla="*/ 0 h 288512"/>
                  <a:gd name="connsiteX336" fmla="*/ 344680 w 3746670"/>
                  <a:gd name="connsiteY336" fmla="*/ 0 h 288512"/>
                  <a:gd name="connsiteX337" fmla="*/ 367540 w 3746670"/>
                  <a:gd name="connsiteY337" fmla="*/ 22860 h 288512"/>
                  <a:gd name="connsiteX338" fmla="*/ 367539 w 3746670"/>
                  <a:gd name="connsiteY338" fmla="*/ 265652 h 288512"/>
                  <a:gd name="connsiteX339" fmla="*/ 344679 w 3746670"/>
                  <a:gd name="connsiteY339" fmla="*/ 288512 h 288512"/>
                  <a:gd name="connsiteX340" fmla="*/ 344680 w 3746670"/>
                  <a:gd name="connsiteY340" fmla="*/ 288511 h 288512"/>
                  <a:gd name="connsiteX341" fmla="*/ 321820 w 3746670"/>
                  <a:gd name="connsiteY341" fmla="*/ 265651 h 288512"/>
                  <a:gd name="connsiteX342" fmla="*/ 321820 w 3746670"/>
                  <a:gd name="connsiteY342" fmla="*/ 22860 h 288512"/>
                  <a:gd name="connsiteX343" fmla="*/ 344680 w 3746670"/>
                  <a:gd name="connsiteY343" fmla="*/ 0 h 288512"/>
                  <a:gd name="connsiteX344" fmla="*/ 264225 w 3746670"/>
                  <a:gd name="connsiteY344" fmla="*/ 0 h 288512"/>
                  <a:gd name="connsiteX345" fmla="*/ 287085 w 3746670"/>
                  <a:gd name="connsiteY345" fmla="*/ 22860 h 288512"/>
                  <a:gd name="connsiteX346" fmla="*/ 287084 w 3746670"/>
                  <a:gd name="connsiteY346" fmla="*/ 265652 h 288512"/>
                  <a:gd name="connsiteX347" fmla="*/ 264224 w 3746670"/>
                  <a:gd name="connsiteY347" fmla="*/ 288512 h 288512"/>
                  <a:gd name="connsiteX348" fmla="*/ 264225 w 3746670"/>
                  <a:gd name="connsiteY348" fmla="*/ 288511 h 288512"/>
                  <a:gd name="connsiteX349" fmla="*/ 241365 w 3746670"/>
                  <a:gd name="connsiteY349" fmla="*/ 265651 h 288512"/>
                  <a:gd name="connsiteX350" fmla="*/ 241365 w 3746670"/>
                  <a:gd name="connsiteY350" fmla="*/ 22860 h 288512"/>
                  <a:gd name="connsiteX351" fmla="*/ 264225 w 3746670"/>
                  <a:gd name="connsiteY351" fmla="*/ 0 h 288512"/>
                  <a:gd name="connsiteX352" fmla="*/ 183770 w 3746670"/>
                  <a:gd name="connsiteY352" fmla="*/ 0 h 288512"/>
                  <a:gd name="connsiteX353" fmla="*/ 206630 w 3746670"/>
                  <a:gd name="connsiteY353" fmla="*/ 22860 h 288512"/>
                  <a:gd name="connsiteX354" fmla="*/ 206629 w 3746670"/>
                  <a:gd name="connsiteY354" fmla="*/ 265652 h 288512"/>
                  <a:gd name="connsiteX355" fmla="*/ 183769 w 3746670"/>
                  <a:gd name="connsiteY355" fmla="*/ 288512 h 288512"/>
                  <a:gd name="connsiteX356" fmla="*/ 183770 w 3746670"/>
                  <a:gd name="connsiteY356" fmla="*/ 288511 h 288512"/>
                  <a:gd name="connsiteX357" fmla="*/ 160910 w 3746670"/>
                  <a:gd name="connsiteY357" fmla="*/ 265651 h 288512"/>
                  <a:gd name="connsiteX358" fmla="*/ 160910 w 3746670"/>
                  <a:gd name="connsiteY358" fmla="*/ 22860 h 288512"/>
                  <a:gd name="connsiteX359" fmla="*/ 183770 w 3746670"/>
                  <a:gd name="connsiteY359" fmla="*/ 0 h 288512"/>
                  <a:gd name="connsiteX360" fmla="*/ 103315 w 3746670"/>
                  <a:gd name="connsiteY360" fmla="*/ 0 h 288512"/>
                  <a:gd name="connsiteX361" fmla="*/ 126175 w 3746670"/>
                  <a:gd name="connsiteY361" fmla="*/ 22860 h 288512"/>
                  <a:gd name="connsiteX362" fmla="*/ 126174 w 3746670"/>
                  <a:gd name="connsiteY362" fmla="*/ 265652 h 288512"/>
                  <a:gd name="connsiteX363" fmla="*/ 103314 w 3746670"/>
                  <a:gd name="connsiteY363" fmla="*/ 288512 h 288512"/>
                  <a:gd name="connsiteX364" fmla="*/ 103315 w 3746670"/>
                  <a:gd name="connsiteY364" fmla="*/ 288511 h 288512"/>
                  <a:gd name="connsiteX365" fmla="*/ 80455 w 3746670"/>
                  <a:gd name="connsiteY365" fmla="*/ 265651 h 288512"/>
                  <a:gd name="connsiteX366" fmla="*/ 80455 w 3746670"/>
                  <a:gd name="connsiteY366" fmla="*/ 22860 h 288512"/>
                  <a:gd name="connsiteX367" fmla="*/ 103315 w 3746670"/>
                  <a:gd name="connsiteY367" fmla="*/ 0 h 288512"/>
                  <a:gd name="connsiteX368" fmla="*/ 22860 w 3746670"/>
                  <a:gd name="connsiteY368" fmla="*/ 0 h 288512"/>
                  <a:gd name="connsiteX369" fmla="*/ 45720 w 3746670"/>
                  <a:gd name="connsiteY369" fmla="*/ 22860 h 288512"/>
                  <a:gd name="connsiteX370" fmla="*/ 45719 w 3746670"/>
                  <a:gd name="connsiteY370" fmla="*/ 265652 h 288512"/>
                  <a:gd name="connsiteX371" fmla="*/ 22859 w 3746670"/>
                  <a:gd name="connsiteY371" fmla="*/ 288512 h 288512"/>
                  <a:gd name="connsiteX372" fmla="*/ 22860 w 3746670"/>
                  <a:gd name="connsiteY372" fmla="*/ 288511 h 288512"/>
                  <a:gd name="connsiteX373" fmla="*/ 0 w 3746670"/>
                  <a:gd name="connsiteY373" fmla="*/ 265651 h 288512"/>
                  <a:gd name="connsiteX374" fmla="*/ 0 w 3746670"/>
                  <a:gd name="connsiteY374" fmla="*/ 22860 h 288512"/>
                  <a:gd name="connsiteX375" fmla="*/ 22860 w 3746670"/>
                  <a:gd name="connsiteY375" fmla="*/ 0 h 288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</a:cxnLst>
                <a:rect l="l" t="t" r="r" b="b"/>
                <a:pathLst>
                  <a:path w="3746670" h="288512">
                    <a:moveTo>
                      <a:pt x="3723810" y="0"/>
                    </a:moveTo>
                    <a:cubicBezTo>
                      <a:pt x="3736435" y="0"/>
                      <a:pt x="3746670" y="10235"/>
                      <a:pt x="3746670" y="22860"/>
                    </a:cubicBezTo>
                    <a:cubicBezTo>
                      <a:pt x="3746670" y="103791"/>
                      <a:pt x="3746669" y="184721"/>
                      <a:pt x="3746669" y="265652"/>
                    </a:cubicBezTo>
                    <a:cubicBezTo>
                      <a:pt x="3746669" y="278277"/>
                      <a:pt x="3736434" y="288512"/>
                      <a:pt x="3723809" y="288512"/>
                    </a:cubicBezTo>
                    <a:lnTo>
                      <a:pt x="3723810" y="288511"/>
                    </a:lnTo>
                    <a:cubicBezTo>
                      <a:pt x="3711185" y="288511"/>
                      <a:pt x="3700950" y="278276"/>
                      <a:pt x="3700950" y="265651"/>
                    </a:cubicBezTo>
                    <a:lnTo>
                      <a:pt x="3700950" y="22860"/>
                    </a:lnTo>
                    <a:cubicBezTo>
                      <a:pt x="3700950" y="10235"/>
                      <a:pt x="3711185" y="0"/>
                      <a:pt x="3723810" y="0"/>
                    </a:cubicBezTo>
                    <a:close/>
                    <a:moveTo>
                      <a:pt x="3643333" y="0"/>
                    </a:moveTo>
                    <a:cubicBezTo>
                      <a:pt x="3655958" y="0"/>
                      <a:pt x="3666193" y="10235"/>
                      <a:pt x="3666193" y="22860"/>
                    </a:cubicBezTo>
                    <a:cubicBezTo>
                      <a:pt x="3666193" y="103791"/>
                      <a:pt x="3666192" y="184721"/>
                      <a:pt x="3666192" y="265652"/>
                    </a:cubicBezTo>
                    <a:cubicBezTo>
                      <a:pt x="3666192" y="278277"/>
                      <a:pt x="3655957" y="288512"/>
                      <a:pt x="3643332" y="288512"/>
                    </a:cubicBezTo>
                    <a:lnTo>
                      <a:pt x="3643333" y="288511"/>
                    </a:lnTo>
                    <a:cubicBezTo>
                      <a:pt x="3630708" y="288511"/>
                      <a:pt x="3620473" y="278276"/>
                      <a:pt x="3620473" y="265651"/>
                    </a:cubicBezTo>
                    <a:lnTo>
                      <a:pt x="3620473" y="22860"/>
                    </a:lnTo>
                    <a:cubicBezTo>
                      <a:pt x="3620473" y="10235"/>
                      <a:pt x="3630708" y="0"/>
                      <a:pt x="3643333" y="0"/>
                    </a:cubicBezTo>
                    <a:close/>
                    <a:moveTo>
                      <a:pt x="3562878" y="0"/>
                    </a:moveTo>
                    <a:cubicBezTo>
                      <a:pt x="3575503" y="0"/>
                      <a:pt x="3585738" y="10235"/>
                      <a:pt x="3585738" y="22860"/>
                    </a:cubicBezTo>
                    <a:cubicBezTo>
                      <a:pt x="3585738" y="103791"/>
                      <a:pt x="3585737" y="184721"/>
                      <a:pt x="3585737" y="265652"/>
                    </a:cubicBezTo>
                    <a:cubicBezTo>
                      <a:pt x="3585737" y="278277"/>
                      <a:pt x="3575502" y="288512"/>
                      <a:pt x="3562877" y="288512"/>
                    </a:cubicBezTo>
                    <a:lnTo>
                      <a:pt x="3562878" y="288511"/>
                    </a:lnTo>
                    <a:cubicBezTo>
                      <a:pt x="3550253" y="288511"/>
                      <a:pt x="3540018" y="278276"/>
                      <a:pt x="3540018" y="265651"/>
                    </a:cubicBezTo>
                    <a:lnTo>
                      <a:pt x="3540018" y="22860"/>
                    </a:lnTo>
                    <a:cubicBezTo>
                      <a:pt x="3540018" y="10235"/>
                      <a:pt x="3550253" y="0"/>
                      <a:pt x="3562878" y="0"/>
                    </a:cubicBezTo>
                    <a:close/>
                    <a:moveTo>
                      <a:pt x="3482423" y="0"/>
                    </a:moveTo>
                    <a:cubicBezTo>
                      <a:pt x="3495048" y="0"/>
                      <a:pt x="3505283" y="10235"/>
                      <a:pt x="3505283" y="22860"/>
                    </a:cubicBezTo>
                    <a:cubicBezTo>
                      <a:pt x="3505283" y="103791"/>
                      <a:pt x="3505282" y="184721"/>
                      <a:pt x="3505282" y="265652"/>
                    </a:cubicBezTo>
                    <a:cubicBezTo>
                      <a:pt x="3505282" y="278277"/>
                      <a:pt x="3495047" y="288512"/>
                      <a:pt x="3482422" y="288512"/>
                    </a:cubicBezTo>
                    <a:lnTo>
                      <a:pt x="3482423" y="288511"/>
                    </a:lnTo>
                    <a:cubicBezTo>
                      <a:pt x="3469798" y="288511"/>
                      <a:pt x="3459563" y="278276"/>
                      <a:pt x="3459563" y="265651"/>
                    </a:cubicBezTo>
                    <a:lnTo>
                      <a:pt x="3459563" y="22860"/>
                    </a:lnTo>
                    <a:cubicBezTo>
                      <a:pt x="3459563" y="10235"/>
                      <a:pt x="3469798" y="0"/>
                      <a:pt x="3482423" y="0"/>
                    </a:cubicBezTo>
                    <a:close/>
                    <a:moveTo>
                      <a:pt x="3401968" y="0"/>
                    </a:moveTo>
                    <a:cubicBezTo>
                      <a:pt x="3414593" y="0"/>
                      <a:pt x="3424828" y="10235"/>
                      <a:pt x="3424828" y="22860"/>
                    </a:cubicBezTo>
                    <a:cubicBezTo>
                      <a:pt x="3424828" y="103791"/>
                      <a:pt x="3424827" y="184721"/>
                      <a:pt x="3424827" y="265652"/>
                    </a:cubicBezTo>
                    <a:cubicBezTo>
                      <a:pt x="3424827" y="278277"/>
                      <a:pt x="3414592" y="288512"/>
                      <a:pt x="3401967" y="288512"/>
                    </a:cubicBezTo>
                    <a:lnTo>
                      <a:pt x="3401968" y="288511"/>
                    </a:lnTo>
                    <a:cubicBezTo>
                      <a:pt x="3389343" y="288511"/>
                      <a:pt x="3379108" y="278276"/>
                      <a:pt x="3379108" y="265651"/>
                    </a:cubicBezTo>
                    <a:lnTo>
                      <a:pt x="3379108" y="22860"/>
                    </a:lnTo>
                    <a:cubicBezTo>
                      <a:pt x="3379108" y="10235"/>
                      <a:pt x="3389343" y="0"/>
                      <a:pt x="3401968" y="0"/>
                    </a:cubicBezTo>
                    <a:close/>
                    <a:moveTo>
                      <a:pt x="3321513" y="0"/>
                    </a:moveTo>
                    <a:cubicBezTo>
                      <a:pt x="3334138" y="0"/>
                      <a:pt x="3344373" y="10235"/>
                      <a:pt x="3344373" y="22860"/>
                    </a:cubicBezTo>
                    <a:cubicBezTo>
                      <a:pt x="3344373" y="103791"/>
                      <a:pt x="3344372" y="184721"/>
                      <a:pt x="3344372" y="265652"/>
                    </a:cubicBezTo>
                    <a:cubicBezTo>
                      <a:pt x="3344372" y="278277"/>
                      <a:pt x="3334137" y="288512"/>
                      <a:pt x="3321512" y="288512"/>
                    </a:cubicBezTo>
                    <a:lnTo>
                      <a:pt x="3321513" y="288511"/>
                    </a:lnTo>
                    <a:cubicBezTo>
                      <a:pt x="3308888" y="288511"/>
                      <a:pt x="3298653" y="278276"/>
                      <a:pt x="3298653" y="265651"/>
                    </a:cubicBezTo>
                    <a:lnTo>
                      <a:pt x="3298653" y="22860"/>
                    </a:lnTo>
                    <a:cubicBezTo>
                      <a:pt x="3298653" y="10235"/>
                      <a:pt x="3308888" y="0"/>
                      <a:pt x="3321513" y="0"/>
                    </a:cubicBezTo>
                    <a:close/>
                    <a:moveTo>
                      <a:pt x="3241058" y="0"/>
                    </a:moveTo>
                    <a:cubicBezTo>
                      <a:pt x="3253683" y="0"/>
                      <a:pt x="3263918" y="10235"/>
                      <a:pt x="3263918" y="22860"/>
                    </a:cubicBezTo>
                    <a:cubicBezTo>
                      <a:pt x="3263918" y="103791"/>
                      <a:pt x="3263917" y="184721"/>
                      <a:pt x="3263917" y="265652"/>
                    </a:cubicBezTo>
                    <a:cubicBezTo>
                      <a:pt x="3263917" y="278277"/>
                      <a:pt x="3253682" y="288512"/>
                      <a:pt x="3241057" y="288512"/>
                    </a:cubicBezTo>
                    <a:lnTo>
                      <a:pt x="3241058" y="288511"/>
                    </a:lnTo>
                    <a:cubicBezTo>
                      <a:pt x="3228433" y="288511"/>
                      <a:pt x="3218198" y="278276"/>
                      <a:pt x="3218198" y="265651"/>
                    </a:cubicBezTo>
                    <a:lnTo>
                      <a:pt x="3218198" y="22860"/>
                    </a:lnTo>
                    <a:cubicBezTo>
                      <a:pt x="3218198" y="10235"/>
                      <a:pt x="3228433" y="0"/>
                      <a:pt x="3241058" y="0"/>
                    </a:cubicBezTo>
                    <a:close/>
                    <a:moveTo>
                      <a:pt x="3160603" y="0"/>
                    </a:moveTo>
                    <a:cubicBezTo>
                      <a:pt x="3173228" y="0"/>
                      <a:pt x="3183463" y="10235"/>
                      <a:pt x="3183463" y="22860"/>
                    </a:cubicBezTo>
                    <a:cubicBezTo>
                      <a:pt x="3183463" y="103791"/>
                      <a:pt x="3183462" y="184721"/>
                      <a:pt x="3183462" y="265652"/>
                    </a:cubicBezTo>
                    <a:cubicBezTo>
                      <a:pt x="3183462" y="278277"/>
                      <a:pt x="3173227" y="288512"/>
                      <a:pt x="3160602" y="288512"/>
                    </a:cubicBezTo>
                    <a:lnTo>
                      <a:pt x="3160603" y="288511"/>
                    </a:lnTo>
                    <a:cubicBezTo>
                      <a:pt x="3147978" y="288511"/>
                      <a:pt x="3137743" y="278276"/>
                      <a:pt x="3137743" y="265651"/>
                    </a:cubicBezTo>
                    <a:lnTo>
                      <a:pt x="3137743" y="22860"/>
                    </a:lnTo>
                    <a:cubicBezTo>
                      <a:pt x="3137743" y="10235"/>
                      <a:pt x="3147978" y="0"/>
                      <a:pt x="3160603" y="0"/>
                    </a:cubicBezTo>
                    <a:close/>
                    <a:moveTo>
                      <a:pt x="3080148" y="0"/>
                    </a:moveTo>
                    <a:cubicBezTo>
                      <a:pt x="3092773" y="0"/>
                      <a:pt x="3103008" y="10235"/>
                      <a:pt x="3103008" y="22860"/>
                    </a:cubicBezTo>
                    <a:cubicBezTo>
                      <a:pt x="3103008" y="103791"/>
                      <a:pt x="3103007" y="184721"/>
                      <a:pt x="3103007" y="265652"/>
                    </a:cubicBezTo>
                    <a:cubicBezTo>
                      <a:pt x="3103007" y="278277"/>
                      <a:pt x="3092772" y="288512"/>
                      <a:pt x="3080147" y="288512"/>
                    </a:cubicBezTo>
                    <a:lnTo>
                      <a:pt x="3080148" y="288511"/>
                    </a:lnTo>
                    <a:cubicBezTo>
                      <a:pt x="3067523" y="288511"/>
                      <a:pt x="3057288" y="278276"/>
                      <a:pt x="3057288" y="265651"/>
                    </a:cubicBezTo>
                    <a:lnTo>
                      <a:pt x="3057288" y="22860"/>
                    </a:lnTo>
                    <a:cubicBezTo>
                      <a:pt x="3057288" y="10235"/>
                      <a:pt x="3067523" y="0"/>
                      <a:pt x="3080148" y="0"/>
                    </a:cubicBezTo>
                    <a:close/>
                    <a:moveTo>
                      <a:pt x="2999693" y="0"/>
                    </a:moveTo>
                    <a:cubicBezTo>
                      <a:pt x="3012318" y="0"/>
                      <a:pt x="3022553" y="10235"/>
                      <a:pt x="3022553" y="22860"/>
                    </a:cubicBezTo>
                    <a:cubicBezTo>
                      <a:pt x="3022553" y="103791"/>
                      <a:pt x="3022552" y="184721"/>
                      <a:pt x="3022552" y="265652"/>
                    </a:cubicBezTo>
                    <a:cubicBezTo>
                      <a:pt x="3022552" y="278277"/>
                      <a:pt x="3012317" y="288512"/>
                      <a:pt x="2999692" y="288512"/>
                    </a:cubicBezTo>
                    <a:lnTo>
                      <a:pt x="2999693" y="288511"/>
                    </a:lnTo>
                    <a:cubicBezTo>
                      <a:pt x="2987068" y="288511"/>
                      <a:pt x="2976833" y="278276"/>
                      <a:pt x="2976833" y="265651"/>
                    </a:cubicBezTo>
                    <a:lnTo>
                      <a:pt x="2976833" y="22860"/>
                    </a:lnTo>
                    <a:cubicBezTo>
                      <a:pt x="2976833" y="10235"/>
                      <a:pt x="2987068" y="0"/>
                      <a:pt x="2999693" y="0"/>
                    </a:cubicBezTo>
                    <a:close/>
                    <a:moveTo>
                      <a:pt x="2919238" y="0"/>
                    </a:moveTo>
                    <a:cubicBezTo>
                      <a:pt x="2931863" y="0"/>
                      <a:pt x="2942098" y="10235"/>
                      <a:pt x="2942098" y="22860"/>
                    </a:cubicBezTo>
                    <a:cubicBezTo>
                      <a:pt x="2942098" y="103791"/>
                      <a:pt x="2942097" y="184721"/>
                      <a:pt x="2942097" y="265652"/>
                    </a:cubicBezTo>
                    <a:cubicBezTo>
                      <a:pt x="2942097" y="278277"/>
                      <a:pt x="2931862" y="288512"/>
                      <a:pt x="2919237" y="288512"/>
                    </a:cubicBezTo>
                    <a:lnTo>
                      <a:pt x="2919238" y="288511"/>
                    </a:lnTo>
                    <a:cubicBezTo>
                      <a:pt x="2906613" y="288511"/>
                      <a:pt x="2896378" y="278276"/>
                      <a:pt x="2896378" y="265651"/>
                    </a:cubicBezTo>
                    <a:lnTo>
                      <a:pt x="2896378" y="22860"/>
                    </a:lnTo>
                    <a:cubicBezTo>
                      <a:pt x="2896378" y="10235"/>
                      <a:pt x="2906613" y="0"/>
                      <a:pt x="2919238" y="0"/>
                    </a:cubicBezTo>
                    <a:close/>
                    <a:moveTo>
                      <a:pt x="2838783" y="0"/>
                    </a:moveTo>
                    <a:cubicBezTo>
                      <a:pt x="2851408" y="0"/>
                      <a:pt x="2861643" y="10235"/>
                      <a:pt x="2861643" y="22860"/>
                    </a:cubicBezTo>
                    <a:cubicBezTo>
                      <a:pt x="2861643" y="103791"/>
                      <a:pt x="2861642" y="184721"/>
                      <a:pt x="2861642" y="265652"/>
                    </a:cubicBezTo>
                    <a:cubicBezTo>
                      <a:pt x="2861642" y="278277"/>
                      <a:pt x="2851407" y="288512"/>
                      <a:pt x="2838782" y="288512"/>
                    </a:cubicBezTo>
                    <a:lnTo>
                      <a:pt x="2838783" y="288511"/>
                    </a:lnTo>
                    <a:cubicBezTo>
                      <a:pt x="2826158" y="288511"/>
                      <a:pt x="2815923" y="278276"/>
                      <a:pt x="2815923" y="265651"/>
                    </a:cubicBezTo>
                    <a:lnTo>
                      <a:pt x="2815923" y="22860"/>
                    </a:lnTo>
                    <a:cubicBezTo>
                      <a:pt x="2815923" y="10235"/>
                      <a:pt x="2826158" y="0"/>
                      <a:pt x="2838783" y="0"/>
                    </a:cubicBezTo>
                    <a:close/>
                    <a:moveTo>
                      <a:pt x="2758328" y="0"/>
                    </a:moveTo>
                    <a:cubicBezTo>
                      <a:pt x="2770953" y="0"/>
                      <a:pt x="2781188" y="10235"/>
                      <a:pt x="2781188" y="22860"/>
                    </a:cubicBezTo>
                    <a:cubicBezTo>
                      <a:pt x="2781188" y="103791"/>
                      <a:pt x="2781187" y="184721"/>
                      <a:pt x="2781187" y="265652"/>
                    </a:cubicBezTo>
                    <a:cubicBezTo>
                      <a:pt x="2781187" y="278277"/>
                      <a:pt x="2770952" y="288512"/>
                      <a:pt x="2758327" y="288512"/>
                    </a:cubicBezTo>
                    <a:lnTo>
                      <a:pt x="2758328" y="288511"/>
                    </a:lnTo>
                    <a:cubicBezTo>
                      <a:pt x="2745703" y="288511"/>
                      <a:pt x="2735468" y="278276"/>
                      <a:pt x="2735468" y="265651"/>
                    </a:cubicBezTo>
                    <a:lnTo>
                      <a:pt x="2735468" y="22860"/>
                    </a:lnTo>
                    <a:cubicBezTo>
                      <a:pt x="2735468" y="10235"/>
                      <a:pt x="2745703" y="0"/>
                      <a:pt x="2758328" y="0"/>
                    </a:cubicBezTo>
                    <a:close/>
                    <a:moveTo>
                      <a:pt x="2677873" y="0"/>
                    </a:moveTo>
                    <a:cubicBezTo>
                      <a:pt x="2690498" y="0"/>
                      <a:pt x="2700733" y="10235"/>
                      <a:pt x="2700733" y="22860"/>
                    </a:cubicBezTo>
                    <a:cubicBezTo>
                      <a:pt x="2700733" y="103791"/>
                      <a:pt x="2700732" y="184721"/>
                      <a:pt x="2700732" y="265652"/>
                    </a:cubicBezTo>
                    <a:cubicBezTo>
                      <a:pt x="2700732" y="278277"/>
                      <a:pt x="2690497" y="288512"/>
                      <a:pt x="2677872" y="288512"/>
                    </a:cubicBezTo>
                    <a:lnTo>
                      <a:pt x="2677873" y="288511"/>
                    </a:lnTo>
                    <a:cubicBezTo>
                      <a:pt x="2665248" y="288511"/>
                      <a:pt x="2655013" y="278276"/>
                      <a:pt x="2655013" y="265651"/>
                    </a:cubicBezTo>
                    <a:lnTo>
                      <a:pt x="2655013" y="22860"/>
                    </a:lnTo>
                    <a:cubicBezTo>
                      <a:pt x="2655013" y="10235"/>
                      <a:pt x="2665248" y="0"/>
                      <a:pt x="2677873" y="0"/>
                    </a:cubicBezTo>
                    <a:close/>
                    <a:moveTo>
                      <a:pt x="2597418" y="0"/>
                    </a:moveTo>
                    <a:cubicBezTo>
                      <a:pt x="2610043" y="0"/>
                      <a:pt x="2620278" y="10235"/>
                      <a:pt x="2620278" y="22860"/>
                    </a:cubicBezTo>
                    <a:cubicBezTo>
                      <a:pt x="2620278" y="103791"/>
                      <a:pt x="2620277" y="184721"/>
                      <a:pt x="2620277" y="265652"/>
                    </a:cubicBezTo>
                    <a:cubicBezTo>
                      <a:pt x="2620277" y="278277"/>
                      <a:pt x="2610042" y="288512"/>
                      <a:pt x="2597417" y="288512"/>
                    </a:cubicBezTo>
                    <a:lnTo>
                      <a:pt x="2597418" y="288511"/>
                    </a:lnTo>
                    <a:cubicBezTo>
                      <a:pt x="2584793" y="288511"/>
                      <a:pt x="2574558" y="278276"/>
                      <a:pt x="2574558" y="265651"/>
                    </a:cubicBezTo>
                    <a:lnTo>
                      <a:pt x="2574558" y="22860"/>
                    </a:lnTo>
                    <a:cubicBezTo>
                      <a:pt x="2574558" y="10235"/>
                      <a:pt x="2584793" y="0"/>
                      <a:pt x="2597418" y="0"/>
                    </a:cubicBezTo>
                    <a:close/>
                    <a:moveTo>
                      <a:pt x="2516963" y="0"/>
                    </a:moveTo>
                    <a:cubicBezTo>
                      <a:pt x="2529588" y="0"/>
                      <a:pt x="2539823" y="10235"/>
                      <a:pt x="2539823" y="22860"/>
                    </a:cubicBezTo>
                    <a:cubicBezTo>
                      <a:pt x="2539823" y="103791"/>
                      <a:pt x="2539822" y="184721"/>
                      <a:pt x="2539822" y="265652"/>
                    </a:cubicBezTo>
                    <a:cubicBezTo>
                      <a:pt x="2539822" y="278277"/>
                      <a:pt x="2529587" y="288512"/>
                      <a:pt x="2516962" y="288512"/>
                    </a:cubicBezTo>
                    <a:lnTo>
                      <a:pt x="2516963" y="288511"/>
                    </a:lnTo>
                    <a:cubicBezTo>
                      <a:pt x="2504338" y="288511"/>
                      <a:pt x="2494103" y="278276"/>
                      <a:pt x="2494103" y="265651"/>
                    </a:cubicBezTo>
                    <a:lnTo>
                      <a:pt x="2494103" y="22860"/>
                    </a:lnTo>
                    <a:cubicBezTo>
                      <a:pt x="2494103" y="10235"/>
                      <a:pt x="2504338" y="0"/>
                      <a:pt x="2516963" y="0"/>
                    </a:cubicBezTo>
                    <a:close/>
                    <a:moveTo>
                      <a:pt x="2436508" y="0"/>
                    </a:moveTo>
                    <a:cubicBezTo>
                      <a:pt x="2449133" y="0"/>
                      <a:pt x="2459368" y="10235"/>
                      <a:pt x="2459368" y="22860"/>
                    </a:cubicBezTo>
                    <a:cubicBezTo>
                      <a:pt x="2459368" y="103791"/>
                      <a:pt x="2459367" y="184721"/>
                      <a:pt x="2459367" y="265652"/>
                    </a:cubicBezTo>
                    <a:cubicBezTo>
                      <a:pt x="2459367" y="278277"/>
                      <a:pt x="2449132" y="288512"/>
                      <a:pt x="2436507" y="288512"/>
                    </a:cubicBezTo>
                    <a:lnTo>
                      <a:pt x="2436508" y="288511"/>
                    </a:lnTo>
                    <a:cubicBezTo>
                      <a:pt x="2423883" y="288511"/>
                      <a:pt x="2413648" y="278276"/>
                      <a:pt x="2413648" y="265651"/>
                    </a:cubicBezTo>
                    <a:lnTo>
                      <a:pt x="2413648" y="22860"/>
                    </a:lnTo>
                    <a:cubicBezTo>
                      <a:pt x="2413648" y="10235"/>
                      <a:pt x="2423883" y="0"/>
                      <a:pt x="2436508" y="0"/>
                    </a:cubicBezTo>
                    <a:close/>
                    <a:moveTo>
                      <a:pt x="2356053" y="0"/>
                    </a:moveTo>
                    <a:cubicBezTo>
                      <a:pt x="2368678" y="0"/>
                      <a:pt x="2378913" y="10235"/>
                      <a:pt x="2378913" y="22860"/>
                    </a:cubicBezTo>
                    <a:cubicBezTo>
                      <a:pt x="2378913" y="103791"/>
                      <a:pt x="2378912" y="184721"/>
                      <a:pt x="2378912" y="265652"/>
                    </a:cubicBezTo>
                    <a:cubicBezTo>
                      <a:pt x="2378912" y="278277"/>
                      <a:pt x="2368677" y="288512"/>
                      <a:pt x="2356052" y="288512"/>
                    </a:cubicBezTo>
                    <a:lnTo>
                      <a:pt x="2356053" y="288511"/>
                    </a:lnTo>
                    <a:cubicBezTo>
                      <a:pt x="2343428" y="288511"/>
                      <a:pt x="2333193" y="278276"/>
                      <a:pt x="2333193" y="265651"/>
                    </a:cubicBezTo>
                    <a:lnTo>
                      <a:pt x="2333193" y="22860"/>
                    </a:lnTo>
                    <a:cubicBezTo>
                      <a:pt x="2333193" y="10235"/>
                      <a:pt x="2343428" y="0"/>
                      <a:pt x="2356053" y="0"/>
                    </a:cubicBezTo>
                    <a:close/>
                    <a:moveTo>
                      <a:pt x="2275598" y="0"/>
                    </a:moveTo>
                    <a:cubicBezTo>
                      <a:pt x="2288223" y="0"/>
                      <a:pt x="2298458" y="10235"/>
                      <a:pt x="2298458" y="22860"/>
                    </a:cubicBezTo>
                    <a:cubicBezTo>
                      <a:pt x="2298458" y="103791"/>
                      <a:pt x="2298457" y="184721"/>
                      <a:pt x="2298457" y="265652"/>
                    </a:cubicBezTo>
                    <a:cubicBezTo>
                      <a:pt x="2298457" y="278277"/>
                      <a:pt x="2288222" y="288512"/>
                      <a:pt x="2275597" y="288512"/>
                    </a:cubicBezTo>
                    <a:lnTo>
                      <a:pt x="2275598" y="288511"/>
                    </a:lnTo>
                    <a:cubicBezTo>
                      <a:pt x="2262973" y="288511"/>
                      <a:pt x="2252738" y="278276"/>
                      <a:pt x="2252738" y="265651"/>
                    </a:cubicBezTo>
                    <a:lnTo>
                      <a:pt x="2252738" y="22860"/>
                    </a:lnTo>
                    <a:cubicBezTo>
                      <a:pt x="2252738" y="10235"/>
                      <a:pt x="2262973" y="0"/>
                      <a:pt x="2275598" y="0"/>
                    </a:cubicBezTo>
                    <a:close/>
                    <a:moveTo>
                      <a:pt x="2195143" y="0"/>
                    </a:moveTo>
                    <a:cubicBezTo>
                      <a:pt x="2207768" y="0"/>
                      <a:pt x="2218003" y="10235"/>
                      <a:pt x="2218003" y="22860"/>
                    </a:cubicBezTo>
                    <a:cubicBezTo>
                      <a:pt x="2218003" y="103791"/>
                      <a:pt x="2218002" y="184721"/>
                      <a:pt x="2218002" y="265652"/>
                    </a:cubicBezTo>
                    <a:cubicBezTo>
                      <a:pt x="2218002" y="278277"/>
                      <a:pt x="2207767" y="288512"/>
                      <a:pt x="2195142" y="288512"/>
                    </a:cubicBezTo>
                    <a:lnTo>
                      <a:pt x="2195143" y="288511"/>
                    </a:lnTo>
                    <a:cubicBezTo>
                      <a:pt x="2182518" y="288511"/>
                      <a:pt x="2172283" y="278276"/>
                      <a:pt x="2172283" y="265651"/>
                    </a:cubicBezTo>
                    <a:lnTo>
                      <a:pt x="2172283" y="22860"/>
                    </a:lnTo>
                    <a:cubicBezTo>
                      <a:pt x="2172283" y="10235"/>
                      <a:pt x="2182518" y="0"/>
                      <a:pt x="2195143" y="0"/>
                    </a:cubicBezTo>
                    <a:close/>
                    <a:moveTo>
                      <a:pt x="2114688" y="0"/>
                    </a:moveTo>
                    <a:cubicBezTo>
                      <a:pt x="2127313" y="0"/>
                      <a:pt x="2137548" y="10235"/>
                      <a:pt x="2137548" y="22860"/>
                    </a:cubicBezTo>
                    <a:cubicBezTo>
                      <a:pt x="2137548" y="103791"/>
                      <a:pt x="2137547" y="184721"/>
                      <a:pt x="2137547" y="265652"/>
                    </a:cubicBezTo>
                    <a:cubicBezTo>
                      <a:pt x="2137547" y="278277"/>
                      <a:pt x="2127312" y="288512"/>
                      <a:pt x="2114687" y="288512"/>
                    </a:cubicBezTo>
                    <a:lnTo>
                      <a:pt x="2114688" y="288511"/>
                    </a:lnTo>
                    <a:cubicBezTo>
                      <a:pt x="2102063" y="288511"/>
                      <a:pt x="2091828" y="278276"/>
                      <a:pt x="2091828" y="265651"/>
                    </a:cubicBezTo>
                    <a:lnTo>
                      <a:pt x="2091828" y="22860"/>
                    </a:lnTo>
                    <a:cubicBezTo>
                      <a:pt x="2091828" y="10235"/>
                      <a:pt x="2102063" y="0"/>
                      <a:pt x="2114688" y="0"/>
                    </a:cubicBezTo>
                    <a:close/>
                    <a:moveTo>
                      <a:pt x="2034233" y="0"/>
                    </a:moveTo>
                    <a:cubicBezTo>
                      <a:pt x="2046858" y="0"/>
                      <a:pt x="2057093" y="10235"/>
                      <a:pt x="2057093" y="22860"/>
                    </a:cubicBezTo>
                    <a:cubicBezTo>
                      <a:pt x="2057093" y="103791"/>
                      <a:pt x="2057092" y="184721"/>
                      <a:pt x="2057092" y="265652"/>
                    </a:cubicBezTo>
                    <a:cubicBezTo>
                      <a:pt x="2057092" y="278277"/>
                      <a:pt x="2046857" y="288512"/>
                      <a:pt x="2034232" y="288512"/>
                    </a:cubicBezTo>
                    <a:lnTo>
                      <a:pt x="2034233" y="288511"/>
                    </a:lnTo>
                    <a:cubicBezTo>
                      <a:pt x="2021608" y="288511"/>
                      <a:pt x="2011373" y="278276"/>
                      <a:pt x="2011373" y="265651"/>
                    </a:cubicBezTo>
                    <a:lnTo>
                      <a:pt x="2011373" y="22860"/>
                    </a:lnTo>
                    <a:cubicBezTo>
                      <a:pt x="2011373" y="10235"/>
                      <a:pt x="2021608" y="0"/>
                      <a:pt x="2034233" y="0"/>
                    </a:cubicBezTo>
                    <a:close/>
                    <a:moveTo>
                      <a:pt x="1953778" y="0"/>
                    </a:moveTo>
                    <a:cubicBezTo>
                      <a:pt x="1966403" y="0"/>
                      <a:pt x="1976638" y="10235"/>
                      <a:pt x="1976638" y="22860"/>
                    </a:cubicBezTo>
                    <a:cubicBezTo>
                      <a:pt x="1976638" y="103791"/>
                      <a:pt x="1976637" y="184721"/>
                      <a:pt x="1976637" y="265652"/>
                    </a:cubicBezTo>
                    <a:cubicBezTo>
                      <a:pt x="1976637" y="278277"/>
                      <a:pt x="1966402" y="288512"/>
                      <a:pt x="1953777" y="288512"/>
                    </a:cubicBezTo>
                    <a:lnTo>
                      <a:pt x="1953778" y="288511"/>
                    </a:lnTo>
                    <a:cubicBezTo>
                      <a:pt x="1941153" y="288511"/>
                      <a:pt x="1930918" y="278276"/>
                      <a:pt x="1930918" y="265651"/>
                    </a:cubicBezTo>
                    <a:lnTo>
                      <a:pt x="1930918" y="22860"/>
                    </a:lnTo>
                    <a:cubicBezTo>
                      <a:pt x="1930918" y="10235"/>
                      <a:pt x="1941153" y="0"/>
                      <a:pt x="1953778" y="0"/>
                    </a:cubicBezTo>
                    <a:close/>
                    <a:moveTo>
                      <a:pt x="1873323" y="0"/>
                    </a:moveTo>
                    <a:cubicBezTo>
                      <a:pt x="1885948" y="0"/>
                      <a:pt x="1896183" y="10235"/>
                      <a:pt x="1896183" y="22860"/>
                    </a:cubicBezTo>
                    <a:cubicBezTo>
                      <a:pt x="1896183" y="103791"/>
                      <a:pt x="1896182" y="184721"/>
                      <a:pt x="1896182" y="265652"/>
                    </a:cubicBezTo>
                    <a:cubicBezTo>
                      <a:pt x="1896182" y="278277"/>
                      <a:pt x="1885947" y="288512"/>
                      <a:pt x="1873322" y="288512"/>
                    </a:cubicBezTo>
                    <a:lnTo>
                      <a:pt x="1873323" y="288511"/>
                    </a:lnTo>
                    <a:cubicBezTo>
                      <a:pt x="1860698" y="288511"/>
                      <a:pt x="1850463" y="278276"/>
                      <a:pt x="1850463" y="265651"/>
                    </a:cubicBezTo>
                    <a:lnTo>
                      <a:pt x="1850463" y="22860"/>
                    </a:lnTo>
                    <a:cubicBezTo>
                      <a:pt x="1850463" y="10235"/>
                      <a:pt x="1860698" y="0"/>
                      <a:pt x="1873323" y="0"/>
                    </a:cubicBezTo>
                    <a:close/>
                    <a:moveTo>
                      <a:pt x="1792868" y="0"/>
                    </a:moveTo>
                    <a:cubicBezTo>
                      <a:pt x="1805493" y="0"/>
                      <a:pt x="1815728" y="10235"/>
                      <a:pt x="1815728" y="22860"/>
                    </a:cubicBezTo>
                    <a:cubicBezTo>
                      <a:pt x="1815728" y="103791"/>
                      <a:pt x="1815727" y="184721"/>
                      <a:pt x="1815727" y="265652"/>
                    </a:cubicBezTo>
                    <a:cubicBezTo>
                      <a:pt x="1815727" y="278277"/>
                      <a:pt x="1805492" y="288512"/>
                      <a:pt x="1792867" y="288512"/>
                    </a:cubicBezTo>
                    <a:lnTo>
                      <a:pt x="1792868" y="288511"/>
                    </a:lnTo>
                    <a:cubicBezTo>
                      <a:pt x="1780243" y="288511"/>
                      <a:pt x="1770008" y="278276"/>
                      <a:pt x="1770008" y="265651"/>
                    </a:cubicBezTo>
                    <a:lnTo>
                      <a:pt x="1770008" y="22860"/>
                    </a:lnTo>
                    <a:cubicBezTo>
                      <a:pt x="1770008" y="10235"/>
                      <a:pt x="1780243" y="0"/>
                      <a:pt x="1792868" y="0"/>
                    </a:cubicBezTo>
                    <a:close/>
                    <a:moveTo>
                      <a:pt x="1712413" y="0"/>
                    </a:moveTo>
                    <a:cubicBezTo>
                      <a:pt x="1725038" y="0"/>
                      <a:pt x="1735273" y="10235"/>
                      <a:pt x="1735273" y="22860"/>
                    </a:cubicBezTo>
                    <a:cubicBezTo>
                      <a:pt x="1735273" y="103791"/>
                      <a:pt x="1735272" y="184721"/>
                      <a:pt x="1735272" y="265652"/>
                    </a:cubicBezTo>
                    <a:cubicBezTo>
                      <a:pt x="1735272" y="278277"/>
                      <a:pt x="1725037" y="288512"/>
                      <a:pt x="1712412" y="288512"/>
                    </a:cubicBezTo>
                    <a:lnTo>
                      <a:pt x="1712413" y="288511"/>
                    </a:lnTo>
                    <a:cubicBezTo>
                      <a:pt x="1699788" y="288511"/>
                      <a:pt x="1689553" y="278276"/>
                      <a:pt x="1689553" y="265651"/>
                    </a:cubicBezTo>
                    <a:lnTo>
                      <a:pt x="1689553" y="22860"/>
                    </a:lnTo>
                    <a:cubicBezTo>
                      <a:pt x="1689553" y="10235"/>
                      <a:pt x="1699788" y="0"/>
                      <a:pt x="1712413" y="0"/>
                    </a:cubicBezTo>
                    <a:close/>
                    <a:moveTo>
                      <a:pt x="1631959" y="0"/>
                    </a:moveTo>
                    <a:cubicBezTo>
                      <a:pt x="1644583" y="0"/>
                      <a:pt x="1654818" y="10235"/>
                      <a:pt x="1654818" y="22860"/>
                    </a:cubicBezTo>
                    <a:cubicBezTo>
                      <a:pt x="1654818" y="103791"/>
                      <a:pt x="1654817" y="184721"/>
                      <a:pt x="1654817" y="265652"/>
                    </a:cubicBezTo>
                    <a:cubicBezTo>
                      <a:pt x="1654817" y="278277"/>
                      <a:pt x="1644582" y="288512"/>
                      <a:pt x="1631957" y="288512"/>
                    </a:cubicBezTo>
                    <a:lnTo>
                      <a:pt x="1631959" y="288511"/>
                    </a:lnTo>
                    <a:cubicBezTo>
                      <a:pt x="1619333" y="288511"/>
                      <a:pt x="1609098" y="278276"/>
                      <a:pt x="1609098" y="265651"/>
                    </a:cubicBezTo>
                    <a:lnTo>
                      <a:pt x="1609098" y="22860"/>
                    </a:lnTo>
                    <a:cubicBezTo>
                      <a:pt x="1609098" y="10235"/>
                      <a:pt x="1619333" y="0"/>
                      <a:pt x="1631959" y="0"/>
                    </a:cubicBezTo>
                    <a:close/>
                    <a:moveTo>
                      <a:pt x="1551503" y="0"/>
                    </a:moveTo>
                    <a:cubicBezTo>
                      <a:pt x="1564129" y="0"/>
                      <a:pt x="1574363" y="10235"/>
                      <a:pt x="1574363" y="22860"/>
                    </a:cubicBezTo>
                    <a:cubicBezTo>
                      <a:pt x="1574363" y="103791"/>
                      <a:pt x="1574362" y="184721"/>
                      <a:pt x="1574362" y="265652"/>
                    </a:cubicBezTo>
                    <a:cubicBezTo>
                      <a:pt x="1574362" y="278277"/>
                      <a:pt x="1564127" y="288512"/>
                      <a:pt x="1551502" y="288512"/>
                    </a:cubicBezTo>
                    <a:lnTo>
                      <a:pt x="1551503" y="288511"/>
                    </a:lnTo>
                    <a:cubicBezTo>
                      <a:pt x="1538878" y="288511"/>
                      <a:pt x="1528644" y="278276"/>
                      <a:pt x="1528644" y="265651"/>
                    </a:cubicBezTo>
                    <a:lnTo>
                      <a:pt x="1528644" y="22860"/>
                    </a:lnTo>
                    <a:cubicBezTo>
                      <a:pt x="1528644" y="10235"/>
                      <a:pt x="1538878" y="0"/>
                      <a:pt x="1551503" y="0"/>
                    </a:cubicBezTo>
                    <a:close/>
                    <a:moveTo>
                      <a:pt x="1471048" y="0"/>
                    </a:moveTo>
                    <a:cubicBezTo>
                      <a:pt x="1483673" y="0"/>
                      <a:pt x="1493908" y="10235"/>
                      <a:pt x="1493908" y="22860"/>
                    </a:cubicBezTo>
                    <a:cubicBezTo>
                      <a:pt x="1493908" y="103791"/>
                      <a:pt x="1493907" y="184721"/>
                      <a:pt x="1493907" y="265652"/>
                    </a:cubicBezTo>
                    <a:cubicBezTo>
                      <a:pt x="1493907" y="278277"/>
                      <a:pt x="1483672" y="288512"/>
                      <a:pt x="1471047" y="288512"/>
                    </a:cubicBezTo>
                    <a:lnTo>
                      <a:pt x="1471048" y="288511"/>
                    </a:lnTo>
                    <a:cubicBezTo>
                      <a:pt x="1458424" y="288511"/>
                      <a:pt x="1448188" y="278276"/>
                      <a:pt x="1448188" y="265651"/>
                    </a:cubicBezTo>
                    <a:lnTo>
                      <a:pt x="1448188" y="22860"/>
                    </a:lnTo>
                    <a:cubicBezTo>
                      <a:pt x="1448188" y="10235"/>
                      <a:pt x="1458424" y="0"/>
                      <a:pt x="1471048" y="0"/>
                    </a:cubicBezTo>
                    <a:close/>
                    <a:moveTo>
                      <a:pt x="1390593" y="0"/>
                    </a:moveTo>
                    <a:cubicBezTo>
                      <a:pt x="1403218" y="0"/>
                      <a:pt x="1413453" y="10235"/>
                      <a:pt x="1413453" y="22860"/>
                    </a:cubicBezTo>
                    <a:cubicBezTo>
                      <a:pt x="1413453" y="103791"/>
                      <a:pt x="1413453" y="184721"/>
                      <a:pt x="1413453" y="265652"/>
                    </a:cubicBezTo>
                    <a:cubicBezTo>
                      <a:pt x="1413453" y="278277"/>
                      <a:pt x="1403217" y="288512"/>
                      <a:pt x="1390592" y="288512"/>
                    </a:cubicBezTo>
                    <a:lnTo>
                      <a:pt x="1390593" y="288511"/>
                    </a:lnTo>
                    <a:cubicBezTo>
                      <a:pt x="1377969" y="288511"/>
                      <a:pt x="1367734" y="278276"/>
                      <a:pt x="1367734" y="265651"/>
                    </a:cubicBezTo>
                    <a:lnTo>
                      <a:pt x="1367734" y="22860"/>
                    </a:lnTo>
                    <a:cubicBezTo>
                      <a:pt x="1367734" y="10235"/>
                      <a:pt x="1377969" y="0"/>
                      <a:pt x="1390593" y="0"/>
                    </a:cubicBezTo>
                    <a:close/>
                    <a:moveTo>
                      <a:pt x="1310138" y="0"/>
                    </a:moveTo>
                    <a:cubicBezTo>
                      <a:pt x="1322763" y="0"/>
                      <a:pt x="1332999" y="10235"/>
                      <a:pt x="1332999" y="22860"/>
                    </a:cubicBezTo>
                    <a:cubicBezTo>
                      <a:pt x="1332999" y="103791"/>
                      <a:pt x="1332997" y="184721"/>
                      <a:pt x="1332997" y="265652"/>
                    </a:cubicBezTo>
                    <a:cubicBezTo>
                      <a:pt x="1332997" y="278277"/>
                      <a:pt x="1322762" y="288512"/>
                      <a:pt x="1310137" y="288512"/>
                    </a:cubicBezTo>
                    <a:lnTo>
                      <a:pt x="1310138" y="288511"/>
                    </a:lnTo>
                    <a:cubicBezTo>
                      <a:pt x="1297513" y="288511"/>
                      <a:pt x="1287279" y="278276"/>
                      <a:pt x="1287279" y="265651"/>
                    </a:cubicBezTo>
                    <a:lnTo>
                      <a:pt x="1287279" y="22860"/>
                    </a:lnTo>
                    <a:cubicBezTo>
                      <a:pt x="1287279" y="10235"/>
                      <a:pt x="1297513" y="0"/>
                      <a:pt x="1310138" y="0"/>
                    </a:cubicBezTo>
                    <a:close/>
                    <a:moveTo>
                      <a:pt x="1229683" y="0"/>
                    </a:moveTo>
                    <a:cubicBezTo>
                      <a:pt x="1242308" y="0"/>
                      <a:pt x="1252543" y="10235"/>
                      <a:pt x="1252543" y="22860"/>
                    </a:cubicBezTo>
                    <a:cubicBezTo>
                      <a:pt x="1252543" y="103791"/>
                      <a:pt x="1252542" y="184721"/>
                      <a:pt x="1252542" y="265652"/>
                    </a:cubicBezTo>
                    <a:cubicBezTo>
                      <a:pt x="1252542" y="278277"/>
                      <a:pt x="1242307" y="288512"/>
                      <a:pt x="1229682" y="288512"/>
                    </a:cubicBezTo>
                    <a:lnTo>
                      <a:pt x="1229683" y="288511"/>
                    </a:lnTo>
                    <a:cubicBezTo>
                      <a:pt x="1217058" y="288511"/>
                      <a:pt x="1206823" y="278276"/>
                      <a:pt x="1206823" y="265651"/>
                    </a:cubicBezTo>
                    <a:lnTo>
                      <a:pt x="1206823" y="22860"/>
                    </a:lnTo>
                    <a:cubicBezTo>
                      <a:pt x="1206823" y="10235"/>
                      <a:pt x="1217058" y="0"/>
                      <a:pt x="1229683" y="0"/>
                    </a:cubicBezTo>
                    <a:close/>
                    <a:moveTo>
                      <a:pt x="1149228" y="0"/>
                    </a:moveTo>
                    <a:cubicBezTo>
                      <a:pt x="1161853" y="0"/>
                      <a:pt x="1172088" y="10235"/>
                      <a:pt x="1172088" y="22860"/>
                    </a:cubicBezTo>
                    <a:cubicBezTo>
                      <a:pt x="1172088" y="103791"/>
                      <a:pt x="1172087" y="184721"/>
                      <a:pt x="1172087" y="265652"/>
                    </a:cubicBezTo>
                    <a:cubicBezTo>
                      <a:pt x="1172087" y="278277"/>
                      <a:pt x="1161852" y="288512"/>
                      <a:pt x="1149227" y="288512"/>
                    </a:cubicBezTo>
                    <a:lnTo>
                      <a:pt x="1149228" y="288511"/>
                    </a:lnTo>
                    <a:cubicBezTo>
                      <a:pt x="1136604" y="288511"/>
                      <a:pt x="1126368" y="278276"/>
                      <a:pt x="1126368" y="265651"/>
                    </a:cubicBezTo>
                    <a:lnTo>
                      <a:pt x="1126368" y="22860"/>
                    </a:lnTo>
                    <a:cubicBezTo>
                      <a:pt x="1126368" y="10235"/>
                      <a:pt x="1136604" y="0"/>
                      <a:pt x="1149228" y="0"/>
                    </a:cubicBezTo>
                    <a:close/>
                    <a:moveTo>
                      <a:pt x="1068773" y="0"/>
                    </a:moveTo>
                    <a:cubicBezTo>
                      <a:pt x="1081398" y="0"/>
                      <a:pt x="1091634" y="10235"/>
                      <a:pt x="1091634" y="22860"/>
                    </a:cubicBezTo>
                    <a:cubicBezTo>
                      <a:pt x="1091634" y="103791"/>
                      <a:pt x="1091632" y="184721"/>
                      <a:pt x="1091632" y="265652"/>
                    </a:cubicBezTo>
                    <a:cubicBezTo>
                      <a:pt x="1091632" y="278277"/>
                      <a:pt x="1081397" y="288512"/>
                      <a:pt x="1068773" y="288512"/>
                    </a:cubicBezTo>
                    <a:lnTo>
                      <a:pt x="1068773" y="288511"/>
                    </a:lnTo>
                    <a:cubicBezTo>
                      <a:pt x="1056148" y="288511"/>
                      <a:pt x="1045913" y="278276"/>
                      <a:pt x="1045913" y="265651"/>
                    </a:cubicBezTo>
                    <a:lnTo>
                      <a:pt x="1045913" y="22860"/>
                    </a:lnTo>
                    <a:cubicBezTo>
                      <a:pt x="1045913" y="10235"/>
                      <a:pt x="1056148" y="0"/>
                      <a:pt x="1068773" y="0"/>
                    </a:cubicBezTo>
                    <a:close/>
                    <a:moveTo>
                      <a:pt x="988319" y="0"/>
                    </a:moveTo>
                    <a:cubicBezTo>
                      <a:pt x="1000943" y="0"/>
                      <a:pt x="1011178" y="10235"/>
                      <a:pt x="1011178" y="22860"/>
                    </a:cubicBezTo>
                    <a:cubicBezTo>
                      <a:pt x="1011178" y="103791"/>
                      <a:pt x="1011177" y="184721"/>
                      <a:pt x="1011177" y="265652"/>
                    </a:cubicBezTo>
                    <a:cubicBezTo>
                      <a:pt x="1011177" y="278277"/>
                      <a:pt x="1000942" y="288512"/>
                      <a:pt x="988317" y="288512"/>
                    </a:cubicBezTo>
                    <a:lnTo>
                      <a:pt x="988319" y="288511"/>
                    </a:lnTo>
                    <a:cubicBezTo>
                      <a:pt x="975694" y="288511"/>
                      <a:pt x="965458" y="278276"/>
                      <a:pt x="965458" y="265651"/>
                    </a:cubicBezTo>
                    <a:lnTo>
                      <a:pt x="965458" y="22860"/>
                    </a:lnTo>
                    <a:cubicBezTo>
                      <a:pt x="965458" y="10235"/>
                      <a:pt x="975694" y="0"/>
                      <a:pt x="988319" y="0"/>
                    </a:cubicBezTo>
                    <a:close/>
                    <a:moveTo>
                      <a:pt x="907864" y="0"/>
                    </a:moveTo>
                    <a:cubicBezTo>
                      <a:pt x="920488" y="0"/>
                      <a:pt x="930723" y="10235"/>
                      <a:pt x="930723" y="22860"/>
                    </a:cubicBezTo>
                    <a:cubicBezTo>
                      <a:pt x="930723" y="103791"/>
                      <a:pt x="930722" y="184721"/>
                      <a:pt x="930722" y="265652"/>
                    </a:cubicBezTo>
                    <a:cubicBezTo>
                      <a:pt x="930722" y="278277"/>
                      <a:pt x="920487" y="288512"/>
                      <a:pt x="907862" y="288512"/>
                    </a:cubicBezTo>
                    <a:lnTo>
                      <a:pt x="907864" y="288511"/>
                    </a:lnTo>
                    <a:cubicBezTo>
                      <a:pt x="895238" y="288511"/>
                      <a:pt x="885003" y="278276"/>
                      <a:pt x="885003" y="265651"/>
                    </a:cubicBezTo>
                    <a:lnTo>
                      <a:pt x="885003" y="22860"/>
                    </a:lnTo>
                    <a:cubicBezTo>
                      <a:pt x="885003" y="10235"/>
                      <a:pt x="895238" y="0"/>
                      <a:pt x="907864" y="0"/>
                    </a:cubicBezTo>
                    <a:close/>
                    <a:moveTo>
                      <a:pt x="827408" y="0"/>
                    </a:moveTo>
                    <a:cubicBezTo>
                      <a:pt x="840033" y="0"/>
                      <a:pt x="850268" y="10235"/>
                      <a:pt x="850268" y="22860"/>
                    </a:cubicBezTo>
                    <a:cubicBezTo>
                      <a:pt x="850268" y="103791"/>
                      <a:pt x="850267" y="184721"/>
                      <a:pt x="850267" y="265652"/>
                    </a:cubicBezTo>
                    <a:cubicBezTo>
                      <a:pt x="850267" y="278277"/>
                      <a:pt x="840032" y="288512"/>
                      <a:pt x="827407" y="288512"/>
                    </a:cubicBezTo>
                    <a:lnTo>
                      <a:pt x="827408" y="288511"/>
                    </a:lnTo>
                    <a:cubicBezTo>
                      <a:pt x="814783" y="288511"/>
                      <a:pt x="804548" y="278276"/>
                      <a:pt x="804548" y="265651"/>
                    </a:cubicBezTo>
                    <a:lnTo>
                      <a:pt x="804548" y="22860"/>
                    </a:lnTo>
                    <a:cubicBezTo>
                      <a:pt x="804548" y="10235"/>
                      <a:pt x="814783" y="0"/>
                      <a:pt x="827408" y="0"/>
                    </a:cubicBezTo>
                    <a:close/>
                    <a:moveTo>
                      <a:pt x="746953" y="0"/>
                    </a:moveTo>
                    <a:cubicBezTo>
                      <a:pt x="759578" y="0"/>
                      <a:pt x="769813" y="10235"/>
                      <a:pt x="769813" y="22860"/>
                    </a:cubicBezTo>
                    <a:cubicBezTo>
                      <a:pt x="769813" y="103791"/>
                      <a:pt x="769812" y="184721"/>
                      <a:pt x="769812" y="265652"/>
                    </a:cubicBezTo>
                    <a:cubicBezTo>
                      <a:pt x="769812" y="278277"/>
                      <a:pt x="759577" y="288512"/>
                      <a:pt x="746952" y="288512"/>
                    </a:cubicBezTo>
                    <a:lnTo>
                      <a:pt x="746953" y="288511"/>
                    </a:lnTo>
                    <a:cubicBezTo>
                      <a:pt x="734328" y="288511"/>
                      <a:pt x="724093" y="278276"/>
                      <a:pt x="724093" y="265651"/>
                    </a:cubicBezTo>
                    <a:lnTo>
                      <a:pt x="724093" y="22860"/>
                    </a:lnTo>
                    <a:cubicBezTo>
                      <a:pt x="724093" y="10235"/>
                      <a:pt x="734328" y="0"/>
                      <a:pt x="746953" y="0"/>
                    </a:cubicBezTo>
                    <a:close/>
                    <a:moveTo>
                      <a:pt x="666498" y="0"/>
                    </a:moveTo>
                    <a:cubicBezTo>
                      <a:pt x="679123" y="0"/>
                      <a:pt x="689358" y="10235"/>
                      <a:pt x="689358" y="22860"/>
                    </a:cubicBezTo>
                    <a:cubicBezTo>
                      <a:pt x="689358" y="103791"/>
                      <a:pt x="689357" y="184721"/>
                      <a:pt x="689357" y="265652"/>
                    </a:cubicBezTo>
                    <a:cubicBezTo>
                      <a:pt x="689357" y="278277"/>
                      <a:pt x="679122" y="288512"/>
                      <a:pt x="666497" y="288512"/>
                    </a:cubicBezTo>
                    <a:lnTo>
                      <a:pt x="666498" y="288511"/>
                    </a:lnTo>
                    <a:cubicBezTo>
                      <a:pt x="653873" y="288511"/>
                      <a:pt x="643638" y="278276"/>
                      <a:pt x="643638" y="265651"/>
                    </a:cubicBezTo>
                    <a:lnTo>
                      <a:pt x="643638" y="22860"/>
                    </a:lnTo>
                    <a:cubicBezTo>
                      <a:pt x="643638" y="10235"/>
                      <a:pt x="653873" y="0"/>
                      <a:pt x="666498" y="0"/>
                    </a:cubicBezTo>
                    <a:close/>
                    <a:moveTo>
                      <a:pt x="586045" y="0"/>
                    </a:moveTo>
                    <a:cubicBezTo>
                      <a:pt x="598670" y="0"/>
                      <a:pt x="608905" y="10235"/>
                      <a:pt x="608905" y="22860"/>
                    </a:cubicBezTo>
                    <a:cubicBezTo>
                      <a:pt x="608905" y="103791"/>
                      <a:pt x="608904" y="184721"/>
                      <a:pt x="608904" y="265652"/>
                    </a:cubicBezTo>
                    <a:cubicBezTo>
                      <a:pt x="608904" y="278277"/>
                      <a:pt x="598669" y="288512"/>
                      <a:pt x="586044" y="288512"/>
                    </a:cubicBezTo>
                    <a:lnTo>
                      <a:pt x="586045" y="288511"/>
                    </a:lnTo>
                    <a:cubicBezTo>
                      <a:pt x="573420" y="288511"/>
                      <a:pt x="563185" y="278276"/>
                      <a:pt x="563185" y="265651"/>
                    </a:cubicBezTo>
                    <a:lnTo>
                      <a:pt x="563185" y="22860"/>
                    </a:lnTo>
                    <a:cubicBezTo>
                      <a:pt x="563185" y="10235"/>
                      <a:pt x="573420" y="0"/>
                      <a:pt x="586045" y="0"/>
                    </a:cubicBezTo>
                    <a:close/>
                    <a:moveTo>
                      <a:pt x="505590" y="0"/>
                    </a:moveTo>
                    <a:cubicBezTo>
                      <a:pt x="518215" y="0"/>
                      <a:pt x="528450" y="10235"/>
                      <a:pt x="528450" y="22860"/>
                    </a:cubicBezTo>
                    <a:cubicBezTo>
                      <a:pt x="528450" y="103791"/>
                      <a:pt x="528449" y="184721"/>
                      <a:pt x="528449" y="265652"/>
                    </a:cubicBezTo>
                    <a:cubicBezTo>
                      <a:pt x="528449" y="278277"/>
                      <a:pt x="518214" y="288512"/>
                      <a:pt x="505589" y="288512"/>
                    </a:cubicBezTo>
                    <a:lnTo>
                      <a:pt x="505590" y="288511"/>
                    </a:lnTo>
                    <a:cubicBezTo>
                      <a:pt x="492965" y="288511"/>
                      <a:pt x="482730" y="278276"/>
                      <a:pt x="482730" y="265651"/>
                    </a:cubicBezTo>
                    <a:lnTo>
                      <a:pt x="482730" y="22860"/>
                    </a:lnTo>
                    <a:cubicBezTo>
                      <a:pt x="482730" y="10235"/>
                      <a:pt x="492965" y="0"/>
                      <a:pt x="505590" y="0"/>
                    </a:cubicBezTo>
                    <a:close/>
                    <a:moveTo>
                      <a:pt x="425135" y="0"/>
                    </a:moveTo>
                    <a:cubicBezTo>
                      <a:pt x="437760" y="0"/>
                      <a:pt x="447995" y="10235"/>
                      <a:pt x="447995" y="22860"/>
                    </a:cubicBezTo>
                    <a:cubicBezTo>
                      <a:pt x="447995" y="103791"/>
                      <a:pt x="447994" y="184721"/>
                      <a:pt x="447994" y="265652"/>
                    </a:cubicBezTo>
                    <a:cubicBezTo>
                      <a:pt x="447994" y="278277"/>
                      <a:pt x="437759" y="288512"/>
                      <a:pt x="425134" y="288512"/>
                    </a:cubicBezTo>
                    <a:lnTo>
                      <a:pt x="425135" y="288511"/>
                    </a:lnTo>
                    <a:cubicBezTo>
                      <a:pt x="412510" y="288511"/>
                      <a:pt x="402275" y="278276"/>
                      <a:pt x="402275" y="265651"/>
                    </a:cubicBezTo>
                    <a:lnTo>
                      <a:pt x="402275" y="22860"/>
                    </a:lnTo>
                    <a:cubicBezTo>
                      <a:pt x="402275" y="10235"/>
                      <a:pt x="412510" y="0"/>
                      <a:pt x="425135" y="0"/>
                    </a:cubicBezTo>
                    <a:close/>
                    <a:moveTo>
                      <a:pt x="344680" y="0"/>
                    </a:moveTo>
                    <a:cubicBezTo>
                      <a:pt x="357305" y="0"/>
                      <a:pt x="367540" y="10235"/>
                      <a:pt x="367540" y="22860"/>
                    </a:cubicBezTo>
                    <a:cubicBezTo>
                      <a:pt x="367540" y="103791"/>
                      <a:pt x="367539" y="184721"/>
                      <a:pt x="367539" y="265652"/>
                    </a:cubicBezTo>
                    <a:cubicBezTo>
                      <a:pt x="367539" y="278277"/>
                      <a:pt x="357304" y="288512"/>
                      <a:pt x="344679" y="288512"/>
                    </a:cubicBezTo>
                    <a:lnTo>
                      <a:pt x="344680" y="288511"/>
                    </a:lnTo>
                    <a:cubicBezTo>
                      <a:pt x="332055" y="288511"/>
                      <a:pt x="321820" y="278276"/>
                      <a:pt x="321820" y="265651"/>
                    </a:cubicBezTo>
                    <a:lnTo>
                      <a:pt x="321820" y="22860"/>
                    </a:lnTo>
                    <a:cubicBezTo>
                      <a:pt x="321820" y="10235"/>
                      <a:pt x="332055" y="0"/>
                      <a:pt x="344680" y="0"/>
                    </a:cubicBezTo>
                    <a:close/>
                    <a:moveTo>
                      <a:pt x="264225" y="0"/>
                    </a:moveTo>
                    <a:cubicBezTo>
                      <a:pt x="276850" y="0"/>
                      <a:pt x="287085" y="10235"/>
                      <a:pt x="287085" y="22860"/>
                    </a:cubicBezTo>
                    <a:cubicBezTo>
                      <a:pt x="287085" y="103791"/>
                      <a:pt x="287084" y="184721"/>
                      <a:pt x="287084" y="265652"/>
                    </a:cubicBezTo>
                    <a:cubicBezTo>
                      <a:pt x="287084" y="278277"/>
                      <a:pt x="276849" y="288512"/>
                      <a:pt x="264224" y="288512"/>
                    </a:cubicBezTo>
                    <a:lnTo>
                      <a:pt x="264225" y="288511"/>
                    </a:lnTo>
                    <a:cubicBezTo>
                      <a:pt x="251600" y="288511"/>
                      <a:pt x="241365" y="278276"/>
                      <a:pt x="241365" y="265651"/>
                    </a:cubicBezTo>
                    <a:lnTo>
                      <a:pt x="241365" y="22860"/>
                    </a:lnTo>
                    <a:cubicBezTo>
                      <a:pt x="241365" y="10235"/>
                      <a:pt x="251600" y="0"/>
                      <a:pt x="264225" y="0"/>
                    </a:cubicBezTo>
                    <a:close/>
                    <a:moveTo>
                      <a:pt x="183770" y="0"/>
                    </a:moveTo>
                    <a:cubicBezTo>
                      <a:pt x="196395" y="0"/>
                      <a:pt x="206630" y="10235"/>
                      <a:pt x="206630" y="22860"/>
                    </a:cubicBezTo>
                    <a:cubicBezTo>
                      <a:pt x="206630" y="103791"/>
                      <a:pt x="206629" y="184721"/>
                      <a:pt x="206629" y="265652"/>
                    </a:cubicBezTo>
                    <a:cubicBezTo>
                      <a:pt x="206629" y="278277"/>
                      <a:pt x="196394" y="288512"/>
                      <a:pt x="183769" y="288512"/>
                    </a:cubicBezTo>
                    <a:lnTo>
                      <a:pt x="183770" y="288511"/>
                    </a:lnTo>
                    <a:cubicBezTo>
                      <a:pt x="171145" y="288511"/>
                      <a:pt x="160910" y="278276"/>
                      <a:pt x="160910" y="265651"/>
                    </a:cubicBezTo>
                    <a:lnTo>
                      <a:pt x="160910" y="22860"/>
                    </a:lnTo>
                    <a:cubicBezTo>
                      <a:pt x="160910" y="10235"/>
                      <a:pt x="171145" y="0"/>
                      <a:pt x="183770" y="0"/>
                    </a:cubicBezTo>
                    <a:close/>
                    <a:moveTo>
                      <a:pt x="103315" y="0"/>
                    </a:moveTo>
                    <a:cubicBezTo>
                      <a:pt x="115940" y="0"/>
                      <a:pt x="126175" y="10235"/>
                      <a:pt x="126175" y="22860"/>
                    </a:cubicBezTo>
                    <a:cubicBezTo>
                      <a:pt x="126175" y="103791"/>
                      <a:pt x="126174" y="184721"/>
                      <a:pt x="126174" y="265652"/>
                    </a:cubicBezTo>
                    <a:cubicBezTo>
                      <a:pt x="126174" y="278277"/>
                      <a:pt x="115939" y="288512"/>
                      <a:pt x="103314" y="288512"/>
                    </a:cubicBezTo>
                    <a:lnTo>
                      <a:pt x="103315" y="288511"/>
                    </a:lnTo>
                    <a:cubicBezTo>
                      <a:pt x="90690" y="288511"/>
                      <a:pt x="80455" y="278276"/>
                      <a:pt x="80455" y="265651"/>
                    </a:cubicBezTo>
                    <a:lnTo>
                      <a:pt x="80455" y="22860"/>
                    </a:lnTo>
                    <a:cubicBezTo>
                      <a:pt x="80455" y="10235"/>
                      <a:pt x="90690" y="0"/>
                      <a:pt x="103315" y="0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103791"/>
                      <a:pt x="45719" y="184721"/>
                      <a:pt x="45719" y="265652"/>
                    </a:cubicBezTo>
                    <a:cubicBezTo>
                      <a:pt x="45719" y="278277"/>
                      <a:pt x="35484" y="288512"/>
                      <a:pt x="22859" y="288512"/>
                    </a:cubicBezTo>
                    <a:lnTo>
                      <a:pt x="22860" y="288511"/>
                    </a:lnTo>
                    <a:cubicBezTo>
                      <a:pt x="10235" y="288511"/>
                      <a:pt x="0" y="278276"/>
                      <a:pt x="0" y="265651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C5B42E33-FAB5-0E1C-1469-4A42A6C306CE}"/>
                </a:ext>
              </a:extLst>
            </p:cNvPr>
            <p:cNvGrpSpPr/>
            <p:nvPr/>
          </p:nvGrpSpPr>
          <p:grpSpPr>
            <a:xfrm>
              <a:off x="415626" y="3793491"/>
              <a:ext cx="2231544" cy="365759"/>
              <a:chOff x="6336645" y="2942301"/>
              <a:chExt cx="1439862" cy="691232"/>
            </a:xfrm>
            <a:noFill/>
          </p:grpSpPr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327B508B-C923-E581-90F0-578967B36CE0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50196400-5386-87F3-9B2E-CE1A8037F436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E92E5064-B76C-4055-8EC4-3C7B7EB4DDF1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36234EBA-2ED1-1B20-4560-D40014177269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53F9F3F2-6136-99FE-269F-9E35F330DAF3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88143D64-C6E1-6931-D386-C9E94E7C1530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4D26CA6F-A240-04CA-B3FB-6E488485E9E8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正方形/長方形 224">
                <a:extLst>
                  <a:ext uri="{FF2B5EF4-FFF2-40B4-BE49-F238E27FC236}">
                    <a16:creationId xmlns:a16="http://schemas.microsoft.com/office/drawing/2014/main" id="{D57F62F8-2ADD-769F-B776-732818CA08DF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正方形/長方形 225">
                <a:extLst>
                  <a:ext uri="{FF2B5EF4-FFF2-40B4-BE49-F238E27FC236}">
                    <a16:creationId xmlns:a16="http://schemas.microsoft.com/office/drawing/2014/main" id="{CDC3C5BD-F1EA-9C0B-E7CC-42B5BDB369E2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正方形/長方形 226">
                <a:extLst>
                  <a:ext uri="{FF2B5EF4-FFF2-40B4-BE49-F238E27FC236}">
                    <a16:creationId xmlns:a16="http://schemas.microsoft.com/office/drawing/2014/main" id="{0076BFAA-FDC6-193D-BF59-026566AD1013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A96702C0-9FF5-4BBD-6EB9-2B2CB1A6DC36}"/>
              </a:ext>
            </a:extLst>
          </p:cNvPr>
          <p:cNvGrpSpPr/>
          <p:nvPr/>
        </p:nvGrpSpPr>
        <p:grpSpPr>
          <a:xfrm>
            <a:off x="412465" y="5636396"/>
            <a:ext cx="2237866" cy="662804"/>
            <a:chOff x="6336645" y="2942301"/>
            <a:chExt cx="1439862" cy="1439862"/>
          </a:xfrm>
          <a:noFill/>
        </p:grpSpPr>
        <p:sp>
          <p:nvSpPr>
            <p:cNvPr id="231" name="正方形/長方形 230">
              <a:extLst>
                <a:ext uri="{FF2B5EF4-FFF2-40B4-BE49-F238E27FC236}">
                  <a16:creationId xmlns:a16="http://schemas.microsoft.com/office/drawing/2014/main" id="{F144DC7C-2E6F-1827-2064-0141DD8FDCB8}"/>
                </a:ext>
              </a:extLst>
            </p:cNvPr>
            <p:cNvSpPr/>
            <p:nvPr/>
          </p:nvSpPr>
          <p:spPr>
            <a:xfrm rot="5400000">
              <a:off x="7004683" y="2367925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正方形/長方形 231">
              <a:extLst>
                <a:ext uri="{FF2B5EF4-FFF2-40B4-BE49-F238E27FC236}">
                  <a16:creationId xmlns:a16="http://schemas.microsoft.com/office/drawing/2014/main" id="{5270DBD5-EB34-3FE7-9D66-28EEFB6AC61A}"/>
                </a:ext>
              </a:extLst>
            </p:cNvPr>
            <p:cNvSpPr/>
            <p:nvPr/>
          </p:nvSpPr>
          <p:spPr>
            <a:xfrm rot="5400000">
              <a:off x="7004683" y="3516677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正方形/長方形 232">
              <a:extLst>
                <a:ext uri="{FF2B5EF4-FFF2-40B4-BE49-F238E27FC236}">
                  <a16:creationId xmlns:a16="http://schemas.microsoft.com/office/drawing/2014/main" id="{9030E723-C2E3-ED35-8ABB-89FB7787862E}"/>
                </a:ext>
              </a:extLst>
            </p:cNvPr>
            <p:cNvSpPr/>
            <p:nvPr/>
          </p:nvSpPr>
          <p:spPr>
            <a:xfrm rot="5400000">
              <a:off x="7004683" y="3325220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正方形/長方形 233">
              <a:extLst>
                <a:ext uri="{FF2B5EF4-FFF2-40B4-BE49-F238E27FC236}">
                  <a16:creationId xmlns:a16="http://schemas.microsoft.com/office/drawing/2014/main" id="{99F25979-8CCA-A473-FEE5-6841D51761FB}"/>
                </a:ext>
              </a:extLst>
            </p:cNvPr>
            <p:cNvSpPr/>
            <p:nvPr/>
          </p:nvSpPr>
          <p:spPr>
            <a:xfrm rot="5400000">
              <a:off x="7004683" y="2942302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正方形/長方形 234">
              <a:extLst>
                <a:ext uri="{FF2B5EF4-FFF2-40B4-BE49-F238E27FC236}">
                  <a16:creationId xmlns:a16="http://schemas.microsoft.com/office/drawing/2014/main" id="{0B7AF0DB-1E51-AC5F-DD9F-F684B6F53AE0}"/>
                </a:ext>
              </a:extLst>
            </p:cNvPr>
            <p:cNvSpPr/>
            <p:nvPr/>
          </p:nvSpPr>
          <p:spPr>
            <a:xfrm rot="5400000">
              <a:off x="7004683" y="2559384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正方形/長方形 235">
              <a:extLst>
                <a:ext uri="{FF2B5EF4-FFF2-40B4-BE49-F238E27FC236}">
                  <a16:creationId xmlns:a16="http://schemas.microsoft.com/office/drawing/2014/main" id="{B37C8B59-A680-150E-778F-B5542E4BD955}"/>
                </a:ext>
              </a:extLst>
            </p:cNvPr>
            <p:cNvSpPr/>
            <p:nvPr/>
          </p:nvSpPr>
          <p:spPr>
            <a:xfrm rot="5400000">
              <a:off x="7004683" y="3133761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正方形/長方形 236">
              <a:extLst>
                <a:ext uri="{FF2B5EF4-FFF2-40B4-BE49-F238E27FC236}">
                  <a16:creationId xmlns:a16="http://schemas.microsoft.com/office/drawing/2014/main" id="{E0DE527C-51AB-F746-18D7-C1AE5F086E11}"/>
                </a:ext>
              </a:extLst>
            </p:cNvPr>
            <p:cNvSpPr/>
            <p:nvPr/>
          </p:nvSpPr>
          <p:spPr>
            <a:xfrm rot="5400000">
              <a:off x="7004683" y="2750843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正方形/長方形 237">
              <a:extLst>
                <a:ext uri="{FF2B5EF4-FFF2-40B4-BE49-F238E27FC236}">
                  <a16:creationId xmlns:a16="http://schemas.microsoft.com/office/drawing/2014/main" id="{29A1035B-FED6-51A4-8316-8A2807F83FB9}"/>
                </a:ext>
              </a:extLst>
            </p:cNvPr>
            <p:cNvSpPr/>
            <p:nvPr/>
          </p:nvSpPr>
          <p:spPr>
            <a:xfrm rot="10800000">
              <a:off x="7004684" y="2942301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正方形/長方形 238">
              <a:extLst>
                <a:ext uri="{FF2B5EF4-FFF2-40B4-BE49-F238E27FC236}">
                  <a16:creationId xmlns:a16="http://schemas.microsoft.com/office/drawing/2014/main" id="{8040DB25-D657-878D-FD61-97E04182D946}"/>
                </a:ext>
              </a:extLst>
            </p:cNvPr>
            <p:cNvSpPr/>
            <p:nvPr/>
          </p:nvSpPr>
          <p:spPr>
            <a:xfrm rot="10800000">
              <a:off x="7579060" y="2942301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正方形/長方形 239">
              <a:extLst>
                <a:ext uri="{FF2B5EF4-FFF2-40B4-BE49-F238E27FC236}">
                  <a16:creationId xmlns:a16="http://schemas.microsoft.com/office/drawing/2014/main" id="{B5D95B73-F535-A248-3324-7AA20B7FA51D}"/>
                </a:ext>
              </a:extLst>
            </p:cNvPr>
            <p:cNvSpPr/>
            <p:nvPr/>
          </p:nvSpPr>
          <p:spPr>
            <a:xfrm rot="10800000">
              <a:off x="6621766" y="2942301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正方形/長方形 240">
              <a:extLst>
                <a:ext uri="{FF2B5EF4-FFF2-40B4-BE49-F238E27FC236}">
                  <a16:creationId xmlns:a16="http://schemas.microsoft.com/office/drawing/2014/main" id="{8310A17F-6534-68E9-C683-F9B83D57C6AB}"/>
                </a:ext>
              </a:extLst>
            </p:cNvPr>
            <p:cNvSpPr/>
            <p:nvPr/>
          </p:nvSpPr>
          <p:spPr>
            <a:xfrm rot="10800000">
              <a:off x="6430307" y="2942301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正方形/長方形 241">
              <a:extLst>
                <a:ext uri="{FF2B5EF4-FFF2-40B4-BE49-F238E27FC236}">
                  <a16:creationId xmlns:a16="http://schemas.microsoft.com/office/drawing/2014/main" id="{152D4B12-08AA-FA5F-7BF2-84A4F724DF9F}"/>
                </a:ext>
              </a:extLst>
            </p:cNvPr>
            <p:cNvSpPr/>
            <p:nvPr/>
          </p:nvSpPr>
          <p:spPr>
            <a:xfrm rot="10800000">
              <a:off x="7387602" y="2942301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正方形/長方形 242">
              <a:extLst>
                <a:ext uri="{FF2B5EF4-FFF2-40B4-BE49-F238E27FC236}">
                  <a16:creationId xmlns:a16="http://schemas.microsoft.com/office/drawing/2014/main" id="{644CA44F-EA73-DBA8-40A9-E9D6AD0E2806}"/>
                </a:ext>
              </a:extLst>
            </p:cNvPr>
            <p:cNvSpPr/>
            <p:nvPr/>
          </p:nvSpPr>
          <p:spPr>
            <a:xfrm rot="10800000">
              <a:off x="7196143" y="2942301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正方形/長方形 243">
              <a:extLst>
                <a:ext uri="{FF2B5EF4-FFF2-40B4-BE49-F238E27FC236}">
                  <a16:creationId xmlns:a16="http://schemas.microsoft.com/office/drawing/2014/main" id="{C693179C-E0D0-F5B1-D323-7A7C3A4F0DC8}"/>
                </a:ext>
              </a:extLst>
            </p:cNvPr>
            <p:cNvSpPr/>
            <p:nvPr/>
          </p:nvSpPr>
          <p:spPr>
            <a:xfrm rot="10800000">
              <a:off x="6813225" y="2942301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4A161048-B282-0C92-6641-98234A04E155}"/>
              </a:ext>
            </a:extLst>
          </p:cNvPr>
          <p:cNvGrpSpPr/>
          <p:nvPr/>
        </p:nvGrpSpPr>
        <p:grpSpPr>
          <a:xfrm>
            <a:off x="415626" y="5120641"/>
            <a:ext cx="2231544" cy="365759"/>
            <a:chOff x="6336645" y="2942301"/>
            <a:chExt cx="1439862" cy="691232"/>
          </a:xfrm>
          <a:noFill/>
        </p:grpSpPr>
        <p:sp>
          <p:nvSpPr>
            <p:cNvPr id="246" name="正方形/長方形 245">
              <a:extLst>
                <a:ext uri="{FF2B5EF4-FFF2-40B4-BE49-F238E27FC236}">
                  <a16:creationId xmlns:a16="http://schemas.microsoft.com/office/drawing/2014/main" id="{89C9BB1F-3D99-BCF8-F190-E59A37F12CA4}"/>
                </a:ext>
              </a:extLst>
            </p:cNvPr>
            <p:cNvSpPr/>
            <p:nvPr/>
          </p:nvSpPr>
          <p:spPr>
            <a:xfrm rot="5400000">
              <a:off x="7004683" y="2367925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正方形/長方形 246">
              <a:extLst>
                <a:ext uri="{FF2B5EF4-FFF2-40B4-BE49-F238E27FC236}">
                  <a16:creationId xmlns:a16="http://schemas.microsoft.com/office/drawing/2014/main" id="{8BE9B993-50AA-19EF-4485-AEC50E699D59}"/>
                </a:ext>
              </a:extLst>
            </p:cNvPr>
            <p:cNvSpPr/>
            <p:nvPr/>
          </p:nvSpPr>
          <p:spPr>
            <a:xfrm rot="5400000">
              <a:off x="7004683" y="2559384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正方形/長方形 247">
              <a:extLst>
                <a:ext uri="{FF2B5EF4-FFF2-40B4-BE49-F238E27FC236}">
                  <a16:creationId xmlns:a16="http://schemas.microsoft.com/office/drawing/2014/main" id="{17F68B04-AF28-EA62-1F3F-49F30F8233E5}"/>
                </a:ext>
              </a:extLst>
            </p:cNvPr>
            <p:cNvSpPr/>
            <p:nvPr/>
          </p:nvSpPr>
          <p:spPr>
            <a:xfrm rot="5400000">
              <a:off x="7004683" y="2750843"/>
              <a:ext cx="103785" cy="143986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正方形/長方形 248">
              <a:extLst>
                <a:ext uri="{FF2B5EF4-FFF2-40B4-BE49-F238E27FC236}">
                  <a16:creationId xmlns:a16="http://schemas.microsoft.com/office/drawing/2014/main" id="{31BEFC85-61E1-14BD-0099-E8E92CF58683}"/>
                </a:ext>
              </a:extLst>
            </p:cNvPr>
            <p:cNvSpPr/>
            <p:nvPr/>
          </p:nvSpPr>
          <p:spPr>
            <a:xfrm rot="10800000">
              <a:off x="7004684" y="2942301"/>
              <a:ext cx="103785" cy="69123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正方形/長方形 249">
              <a:extLst>
                <a:ext uri="{FF2B5EF4-FFF2-40B4-BE49-F238E27FC236}">
                  <a16:creationId xmlns:a16="http://schemas.microsoft.com/office/drawing/2014/main" id="{447F2F74-78CB-172F-B868-AE6B78AC3F0A}"/>
                </a:ext>
              </a:extLst>
            </p:cNvPr>
            <p:cNvSpPr/>
            <p:nvPr/>
          </p:nvSpPr>
          <p:spPr>
            <a:xfrm rot="10800000">
              <a:off x="7579060" y="2942301"/>
              <a:ext cx="103785" cy="69123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正方形/長方形 250">
              <a:extLst>
                <a:ext uri="{FF2B5EF4-FFF2-40B4-BE49-F238E27FC236}">
                  <a16:creationId xmlns:a16="http://schemas.microsoft.com/office/drawing/2014/main" id="{001643D0-ED75-581A-40CE-A862FE285A98}"/>
                </a:ext>
              </a:extLst>
            </p:cNvPr>
            <p:cNvSpPr/>
            <p:nvPr/>
          </p:nvSpPr>
          <p:spPr>
            <a:xfrm rot="10800000">
              <a:off x="6621766" y="2942301"/>
              <a:ext cx="103785" cy="69123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正方形/長方形 251">
              <a:extLst>
                <a:ext uri="{FF2B5EF4-FFF2-40B4-BE49-F238E27FC236}">
                  <a16:creationId xmlns:a16="http://schemas.microsoft.com/office/drawing/2014/main" id="{98A43861-2344-DC42-77E6-CC86C4645E36}"/>
                </a:ext>
              </a:extLst>
            </p:cNvPr>
            <p:cNvSpPr/>
            <p:nvPr/>
          </p:nvSpPr>
          <p:spPr>
            <a:xfrm rot="10800000">
              <a:off x="6430307" y="2942301"/>
              <a:ext cx="103785" cy="69123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正方形/長方形 252">
              <a:extLst>
                <a:ext uri="{FF2B5EF4-FFF2-40B4-BE49-F238E27FC236}">
                  <a16:creationId xmlns:a16="http://schemas.microsoft.com/office/drawing/2014/main" id="{95172E65-DA2D-A140-2B52-AD2ABB693277}"/>
                </a:ext>
              </a:extLst>
            </p:cNvPr>
            <p:cNvSpPr/>
            <p:nvPr/>
          </p:nvSpPr>
          <p:spPr>
            <a:xfrm rot="10800000">
              <a:off x="7387602" y="2942301"/>
              <a:ext cx="103785" cy="69123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正方形/長方形 253">
              <a:extLst>
                <a:ext uri="{FF2B5EF4-FFF2-40B4-BE49-F238E27FC236}">
                  <a16:creationId xmlns:a16="http://schemas.microsoft.com/office/drawing/2014/main" id="{8F36B772-9024-F58D-5E50-6EC587CDC6F5}"/>
                </a:ext>
              </a:extLst>
            </p:cNvPr>
            <p:cNvSpPr/>
            <p:nvPr/>
          </p:nvSpPr>
          <p:spPr>
            <a:xfrm rot="10800000">
              <a:off x="7196143" y="2942301"/>
              <a:ext cx="103785" cy="69123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正方形/長方形 254">
              <a:extLst>
                <a:ext uri="{FF2B5EF4-FFF2-40B4-BE49-F238E27FC236}">
                  <a16:creationId xmlns:a16="http://schemas.microsoft.com/office/drawing/2014/main" id="{6669FCC8-E607-5AFE-860F-6CB1E3AC4601}"/>
                </a:ext>
              </a:extLst>
            </p:cNvPr>
            <p:cNvSpPr/>
            <p:nvPr/>
          </p:nvSpPr>
          <p:spPr>
            <a:xfrm rot="10800000">
              <a:off x="6813225" y="2942301"/>
              <a:ext cx="103785" cy="691232"/>
            </a:xfrm>
            <a:prstGeom prst="rect">
              <a:avLst/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FC1E59FE-9409-8143-2AB6-512217FCAB70}"/>
              </a:ext>
            </a:extLst>
          </p:cNvPr>
          <p:cNvGrpSpPr/>
          <p:nvPr/>
        </p:nvGrpSpPr>
        <p:grpSpPr>
          <a:xfrm>
            <a:off x="5974556" y="2394447"/>
            <a:ext cx="1302544" cy="236833"/>
            <a:chOff x="5974556" y="2394447"/>
            <a:chExt cx="1302544" cy="236833"/>
          </a:xfrm>
        </p:grpSpPr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3DE601B0-6CC0-A6EA-96C7-20FEE102ABD1}"/>
                </a:ext>
              </a:extLst>
            </p:cNvPr>
            <p:cNvGrpSpPr/>
            <p:nvPr/>
          </p:nvGrpSpPr>
          <p:grpSpPr>
            <a:xfrm>
              <a:off x="5978015" y="2394447"/>
              <a:ext cx="1296288" cy="235884"/>
              <a:chOff x="4824746" y="2504472"/>
              <a:chExt cx="948306" cy="172561"/>
            </a:xfrm>
          </p:grpSpPr>
          <p:sp>
            <p:nvSpPr>
              <p:cNvPr id="269" name="正方形/長方形 268">
                <a:extLst>
                  <a:ext uri="{FF2B5EF4-FFF2-40B4-BE49-F238E27FC236}">
                    <a16:creationId xmlns:a16="http://schemas.microsoft.com/office/drawing/2014/main" id="{D051DCFA-A2D6-EBC6-804E-82FB7D5385FF}"/>
                  </a:ext>
                </a:extLst>
              </p:cNvPr>
              <p:cNvSpPr/>
              <p:nvPr/>
            </p:nvSpPr>
            <p:spPr>
              <a:xfrm>
                <a:off x="4824746" y="2504472"/>
                <a:ext cx="948306" cy="17256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2CE4122B-17F3-5768-24E0-726DCB0247EE}"/>
                  </a:ext>
                </a:extLst>
              </p:cNvPr>
              <p:cNvSpPr/>
              <p:nvPr/>
            </p:nvSpPr>
            <p:spPr>
              <a:xfrm>
                <a:off x="4908658" y="25298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13896CA4-FC8A-0DD5-7C56-0FA14A7872D3}"/>
                </a:ext>
              </a:extLst>
            </p:cNvPr>
            <p:cNvGrpSpPr/>
            <p:nvPr/>
          </p:nvGrpSpPr>
          <p:grpSpPr>
            <a:xfrm>
              <a:off x="5974556" y="2395653"/>
              <a:ext cx="1302544" cy="235627"/>
              <a:chOff x="6336645" y="2942301"/>
              <a:chExt cx="1439862" cy="691232"/>
            </a:xfrm>
            <a:noFill/>
          </p:grpSpPr>
          <p:sp>
            <p:nvSpPr>
              <p:cNvPr id="259" name="正方形/長方形 258">
                <a:extLst>
                  <a:ext uri="{FF2B5EF4-FFF2-40B4-BE49-F238E27FC236}">
                    <a16:creationId xmlns:a16="http://schemas.microsoft.com/office/drawing/2014/main" id="{A7DFBDF5-006A-EE3C-72AE-BE3BB82804B7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正方形/長方形 259">
                <a:extLst>
                  <a:ext uri="{FF2B5EF4-FFF2-40B4-BE49-F238E27FC236}">
                    <a16:creationId xmlns:a16="http://schemas.microsoft.com/office/drawing/2014/main" id="{F8D50CC2-D42D-36C6-4A0F-3E3C0D7D169D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正方形/長方形 260">
                <a:extLst>
                  <a:ext uri="{FF2B5EF4-FFF2-40B4-BE49-F238E27FC236}">
                    <a16:creationId xmlns:a16="http://schemas.microsoft.com/office/drawing/2014/main" id="{64EF1A1A-3B47-802C-4570-E2BA9E2B8C14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正方形/長方形 261">
                <a:extLst>
                  <a:ext uri="{FF2B5EF4-FFF2-40B4-BE49-F238E27FC236}">
                    <a16:creationId xmlns:a16="http://schemas.microsoft.com/office/drawing/2014/main" id="{9DEDCB2D-1EF6-2A40-8911-EC6BD1CAC4F1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正方形/長方形 262">
                <a:extLst>
                  <a:ext uri="{FF2B5EF4-FFF2-40B4-BE49-F238E27FC236}">
                    <a16:creationId xmlns:a16="http://schemas.microsoft.com/office/drawing/2014/main" id="{8C4D23A8-8FA2-8E6C-65C2-6D5662275244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正方形/長方形 263">
                <a:extLst>
                  <a:ext uri="{FF2B5EF4-FFF2-40B4-BE49-F238E27FC236}">
                    <a16:creationId xmlns:a16="http://schemas.microsoft.com/office/drawing/2014/main" id="{5E315384-2FEA-2FE7-B206-8EC6B2298514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正方形/長方形 264">
                <a:extLst>
                  <a:ext uri="{FF2B5EF4-FFF2-40B4-BE49-F238E27FC236}">
                    <a16:creationId xmlns:a16="http://schemas.microsoft.com/office/drawing/2014/main" id="{6D8C10DF-3566-4587-73EB-B4B1F783377C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正方形/長方形 265">
                <a:extLst>
                  <a:ext uri="{FF2B5EF4-FFF2-40B4-BE49-F238E27FC236}">
                    <a16:creationId xmlns:a16="http://schemas.microsoft.com/office/drawing/2014/main" id="{246E8E88-8603-7644-8AB1-F2B2E3D75174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正方形/長方形 266">
                <a:extLst>
                  <a:ext uri="{FF2B5EF4-FFF2-40B4-BE49-F238E27FC236}">
                    <a16:creationId xmlns:a16="http://schemas.microsoft.com/office/drawing/2014/main" id="{7FAC1487-1400-27BD-1649-7BE51DAA9B42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正方形/長方形 267">
                <a:extLst>
                  <a:ext uri="{FF2B5EF4-FFF2-40B4-BE49-F238E27FC236}">
                    <a16:creationId xmlns:a16="http://schemas.microsoft.com/office/drawing/2014/main" id="{5FB2E43A-1ECE-F86F-8AF2-F84FF1453A49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76E58FC6-6742-E2CE-EA2C-741E387F33DF}"/>
              </a:ext>
            </a:extLst>
          </p:cNvPr>
          <p:cNvGrpSpPr/>
          <p:nvPr/>
        </p:nvGrpSpPr>
        <p:grpSpPr>
          <a:xfrm>
            <a:off x="4545805" y="2397769"/>
            <a:ext cx="1299369" cy="235893"/>
            <a:chOff x="4545805" y="2397769"/>
            <a:chExt cx="1299369" cy="235893"/>
          </a:xfrm>
        </p:grpSpPr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DB5027B9-E8FC-1FC9-7537-9AEB697F6785}"/>
                </a:ext>
              </a:extLst>
            </p:cNvPr>
            <p:cNvGrpSpPr/>
            <p:nvPr/>
          </p:nvGrpSpPr>
          <p:grpSpPr>
            <a:xfrm>
              <a:off x="4547575" y="2397769"/>
              <a:ext cx="1296288" cy="235884"/>
              <a:chOff x="4824746" y="2275872"/>
              <a:chExt cx="948306" cy="172561"/>
            </a:xfrm>
          </p:grpSpPr>
          <p:sp>
            <p:nvSpPr>
              <p:cNvPr id="284" name="正方形/長方形 283">
                <a:extLst>
                  <a:ext uri="{FF2B5EF4-FFF2-40B4-BE49-F238E27FC236}">
                    <a16:creationId xmlns:a16="http://schemas.microsoft.com/office/drawing/2014/main" id="{6D2CCBE8-04C7-4612-5A91-8AEFDAD4676F}"/>
                  </a:ext>
                </a:extLst>
              </p:cNvPr>
              <p:cNvSpPr/>
              <p:nvPr/>
            </p:nvSpPr>
            <p:spPr>
              <a:xfrm>
                <a:off x="4824746" y="2275872"/>
                <a:ext cx="948306" cy="17256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A286487D-3CDC-1F1E-9AA0-78776EB5B1C5}"/>
                  </a:ext>
                </a:extLst>
              </p:cNvPr>
              <p:cNvSpPr/>
              <p:nvPr/>
            </p:nvSpPr>
            <p:spPr>
              <a:xfrm>
                <a:off x="4908658" y="23012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0E5E9767-A71C-3AAE-5799-9A96ED84601E}"/>
                </a:ext>
              </a:extLst>
            </p:cNvPr>
            <p:cNvGrpSpPr/>
            <p:nvPr/>
          </p:nvGrpSpPr>
          <p:grpSpPr>
            <a:xfrm>
              <a:off x="4545805" y="2398035"/>
              <a:ext cx="1299369" cy="235627"/>
              <a:chOff x="6336645" y="2942301"/>
              <a:chExt cx="1439862" cy="691232"/>
            </a:xfrm>
            <a:noFill/>
          </p:grpSpPr>
          <p:sp>
            <p:nvSpPr>
              <p:cNvPr id="274" name="正方形/長方形 273">
                <a:extLst>
                  <a:ext uri="{FF2B5EF4-FFF2-40B4-BE49-F238E27FC236}">
                    <a16:creationId xmlns:a16="http://schemas.microsoft.com/office/drawing/2014/main" id="{CCCD77CA-A48F-685B-9CD1-B48E17753829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正方形/長方形 274">
                <a:extLst>
                  <a:ext uri="{FF2B5EF4-FFF2-40B4-BE49-F238E27FC236}">
                    <a16:creationId xmlns:a16="http://schemas.microsoft.com/office/drawing/2014/main" id="{7F501BBC-317E-CC38-55A3-43E491A3F49E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正方形/長方形 275">
                <a:extLst>
                  <a:ext uri="{FF2B5EF4-FFF2-40B4-BE49-F238E27FC236}">
                    <a16:creationId xmlns:a16="http://schemas.microsoft.com/office/drawing/2014/main" id="{4B731ED0-0DFC-B866-31DE-D7E28EA17EC5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正方形/長方形 276">
                <a:extLst>
                  <a:ext uri="{FF2B5EF4-FFF2-40B4-BE49-F238E27FC236}">
                    <a16:creationId xmlns:a16="http://schemas.microsoft.com/office/drawing/2014/main" id="{A8DC6A37-7F30-AE1C-602A-4772C75637F3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正方形/長方形 277">
                <a:extLst>
                  <a:ext uri="{FF2B5EF4-FFF2-40B4-BE49-F238E27FC236}">
                    <a16:creationId xmlns:a16="http://schemas.microsoft.com/office/drawing/2014/main" id="{9A0D7C6A-B9A7-A616-A26E-7BE26DB07C16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正方形/長方形 278">
                <a:extLst>
                  <a:ext uri="{FF2B5EF4-FFF2-40B4-BE49-F238E27FC236}">
                    <a16:creationId xmlns:a16="http://schemas.microsoft.com/office/drawing/2014/main" id="{ACEEF71A-B85C-B7F5-CE84-81622E41ED57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正方形/長方形 279">
                <a:extLst>
                  <a:ext uri="{FF2B5EF4-FFF2-40B4-BE49-F238E27FC236}">
                    <a16:creationId xmlns:a16="http://schemas.microsoft.com/office/drawing/2014/main" id="{CCDAFFAF-5A6B-D4FD-EDC8-E6808909A523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正方形/長方形 280">
                <a:extLst>
                  <a:ext uri="{FF2B5EF4-FFF2-40B4-BE49-F238E27FC236}">
                    <a16:creationId xmlns:a16="http://schemas.microsoft.com/office/drawing/2014/main" id="{51FFA7C1-58DC-B01A-4652-C4BC67DC468A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正方形/長方形 281">
                <a:extLst>
                  <a:ext uri="{FF2B5EF4-FFF2-40B4-BE49-F238E27FC236}">
                    <a16:creationId xmlns:a16="http://schemas.microsoft.com/office/drawing/2014/main" id="{FB83D97C-F311-A4B3-DA30-8A6D7F474FD8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正方形/長方形 282">
                <a:extLst>
                  <a:ext uri="{FF2B5EF4-FFF2-40B4-BE49-F238E27FC236}">
                    <a16:creationId xmlns:a16="http://schemas.microsoft.com/office/drawing/2014/main" id="{B93920D9-96FE-2E59-5F1A-C755E0C31C37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EC3B4C8F-C4A3-84C9-4D06-0AF4FC2D01B2}"/>
              </a:ext>
            </a:extLst>
          </p:cNvPr>
          <p:cNvGrpSpPr/>
          <p:nvPr/>
        </p:nvGrpSpPr>
        <p:grpSpPr>
          <a:xfrm>
            <a:off x="4542375" y="845027"/>
            <a:ext cx="631032" cy="1248568"/>
            <a:chOff x="4542375" y="845027"/>
            <a:chExt cx="631032" cy="1248568"/>
          </a:xfrm>
        </p:grpSpPr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3A515987-CE4F-DBC6-42E3-778FB047BD16}"/>
                </a:ext>
              </a:extLst>
            </p:cNvPr>
            <p:cNvGrpSpPr/>
            <p:nvPr/>
          </p:nvGrpSpPr>
          <p:grpSpPr>
            <a:xfrm>
              <a:off x="4542376" y="845027"/>
              <a:ext cx="631031" cy="1248568"/>
              <a:chOff x="4055269" y="723105"/>
              <a:chExt cx="631031" cy="1248568"/>
            </a:xfrm>
          </p:grpSpPr>
          <p:sp>
            <p:nvSpPr>
              <p:cNvPr id="299" name="正方形/長方形 298">
                <a:extLst>
                  <a:ext uri="{FF2B5EF4-FFF2-40B4-BE49-F238E27FC236}">
                    <a16:creationId xmlns:a16="http://schemas.microsoft.com/office/drawing/2014/main" id="{45D7397D-0F80-B518-EF07-4FAADC544739}"/>
                  </a:ext>
                </a:extLst>
              </p:cNvPr>
              <p:cNvSpPr/>
              <p:nvPr/>
            </p:nvSpPr>
            <p:spPr>
              <a:xfrm>
                <a:off x="4055269" y="723105"/>
                <a:ext cx="631031" cy="124856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正方形/長方形 299">
                <a:extLst>
                  <a:ext uri="{FF2B5EF4-FFF2-40B4-BE49-F238E27FC236}">
                    <a16:creationId xmlns:a16="http://schemas.microsoft.com/office/drawing/2014/main" id="{81FC3CC8-5A52-7C84-FBAB-D6C5B8E3E2B1}"/>
                  </a:ext>
                </a:extLst>
              </p:cNvPr>
              <p:cNvSpPr/>
              <p:nvPr/>
            </p:nvSpPr>
            <p:spPr>
              <a:xfrm>
                <a:off x="4076700" y="723105"/>
                <a:ext cx="588169" cy="124856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正方形/長方形 300">
                <a:extLst>
                  <a:ext uri="{FF2B5EF4-FFF2-40B4-BE49-F238E27FC236}">
                    <a16:creationId xmlns:a16="http://schemas.microsoft.com/office/drawing/2014/main" id="{0FAEA5CE-2A1C-6822-0B2E-EA24624BE078}"/>
                  </a:ext>
                </a:extLst>
              </p:cNvPr>
              <p:cNvSpPr/>
              <p:nvPr/>
            </p:nvSpPr>
            <p:spPr>
              <a:xfrm>
                <a:off x="4153600" y="814199"/>
                <a:ext cx="434368" cy="5690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正方形/長方形 301">
                <a:extLst>
                  <a:ext uri="{FF2B5EF4-FFF2-40B4-BE49-F238E27FC236}">
                    <a16:creationId xmlns:a16="http://schemas.microsoft.com/office/drawing/2014/main" id="{0F1E25D8-4CC6-33F1-8C0D-388820312673}"/>
                  </a:ext>
                </a:extLst>
              </p:cNvPr>
              <p:cNvSpPr/>
              <p:nvPr/>
            </p:nvSpPr>
            <p:spPr>
              <a:xfrm>
                <a:off x="4115089" y="900113"/>
                <a:ext cx="511391" cy="1071560"/>
              </a:xfrm>
              <a:prstGeom prst="rect">
                <a:avLst/>
              </a:prstGeom>
              <a:pattFill prst="dkVert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tx1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正方形/長方形 302">
                <a:extLst>
                  <a:ext uri="{FF2B5EF4-FFF2-40B4-BE49-F238E27FC236}">
                    <a16:creationId xmlns:a16="http://schemas.microsoft.com/office/drawing/2014/main" id="{32CEE370-F637-512D-A350-CDBEB340CF9C}"/>
                  </a:ext>
                </a:extLst>
              </p:cNvPr>
              <p:cNvSpPr/>
              <p:nvPr/>
            </p:nvSpPr>
            <p:spPr>
              <a:xfrm>
                <a:off x="4292492" y="749507"/>
                <a:ext cx="156584" cy="2974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160993AF-4A3C-4E38-73AB-F81B5BA86EA5}"/>
                </a:ext>
              </a:extLst>
            </p:cNvPr>
            <p:cNvGrpSpPr/>
            <p:nvPr/>
          </p:nvGrpSpPr>
          <p:grpSpPr>
            <a:xfrm rot="5400000">
              <a:off x="4234274" y="1153796"/>
              <a:ext cx="1247232" cy="631030"/>
              <a:chOff x="6336645" y="2942301"/>
              <a:chExt cx="1439862" cy="691232"/>
            </a:xfrm>
            <a:noFill/>
          </p:grpSpPr>
          <p:sp>
            <p:nvSpPr>
              <p:cNvPr id="289" name="正方形/長方形 288">
                <a:extLst>
                  <a:ext uri="{FF2B5EF4-FFF2-40B4-BE49-F238E27FC236}">
                    <a16:creationId xmlns:a16="http://schemas.microsoft.com/office/drawing/2014/main" id="{FEE9AEEC-6FED-EA81-577B-79F81C9B7A88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正方形/長方形 289">
                <a:extLst>
                  <a:ext uri="{FF2B5EF4-FFF2-40B4-BE49-F238E27FC236}">
                    <a16:creationId xmlns:a16="http://schemas.microsoft.com/office/drawing/2014/main" id="{57E4C8D2-D1EF-82D4-4ECD-4BCB686C1D7E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正方形/長方形 290">
                <a:extLst>
                  <a:ext uri="{FF2B5EF4-FFF2-40B4-BE49-F238E27FC236}">
                    <a16:creationId xmlns:a16="http://schemas.microsoft.com/office/drawing/2014/main" id="{42F3036F-A127-2D5D-F32B-8BFC038E6931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正方形/長方形 291">
                <a:extLst>
                  <a:ext uri="{FF2B5EF4-FFF2-40B4-BE49-F238E27FC236}">
                    <a16:creationId xmlns:a16="http://schemas.microsoft.com/office/drawing/2014/main" id="{C233F05F-7351-9EB7-960F-5D960B1D1EC6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正方形/長方形 292">
                <a:extLst>
                  <a:ext uri="{FF2B5EF4-FFF2-40B4-BE49-F238E27FC236}">
                    <a16:creationId xmlns:a16="http://schemas.microsoft.com/office/drawing/2014/main" id="{D8CCCDF2-F278-9AE3-44B9-CB7486971B4D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正方形/長方形 293">
                <a:extLst>
                  <a:ext uri="{FF2B5EF4-FFF2-40B4-BE49-F238E27FC236}">
                    <a16:creationId xmlns:a16="http://schemas.microsoft.com/office/drawing/2014/main" id="{C1A6F587-AB9E-83DE-AA2D-E817563BF71E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正方形/長方形 294">
                <a:extLst>
                  <a:ext uri="{FF2B5EF4-FFF2-40B4-BE49-F238E27FC236}">
                    <a16:creationId xmlns:a16="http://schemas.microsoft.com/office/drawing/2014/main" id="{E9046F88-A70F-3876-4D60-5D6B9172AB76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正方形/長方形 295">
                <a:extLst>
                  <a:ext uri="{FF2B5EF4-FFF2-40B4-BE49-F238E27FC236}">
                    <a16:creationId xmlns:a16="http://schemas.microsoft.com/office/drawing/2014/main" id="{3066DCD2-C14D-E742-8F3D-D1B53DD52B23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正方形/長方形 296">
                <a:extLst>
                  <a:ext uri="{FF2B5EF4-FFF2-40B4-BE49-F238E27FC236}">
                    <a16:creationId xmlns:a16="http://schemas.microsoft.com/office/drawing/2014/main" id="{20158DBD-5C98-E002-12B0-72B73999A6FA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正方形/長方形 297">
                <a:extLst>
                  <a:ext uri="{FF2B5EF4-FFF2-40B4-BE49-F238E27FC236}">
                    <a16:creationId xmlns:a16="http://schemas.microsoft.com/office/drawing/2014/main" id="{C663FBC4-00B6-189C-5423-1725E98289A4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93AEF6E2-C377-309D-FA5C-279F3602DBCD}"/>
              </a:ext>
            </a:extLst>
          </p:cNvPr>
          <p:cNvGrpSpPr/>
          <p:nvPr/>
        </p:nvGrpSpPr>
        <p:grpSpPr>
          <a:xfrm>
            <a:off x="5444869" y="845027"/>
            <a:ext cx="631381" cy="1248568"/>
            <a:chOff x="5444869" y="845027"/>
            <a:chExt cx="631381" cy="1248568"/>
          </a:xfrm>
        </p:grpSpPr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511B93CB-2D1A-9B28-3ABD-45334CF197D4}"/>
                </a:ext>
              </a:extLst>
            </p:cNvPr>
            <p:cNvGrpSpPr/>
            <p:nvPr/>
          </p:nvGrpSpPr>
          <p:grpSpPr>
            <a:xfrm>
              <a:off x="5445219" y="845027"/>
              <a:ext cx="631031" cy="1248568"/>
              <a:chOff x="6357938" y="723105"/>
              <a:chExt cx="631031" cy="1248568"/>
            </a:xfrm>
          </p:grpSpPr>
          <p:sp>
            <p:nvSpPr>
              <p:cNvPr id="317" name="正方形/長方形 316">
                <a:extLst>
                  <a:ext uri="{FF2B5EF4-FFF2-40B4-BE49-F238E27FC236}">
                    <a16:creationId xmlns:a16="http://schemas.microsoft.com/office/drawing/2014/main" id="{D7140157-49DC-C691-40DB-7717DC8DCD6A}"/>
                  </a:ext>
                </a:extLst>
              </p:cNvPr>
              <p:cNvSpPr/>
              <p:nvPr/>
            </p:nvSpPr>
            <p:spPr>
              <a:xfrm>
                <a:off x="6357938" y="723105"/>
                <a:ext cx="631031" cy="1248568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正方形/長方形 317">
                <a:extLst>
                  <a:ext uri="{FF2B5EF4-FFF2-40B4-BE49-F238E27FC236}">
                    <a16:creationId xmlns:a16="http://schemas.microsoft.com/office/drawing/2014/main" id="{07E78B3B-3BD2-5A98-7949-F25E9BC0B8E9}"/>
                  </a:ext>
                </a:extLst>
              </p:cNvPr>
              <p:cNvSpPr/>
              <p:nvPr/>
            </p:nvSpPr>
            <p:spPr>
              <a:xfrm>
                <a:off x="6379369" y="723105"/>
                <a:ext cx="588169" cy="124856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正方形/長方形 318">
                <a:extLst>
                  <a:ext uri="{FF2B5EF4-FFF2-40B4-BE49-F238E27FC236}">
                    <a16:creationId xmlns:a16="http://schemas.microsoft.com/office/drawing/2014/main" id="{DB9B357E-AE17-956B-FEB0-F4EEDA07A5E0}"/>
                  </a:ext>
                </a:extLst>
              </p:cNvPr>
              <p:cNvSpPr/>
              <p:nvPr/>
            </p:nvSpPr>
            <p:spPr>
              <a:xfrm>
                <a:off x="6456269" y="814199"/>
                <a:ext cx="434368" cy="5690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正方形/長方形 319">
                <a:extLst>
                  <a:ext uri="{FF2B5EF4-FFF2-40B4-BE49-F238E27FC236}">
                    <a16:creationId xmlns:a16="http://schemas.microsoft.com/office/drawing/2014/main" id="{B5360D8D-7981-B8DB-F483-5ED54FFF3935}"/>
                  </a:ext>
                </a:extLst>
              </p:cNvPr>
              <p:cNvSpPr/>
              <p:nvPr/>
            </p:nvSpPr>
            <p:spPr>
              <a:xfrm>
                <a:off x="6595161" y="749507"/>
                <a:ext cx="156584" cy="2974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0AF7300F-72E8-BEA4-1799-80A3299EA8EF}"/>
                  </a:ext>
                </a:extLst>
              </p:cNvPr>
              <p:cNvSpPr/>
              <p:nvPr/>
            </p:nvSpPr>
            <p:spPr>
              <a:xfrm>
                <a:off x="6417758" y="900113"/>
                <a:ext cx="511391" cy="1071560"/>
              </a:xfrm>
              <a:custGeom>
                <a:avLst/>
                <a:gdLst>
                  <a:gd name="connsiteX0" fmla="*/ 970122 w 1015841"/>
                  <a:gd name="connsiteY0" fmla="*/ 0 h 1071560"/>
                  <a:gd name="connsiteX1" fmla="*/ 1015841 w 1015841"/>
                  <a:gd name="connsiteY1" fmla="*/ 0 h 1071560"/>
                  <a:gd name="connsiteX2" fmla="*/ 1015841 w 1015841"/>
                  <a:gd name="connsiteY2" fmla="*/ 1071560 h 1071560"/>
                  <a:gd name="connsiteX3" fmla="*/ 970122 w 1015841"/>
                  <a:gd name="connsiteY3" fmla="*/ 1071560 h 1071560"/>
                  <a:gd name="connsiteX4" fmla="*/ 895500 w 1015841"/>
                  <a:gd name="connsiteY4" fmla="*/ 0 h 1071560"/>
                  <a:gd name="connsiteX5" fmla="*/ 941219 w 1015841"/>
                  <a:gd name="connsiteY5" fmla="*/ 0 h 1071560"/>
                  <a:gd name="connsiteX6" fmla="*/ 941219 w 1015841"/>
                  <a:gd name="connsiteY6" fmla="*/ 1071560 h 1071560"/>
                  <a:gd name="connsiteX7" fmla="*/ 895500 w 1015841"/>
                  <a:gd name="connsiteY7" fmla="*/ 1071560 h 1071560"/>
                  <a:gd name="connsiteX8" fmla="*/ 820875 w 1015841"/>
                  <a:gd name="connsiteY8" fmla="*/ 0 h 1071560"/>
                  <a:gd name="connsiteX9" fmla="*/ 866594 w 1015841"/>
                  <a:gd name="connsiteY9" fmla="*/ 0 h 1071560"/>
                  <a:gd name="connsiteX10" fmla="*/ 866594 w 1015841"/>
                  <a:gd name="connsiteY10" fmla="*/ 1071560 h 1071560"/>
                  <a:gd name="connsiteX11" fmla="*/ 820875 w 1015841"/>
                  <a:gd name="connsiteY11" fmla="*/ 1071560 h 1071560"/>
                  <a:gd name="connsiteX12" fmla="*/ 746250 w 1015841"/>
                  <a:gd name="connsiteY12" fmla="*/ 0 h 1071560"/>
                  <a:gd name="connsiteX13" fmla="*/ 791969 w 1015841"/>
                  <a:gd name="connsiteY13" fmla="*/ 0 h 1071560"/>
                  <a:gd name="connsiteX14" fmla="*/ 791969 w 1015841"/>
                  <a:gd name="connsiteY14" fmla="*/ 1071560 h 1071560"/>
                  <a:gd name="connsiteX15" fmla="*/ 746250 w 1015841"/>
                  <a:gd name="connsiteY15" fmla="*/ 1071560 h 1071560"/>
                  <a:gd name="connsiteX16" fmla="*/ 671625 w 1015841"/>
                  <a:gd name="connsiteY16" fmla="*/ 0 h 1071560"/>
                  <a:gd name="connsiteX17" fmla="*/ 717344 w 1015841"/>
                  <a:gd name="connsiteY17" fmla="*/ 0 h 1071560"/>
                  <a:gd name="connsiteX18" fmla="*/ 717344 w 1015841"/>
                  <a:gd name="connsiteY18" fmla="*/ 1071560 h 1071560"/>
                  <a:gd name="connsiteX19" fmla="*/ 671625 w 1015841"/>
                  <a:gd name="connsiteY19" fmla="*/ 1071560 h 1071560"/>
                  <a:gd name="connsiteX20" fmla="*/ 597000 w 1015841"/>
                  <a:gd name="connsiteY20" fmla="*/ 0 h 1071560"/>
                  <a:gd name="connsiteX21" fmla="*/ 642719 w 1015841"/>
                  <a:gd name="connsiteY21" fmla="*/ 0 h 1071560"/>
                  <a:gd name="connsiteX22" fmla="*/ 642719 w 1015841"/>
                  <a:gd name="connsiteY22" fmla="*/ 1071560 h 1071560"/>
                  <a:gd name="connsiteX23" fmla="*/ 597000 w 1015841"/>
                  <a:gd name="connsiteY23" fmla="*/ 1071560 h 1071560"/>
                  <a:gd name="connsiteX24" fmla="*/ 522375 w 1015841"/>
                  <a:gd name="connsiteY24" fmla="*/ 0 h 1071560"/>
                  <a:gd name="connsiteX25" fmla="*/ 568094 w 1015841"/>
                  <a:gd name="connsiteY25" fmla="*/ 0 h 1071560"/>
                  <a:gd name="connsiteX26" fmla="*/ 568094 w 1015841"/>
                  <a:gd name="connsiteY26" fmla="*/ 1071560 h 1071560"/>
                  <a:gd name="connsiteX27" fmla="*/ 522375 w 1015841"/>
                  <a:gd name="connsiteY27" fmla="*/ 1071560 h 1071560"/>
                  <a:gd name="connsiteX28" fmla="*/ 447750 w 1015841"/>
                  <a:gd name="connsiteY28" fmla="*/ 0 h 1071560"/>
                  <a:gd name="connsiteX29" fmla="*/ 493469 w 1015841"/>
                  <a:gd name="connsiteY29" fmla="*/ 0 h 1071560"/>
                  <a:gd name="connsiteX30" fmla="*/ 493469 w 1015841"/>
                  <a:gd name="connsiteY30" fmla="*/ 1071560 h 1071560"/>
                  <a:gd name="connsiteX31" fmla="*/ 447750 w 1015841"/>
                  <a:gd name="connsiteY31" fmla="*/ 1071560 h 1071560"/>
                  <a:gd name="connsiteX32" fmla="*/ 373125 w 1015841"/>
                  <a:gd name="connsiteY32" fmla="*/ 0 h 1071560"/>
                  <a:gd name="connsiteX33" fmla="*/ 418844 w 1015841"/>
                  <a:gd name="connsiteY33" fmla="*/ 0 h 1071560"/>
                  <a:gd name="connsiteX34" fmla="*/ 418844 w 1015841"/>
                  <a:gd name="connsiteY34" fmla="*/ 1071560 h 1071560"/>
                  <a:gd name="connsiteX35" fmla="*/ 373125 w 1015841"/>
                  <a:gd name="connsiteY35" fmla="*/ 1071560 h 1071560"/>
                  <a:gd name="connsiteX36" fmla="*/ 298500 w 1015841"/>
                  <a:gd name="connsiteY36" fmla="*/ 0 h 1071560"/>
                  <a:gd name="connsiteX37" fmla="*/ 344219 w 1015841"/>
                  <a:gd name="connsiteY37" fmla="*/ 0 h 1071560"/>
                  <a:gd name="connsiteX38" fmla="*/ 344219 w 1015841"/>
                  <a:gd name="connsiteY38" fmla="*/ 1071560 h 1071560"/>
                  <a:gd name="connsiteX39" fmla="*/ 298500 w 1015841"/>
                  <a:gd name="connsiteY39" fmla="*/ 1071560 h 1071560"/>
                  <a:gd name="connsiteX40" fmla="*/ 223875 w 1015841"/>
                  <a:gd name="connsiteY40" fmla="*/ 0 h 1071560"/>
                  <a:gd name="connsiteX41" fmla="*/ 269594 w 1015841"/>
                  <a:gd name="connsiteY41" fmla="*/ 0 h 1071560"/>
                  <a:gd name="connsiteX42" fmla="*/ 269594 w 1015841"/>
                  <a:gd name="connsiteY42" fmla="*/ 1071560 h 1071560"/>
                  <a:gd name="connsiteX43" fmla="*/ 223875 w 1015841"/>
                  <a:gd name="connsiteY43" fmla="*/ 1071560 h 1071560"/>
                  <a:gd name="connsiteX44" fmla="*/ 149250 w 1015841"/>
                  <a:gd name="connsiteY44" fmla="*/ 0 h 1071560"/>
                  <a:gd name="connsiteX45" fmla="*/ 194969 w 1015841"/>
                  <a:gd name="connsiteY45" fmla="*/ 0 h 1071560"/>
                  <a:gd name="connsiteX46" fmla="*/ 194969 w 1015841"/>
                  <a:gd name="connsiteY46" fmla="*/ 1071560 h 1071560"/>
                  <a:gd name="connsiteX47" fmla="*/ 149250 w 1015841"/>
                  <a:gd name="connsiteY47" fmla="*/ 1071560 h 1071560"/>
                  <a:gd name="connsiteX48" fmla="*/ 74625 w 1015841"/>
                  <a:gd name="connsiteY48" fmla="*/ 0 h 1071560"/>
                  <a:gd name="connsiteX49" fmla="*/ 120344 w 1015841"/>
                  <a:gd name="connsiteY49" fmla="*/ 0 h 1071560"/>
                  <a:gd name="connsiteX50" fmla="*/ 120344 w 1015841"/>
                  <a:gd name="connsiteY50" fmla="*/ 1071560 h 1071560"/>
                  <a:gd name="connsiteX51" fmla="*/ 74625 w 1015841"/>
                  <a:gd name="connsiteY51" fmla="*/ 1071560 h 1071560"/>
                  <a:gd name="connsiteX52" fmla="*/ 0 w 1015841"/>
                  <a:gd name="connsiteY52" fmla="*/ 0 h 1071560"/>
                  <a:gd name="connsiteX53" fmla="*/ 45719 w 1015841"/>
                  <a:gd name="connsiteY53" fmla="*/ 0 h 1071560"/>
                  <a:gd name="connsiteX54" fmla="*/ 45719 w 1015841"/>
                  <a:gd name="connsiteY54" fmla="*/ 1071560 h 1071560"/>
                  <a:gd name="connsiteX55" fmla="*/ 0 w 1015841"/>
                  <a:gd name="connsiteY55" fmla="*/ 1071560 h 107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015841" h="1071560">
                    <a:moveTo>
                      <a:pt x="970122" y="0"/>
                    </a:moveTo>
                    <a:lnTo>
                      <a:pt x="1015841" y="0"/>
                    </a:lnTo>
                    <a:lnTo>
                      <a:pt x="1015841" y="1071560"/>
                    </a:lnTo>
                    <a:lnTo>
                      <a:pt x="970122" y="1071560"/>
                    </a:lnTo>
                    <a:close/>
                    <a:moveTo>
                      <a:pt x="895500" y="0"/>
                    </a:moveTo>
                    <a:lnTo>
                      <a:pt x="941219" y="0"/>
                    </a:lnTo>
                    <a:lnTo>
                      <a:pt x="941219" y="1071560"/>
                    </a:lnTo>
                    <a:lnTo>
                      <a:pt x="895500" y="1071560"/>
                    </a:lnTo>
                    <a:close/>
                    <a:moveTo>
                      <a:pt x="820875" y="0"/>
                    </a:moveTo>
                    <a:lnTo>
                      <a:pt x="866594" y="0"/>
                    </a:lnTo>
                    <a:lnTo>
                      <a:pt x="866594" y="1071560"/>
                    </a:lnTo>
                    <a:lnTo>
                      <a:pt x="820875" y="1071560"/>
                    </a:lnTo>
                    <a:close/>
                    <a:moveTo>
                      <a:pt x="746250" y="0"/>
                    </a:moveTo>
                    <a:lnTo>
                      <a:pt x="791969" y="0"/>
                    </a:lnTo>
                    <a:lnTo>
                      <a:pt x="791969" y="1071560"/>
                    </a:lnTo>
                    <a:lnTo>
                      <a:pt x="746250" y="1071560"/>
                    </a:lnTo>
                    <a:close/>
                    <a:moveTo>
                      <a:pt x="671625" y="0"/>
                    </a:moveTo>
                    <a:lnTo>
                      <a:pt x="717344" y="0"/>
                    </a:lnTo>
                    <a:lnTo>
                      <a:pt x="717344" y="1071560"/>
                    </a:lnTo>
                    <a:lnTo>
                      <a:pt x="671625" y="1071560"/>
                    </a:lnTo>
                    <a:close/>
                    <a:moveTo>
                      <a:pt x="597000" y="0"/>
                    </a:moveTo>
                    <a:lnTo>
                      <a:pt x="642719" y="0"/>
                    </a:lnTo>
                    <a:lnTo>
                      <a:pt x="642719" y="1071560"/>
                    </a:lnTo>
                    <a:lnTo>
                      <a:pt x="597000" y="1071560"/>
                    </a:lnTo>
                    <a:close/>
                    <a:moveTo>
                      <a:pt x="522375" y="0"/>
                    </a:moveTo>
                    <a:lnTo>
                      <a:pt x="568094" y="0"/>
                    </a:lnTo>
                    <a:lnTo>
                      <a:pt x="568094" y="1071560"/>
                    </a:lnTo>
                    <a:lnTo>
                      <a:pt x="522375" y="1071560"/>
                    </a:lnTo>
                    <a:close/>
                    <a:moveTo>
                      <a:pt x="447750" y="0"/>
                    </a:moveTo>
                    <a:lnTo>
                      <a:pt x="493469" y="0"/>
                    </a:lnTo>
                    <a:lnTo>
                      <a:pt x="493469" y="1071560"/>
                    </a:lnTo>
                    <a:lnTo>
                      <a:pt x="447750" y="1071560"/>
                    </a:lnTo>
                    <a:close/>
                    <a:moveTo>
                      <a:pt x="373125" y="0"/>
                    </a:moveTo>
                    <a:lnTo>
                      <a:pt x="418844" y="0"/>
                    </a:lnTo>
                    <a:lnTo>
                      <a:pt x="418844" y="1071560"/>
                    </a:lnTo>
                    <a:lnTo>
                      <a:pt x="373125" y="1071560"/>
                    </a:lnTo>
                    <a:close/>
                    <a:moveTo>
                      <a:pt x="298500" y="0"/>
                    </a:moveTo>
                    <a:lnTo>
                      <a:pt x="344219" y="0"/>
                    </a:lnTo>
                    <a:lnTo>
                      <a:pt x="344219" y="1071560"/>
                    </a:lnTo>
                    <a:lnTo>
                      <a:pt x="298500" y="1071560"/>
                    </a:lnTo>
                    <a:close/>
                    <a:moveTo>
                      <a:pt x="223875" y="0"/>
                    </a:moveTo>
                    <a:lnTo>
                      <a:pt x="269594" y="0"/>
                    </a:lnTo>
                    <a:lnTo>
                      <a:pt x="269594" y="1071560"/>
                    </a:lnTo>
                    <a:lnTo>
                      <a:pt x="223875" y="1071560"/>
                    </a:lnTo>
                    <a:close/>
                    <a:moveTo>
                      <a:pt x="149250" y="0"/>
                    </a:moveTo>
                    <a:lnTo>
                      <a:pt x="194969" y="0"/>
                    </a:lnTo>
                    <a:lnTo>
                      <a:pt x="194969" y="1071560"/>
                    </a:lnTo>
                    <a:lnTo>
                      <a:pt x="149250" y="1071560"/>
                    </a:lnTo>
                    <a:close/>
                    <a:moveTo>
                      <a:pt x="74625" y="0"/>
                    </a:moveTo>
                    <a:lnTo>
                      <a:pt x="120344" y="0"/>
                    </a:lnTo>
                    <a:lnTo>
                      <a:pt x="120344" y="1071560"/>
                    </a:lnTo>
                    <a:lnTo>
                      <a:pt x="74625" y="107156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1071560"/>
                    </a:lnTo>
                    <a:lnTo>
                      <a:pt x="0" y="107156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29BC0E19-8F31-70F0-B662-1FC7A94024B9}"/>
                </a:ext>
              </a:extLst>
            </p:cNvPr>
            <p:cNvGrpSpPr/>
            <p:nvPr/>
          </p:nvGrpSpPr>
          <p:grpSpPr>
            <a:xfrm rot="5400000">
              <a:off x="5136768" y="1153796"/>
              <a:ext cx="1247232" cy="631030"/>
              <a:chOff x="6336645" y="2942301"/>
              <a:chExt cx="1439862" cy="691232"/>
            </a:xfrm>
            <a:noFill/>
          </p:grpSpPr>
          <p:sp>
            <p:nvSpPr>
              <p:cNvPr id="307" name="正方形/長方形 306">
                <a:extLst>
                  <a:ext uri="{FF2B5EF4-FFF2-40B4-BE49-F238E27FC236}">
                    <a16:creationId xmlns:a16="http://schemas.microsoft.com/office/drawing/2014/main" id="{6A608B81-7A1E-0093-50F0-2A327EF92CBE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正方形/長方形 307">
                <a:extLst>
                  <a:ext uri="{FF2B5EF4-FFF2-40B4-BE49-F238E27FC236}">
                    <a16:creationId xmlns:a16="http://schemas.microsoft.com/office/drawing/2014/main" id="{80EEB0F1-09BF-3BDA-96B6-B78850956E76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正方形/長方形 308">
                <a:extLst>
                  <a:ext uri="{FF2B5EF4-FFF2-40B4-BE49-F238E27FC236}">
                    <a16:creationId xmlns:a16="http://schemas.microsoft.com/office/drawing/2014/main" id="{4B66133A-96DC-F336-338D-541852DCFBCC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正方形/長方形 309">
                <a:extLst>
                  <a:ext uri="{FF2B5EF4-FFF2-40B4-BE49-F238E27FC236}">
                    <a16:creationId xmlns:a16="http://schemas.microsoft.com/office/drawing/2014/main" id="{5813F22A-F113-0452-72D0-AF062972A973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正方形/長方形 310">
                <a:extLst>
                  <a:ext uri="{FF2B5EF4-FFF2-40B4-BE49-F238E27FC236}">
                    <a16:creationId xmlns:a16="http://schemas.microsoft.com/office/drawing/2014/main" id="{47755FAA-39FD-5278-33C1-8D7B0B2A1B42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正方形/長方形 311">
                <a:extLst>
                  <a:ext uri="{FF2B5EF4-FFF2-40B4-BE49-F238E27FC236}">
                    <a16:creationId xmlns:a16="http://schemas.microsoft.com/office/drawing/2014/main" id="{1E7D9CE4-46F0-5012-D970-B3D69C4BE7C8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正方形/長方形 312">
                <a:extLst>
                  <a:ext uri="{FF2B5EF4-FFF2-40B4-BE49-F238E27FC236}">
                    <a16:creationId xmlns:a16="http://schemas.microsoft.com/office/drawing/2014/main" id="{1AA79477-A548-C1D0-652B-B4A83111C2A9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正方形/長方形 313">
                <a:extLst>
                  <a:ext uri="{FF2B5EF4-FFF2-40B4-BE49-F238E27FC236}">
                    <a16:creationId xmlns:a16="http://schemas.microsoft.com/office/drawing/2014/main" id="{F3A9A5B9-2272-FBE6-DE77-CCE1A0CD09F4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正方形/長方形 314">
                <a:extLst>
                  <a:ext uri="{FF2B5EF4-FFF2-40B4-BE49-F238E27FC236}">
                    <a16:creationId xmlns:a16="http://schemas.microsoft.com/office/drawing/2014/main" id="{8D1600B4-F0C1-47BC-4DE4-3F7B97D87EDF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正方形/長方形 315">
                <a:extLst>
                  <a:ext uri="{FF2B5EF4-FFF2-40B4-BE49-F238E27FC236}">
                    <a16:creationId xmlns:a16="http://schemas.microsoft.com/office/drawing/2014/main" id="{063D6B14-473C-04C2-164A-986B4EC6980C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2" name="グループ化 321">
            <a:extLst>
              <a:ext uri="{FF2B5EF4-FFF2-40B4-BE49-F238E27FC236}">
                <a16:creationId xmlns:a16="http://schemas.microsoft.com/office/drawing/2014/main" id="{107B70E0-6A5F-5451-AEBB-F2195DD54103}"/>
              </a:ext>
            </a:extLst>
          </p:cNvPr>
          <p:cNvGrpSpPr/>
          <p:nvPr/>
        </p:nvGrpSpPr>
        <p:grpSpPr>
          <a:xfrm>
            <a:off x="6346569" y="845027"/>
            <a:ext cx="458693" cy="1248568"/>
            <a:chOff x="6346569" y="845027"/>
            <a:chExt cx="458693" cy="1248568"/>
          </a:xfrm>
        </p:grpSpPr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A583E042-E3E7-06E5-4E7C-82182059FF06}"/>
                </a:ext>
              </a:extLst>
            </p:cNvPr>
            <p:cNvGrpSpPr/>
            <p:nvPr/>
          </p:nvGrpSpPr>
          <p:grpSpPr>
            <a:xfrm>
              <a:off x="6348062" y="845027"/>
              <a:ext cx="457200" cy="1248568"/>
              <a:chOff x="7674769" y="723105"/>
              <a:chExt cx="457200" cy="1248568"/>
            </a:xfrm>
          </p:grpSpPr>
          <p:sp>
            <p:nvSpPr>
              <p:cNvPr id="335" name="四角形: 角を丸くする 334">
                <a:extLst>
                  <a:ext uri="{FF2B5EF4-FFF2-40B4-BE49-F238E27FC236}">
                    <a16:creationId xmlns:a16="http://schemas.microsoft.com/office/drawing/2014/main" id="{63034171-C74A-A373-428C-78C504C89819}"/>
                  </a:ext>
                </a:extLst>
              </p:cNvPr>
              <p:cNvSpPr/>
              <p:nvPr/>
            </p:nvSpPr>
            <p:spPr>
              <a:xfrm>
                <a:off x="7674769" y="723105"/>
                <a:ext cx="457200" cy="1248568"/>
              </a:xfrm>
              <a:prstGeom prst="roundRect">
                <a:avLst>
                  <a:gd name="adj" fmla="val 8578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EF6AC056-AD65-7567-5640-36EA9CCF3B3F}"/>
                  </a:ext>
                </a:extLst>
              </p:cNvPr>
              <p:cNvSpPr/>
              <p:nvPr/>
            </p:nvSpPr>
            <p:spPr>
              <a:xfrm>
                <a:off x="7720061" y="745332"/>
                <a:ext cx="366616" cy="1204911"/>
              </a:xfrm>
              <a:custGeom>
                <a:avLst/>
                <a:gdLst>
                  <a:gd name="connsiteX0" fmla="*/ 970122 w 1015841"/>
                  <a:gd name="connsiteY0" fmla="*/ 0 h 1071560"/>
                  <a:gd name="connsiteX1" fmla="*/ 1015841 w 1015841"/>
                  <a:gd name="connsiteY1" fmla="*/ 0 h 1071560"/>
                  <a:gd name="connsiteX2" fmla="*/ 1015841 w 1015841"/>
                  <a:gd name="connsiteY2" fmla="*/ 1071560 h 1071560"/>
                  <a:gd name="connsiteX3" fmla="*/ 970122 w 1015841"/>
                  <a:gd name="connsiteY3" fmla="*/ 1071560 h 1071560"/>
                  <a:gd name="connsiteX4" fmla="*/ 895500 w 1015841"/>
                  <a:gd name="connsiteY4" fmla="*/ 0 h 1071560"/>
                  <a:gd name="connsiteX5" fmla="*/ 941219 w 1015841"/>
                  <a:gd name="connsiteY5" fmla="*/ 0 h 1071560"/>
                  <a:gd name="connsiteX6" fmla="*/ 941219 w 1015841"/>
                  <a:gd name="connsiteY6" fmla="*/ 1071560 h 1071560"/>
                  <a:gd name="connsiteX7" fmla="*/ 895500 w 1015841"/>
                  <a:gd name="connsiteY7" fmla="*/ 1071560 h 1071560"/>
                  <a:gd name="connsiteX8" fmla="*/ 820875 w 1015841"/>
                  <a:gd name="connsiteY8" fmla="*/ 0 h 1071560"/>
                  <a:gd name="connsiteX9" fmla="*/ 866594 w 1015841"/>
                  <a:gd name="connsiteY9" fmla="*/ 0 h 1071560"/>
                  <a:gd name="connsiteX10" fmla="*/ 866594 w 1015841"/>
                  <a:gd name="connsiteY10" fmla="*/ 1071560 h 1071560"/>
                  <a:gd name="connsiteX11" fmla="*/ 820875 w 1015841"/>
                  <a:gd name="connsiteY11" fmla="*/ 1071560 h 1071560"/>
                  <a:gd name="connsiteX12" fmla="*/ 746250 w 1015841"/>
                  <a:gd name="connsiteY12" fmla="*/ 0 h 1071560"/>
                  <a:gd name="connsiteX13" fmla="*/ 791969 w 1015841"/>
                  <a:gd name="connsiteY13" fmla="*/ 0 h 1071560"/>
                  <a:gd name="connsiteX14" fmla="*/ 791969 w 1015841"/>
                  <a:gd name="connsiteY14" fmla="*/ 1071560 h 1071560"/>
                  <a:gd name="connsiteX15" fmla="*/ 746250 w 1015841"/>
                  <a:gd name="connsiteY15" fmla="*/ 1071560 h 1071560"/>
                  <a:gd name="connsiteX16" fmla="*/ 671625 w 1015841"/>
                  <a:gd name="connsiteY16" fmla="*/ 0 h 1071560"/>
                  <a:gd name="connsiteX17" fmla="*/ 717344 w 1015841"/>
                  <a:gd name="connsiteY17" fmla="*/ 0 h 1071560"/>
                  <a:gd name="connsiteX18" fmla="*/ 717344 w 1015841"/>
                  <a:gd name="connsiteY18" fmla="*/ 1071560 h 1071560"/>
                  <a:gd name="connsiteX19" fmla="*/ 671625 w 1015841"/>
                  <a:gd name="connsiteY19" fmla="*/ 1071560 h 1071560"/>
                  <a:gd name="connsiteX20" fmla="*/ 597000 w 1015841"/>
                  <a:gd name="connsiteY20" fmla="*/ 0 h 1071560"/>
                  <a:gd name="connsiteX21" fmla="*/ 642719 w 1015841"/>
                  <a:gd name="connsiteY21" fmla="*/ 0 h 1071560"/>
                  <a:gd name="connsiteX22" fmla="*/ 642719 w 1015841"/>
                  <a:gd name="connsiteY22" fmla="*/ 1071560 h 1071560"/>
                  <a:gd name="connsiteX23" fmla="*/ 597000 w 1015841"/>
                  <a:gd name="connsiteY23" fmla="*/ 1071560 h 1071560"/>
                  <a:gd name="connsiteX24" fmla="*/ 522375 w 1015841"/>
                  <a:gd name="connsiteY24" fmla="*/ 0 h 1071560"/>
                  <a:gd name="connsiteX25" fmla="*/ 568094 w 1015841"/>
                  <a:gd name="connsiteY25" fmla="*/ 0 h 1071560"/>
                  <a:gd name="connsiteX26" fmla="*/ 568094 w 1015841"/>
                  <a:gd name="connsiteY26" fmla="*/ 1071560 h 1071560"/>
                  <a:gd name="connsiteX27" fmla="*/ 522375 w 1015841"/>
                  <a:gd name="connsiteY27" fmla="*/ 1071560 h 1071560"/>
                  <a:gd name="connsiteX28" fmla="*/ 447750 w 1015841"/>
                  <a:gd name="connsiteY28" fmla="*/ 0 h 1071560"/>
                  <a:gd name="connsiteX29" fmla="*/ 493469 w 1015841"/>
                  <a:gd name="connsiteY29" fmla="*/ 0 h 1071560"/>
                  <a:gd name="connsiteX30" fmla="*/ 493469 w 1015841"/>
                  <a:gd name="connsiteY30" fmla="*/ 1071560 h 1071560"/>
                  <a:gd name="connsiteX31" fmla="*/ 447750 w 1015841"/>
                  <a:gd name="connsiteY31" fmla="*/ 1071560 h 1071560"/>
                  <a:gd name="connsiteX32" fmla="*/ 373125 w 1015841"/>
                  <a:gd name="connsiteY32" fmla="*/ 0 h 1071560"/>
                  <a:gd name="connsiteX33" fmla="*/ 418844 w 1015841"/>
                  <a:gd name="connsiteY33" fmla="*/ 0 h 1071560"/>
                  <a:gd name="connsiteX34" fmla="*/ 418844 w 1015841"/>
                  <a:gd name="connsiteY34" fmla="*/ 1071560 h 1071560"/>
                  <a:gd name="connsiteX35" fmla="*/ 373125 w 1015841"/>
                  <a:gd name="connsiteY35" fmla="*/ 1071560 h 1071560"/>
                  <a:gd name="connsiteX36" fmla="*/ 298500 w 1015841"/>
                  <a:gd name="connsiteY36" fmla="*/ 0 h 1071560"/>
                  <a:gd name="connsiteX37" fmla="*/ 344219 w 1015841"/>
                  <a:gd name="connsiteY37" fmla="*/ 0 h 1071560"/>
                  <a:gd name="connsiteX38" fmla="*/ 344219 w 1015841"/>
                  <a:gd name="connsiteY38" fmla="*/ 1071560 h 1071560"/>
                  <a:gd name="connsiteX39" fmla="*/ 298500 w 1015841"/>
                  <a:gd name="connsiteY39" fmla="*/ 1071560 h 1071560"/>
                  <a:gd name="connsiteX40" fmla="*/ 223875 w 1015841"/>
                  <a:gd name="connsiteY40" fmla="*/ 0 h 1071560"/>
                  <a:gd name="connsiteX41" fmla="*/ 269594 w 1015841"/>
                  <a:gd name="connsiteY41" fmla="*/ 0 h 1071560"/>
                  <a:gd name="connsiteX42" fmla="*/ 269594 w 1015841"/>
                  <a:gd name="connsiteY42" fmla="*/ 1071560 h 1071560"/>
                  <a:gd name="connsiteX43" fmla="*/ 223875 w 1015841"/>
                  <a:gd name="connsiteY43" fmla="*/ 1071560 h 1071560"/>
                  <a:gd name="connsiteX44" fmla="*/ 149250 w 1015841"/>
                  <a:gd name="connsiteY44" fmla="*/ 0 h 1071560"/>
                  <a:gd name="connsiteX45" fmla="*/ 194969 w 1015841"/>
                  <a:gd name="connsiteY45" fmla="*/ 0 h 1071560"/>
                  <a:gd name="connsiteX46" fmla="*/ 194969 w 1015841"/>
                  <a:gd name="connsiteY46" fmla="*/ 1071560 h 1071560"/>
                  <a:gd name="connsiteX47" fmla="*/ 149250 w 1015841"/>
                  <a:gd name="connsiteY47" fmla="*/ 1071560 h 1071560"/>
                  <a:gd name="connsiteX48" fmla="*/ 74625 w 1015841"/>
                  <a:gd name="connsiteY48" fmla="*/ 0 h 1071560"/>
                  <a:gd name="connsiteX49" fmla="*/ 120344 w 1015841"/>
                  <a:gd name="connsiteY49" fmla="*/ 0 h 1071560"/>
                  <a:gd name="connsiteX50" fmla="*/ 120344 w 1015841"/>
                  <a:gd name="connsiteY50" fmla="*/ 1071560 h 1071560"/>
                  <a:gd name="connsiteX51" fmla="*/ 74625 w 1015841"/>
                  <a:gd name="connsiteY51" fmla="*/ 1071560 h 1071560"/>
                  <a:gd name="connsiteX52" fmla="*/ 0 w 1015841"/>
                  <a:gd name="connsiteY52" fmla="*/ 0 h 1071560"/>
                  <a:gd name="connsiteX53" fmla="*/ 45719 w 1015841"/>
                  <a:gd name="connsiteY53" fmla="*/ 0 h 1071560"/>
                  <a:gd name="connsiteX54" fmla="*/ 45719 w 1015841"/>
                  <a:gd name="connsiteY54" fmla="*/ 1071560 h 1071560"/>
                  <a:gd name="connsiteX55" fmla="*/ 0 w 1015841"/>
                  <a:gd name="connsiteY55" fmla="*/ 1071560 h 107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015841" h="1071560">
                    <a:moveTo>
                      <a:pt x="970122" y="0"/>
                    </a:moveTo>
                    <a:lnTo>
                      <a:pt x="1015841" y="0"/>
                    </a:lnTo>
                    <a:lnTo>
                      <a:pt x="1015841" y="1071560"/>
                    </a:lnTo>
                    <a:lnTo>
                      <a:pt x="970122" y="1071560"/>
                    </a:lnTo>
                    <a:close/>
                    <a:moveTo>
                      <a:pt x="895500" y="0"/>
                    </a:moveTo>
                    <a:lnTo>
                      <a:pt x="941219" y="0"/>
                    </a:lnTo>
                    <a:lnTo>
                      <a:pt x="941219" y="1071560"/>
                    </a:lnTo>
                    <a:lnTo>
                      <a:pt x="895500" y="1071560"/>
                    </a:lnTo>
                    <a:close/>
                    <a:moveTo>
                      <a:pt x="820875" y="0"/>
                    </a:moveTo>
                    <a:lnTo>
                      <a:pt x="866594" y="0"/>
                    </a:lnTo>
                    <a:lnTo>
                      <a:pt x="866594" y="1071560"/>
                    </a:lnTo>
                    <a:lnTo>
                      <a:pt x="820875" y="1071560"/>
                    </a:lnTo>
                    <a:close/>
                    <a:moveTo>
                      <a:pt x="746250" y="0"/>
                    </a:moveTo>
                    <a:lnTo>
                      <a:pt x="791969" y="0"/>
                    </a:lnTo>
                    <a:lnTo>
                      <a:pt x="791969" y="1071560"/>
                    </a:lnTo>
                    <a:lnTo>
                      <a:pt x="746250" y="1071560"/>
                    </a:lnTo>
                    <a:close/>
                    <a:moveTo>
                      <a:pt x="671625" y="0"/>
                    </a:moveTo>
                    <a:lnTo>
                      <a:pt x="717344" y="0"/>
                    </a:lnTo>
                    <a:lnTo>
                      <a:pt x="717344" y="1071560"/>
                    </a:lnTo>
                    <a:lnTo>
                      <a:pt x="671625" y="1071560"/>
                    </a:lnTo>
                    <a:close/>
                    <a:moveTo>
                      <a:pt x="597000" y="0"/>
                    </a:moveTo>
                    <a:lnTo>
                      <a:pt x="642719" y="0"/>
                    </a:lnTo>
                    <a:lnTo>
                      <a:pt x="642719" y="1071560"/>
                    </a:lnTo>
                    <a:lnTo>
                      <a:pt x="597000" y="1071560"/>
                    </a:lnTo>
                    <a:close/>
                    <a:moveTo>
                      <a:pt x="522375" y="0"/>
                    </a:moveTo>
                    <a:lnTo>
                      <a:pt x="568094" y="0"/>
                    </a:lnTo>
                    <a:lnTo>
                      <a:pt x="568094" y="1071560"/>
                    </a:lnTo>
                    <a:lnTo>
                      <a:pt x="522375" y="1071560"/>
                    </a:lnTo>
                    <a:close/>
                    <a:moveTo>
                      <a:pt x="447750" y="0"/>
                    </a:moveTo>
                    <a:lnTo>
                      <a:pt x="493469" y="0"/>
                    </a:lnTo>
                    <a:lnTo>
                      <a:pt x="493469" y="1071560"/>
                    </a:lnTo>
                    <a:lnTo>
                      <a:pt x="447750" y="1071560"/>
                    </a:lnTo>
                    <a:close/>
                    <a:moveTo>
                      <a:pt x="373125" y="0"/>
                    </a:moveTo>
                    <a:lnTo>
                      <a:pt x="418844" y="0"/>
                    </a:lnTo>
                    <a:lnTo>
                      <a:pt x="418844" y="1071560"/>
                    </a:lnTo>
                    <a:lnTo>
                      <a:pt x="373125" y="1071560"/>
                    </a:lnTo>
                    <a:close/>
                    <a:moveTo>
                      <a:pt x="298500" y="0"/>
                    </a:moveTo>
                    <a:lnTo>
                      <a:pt x="344219" y="0"/>
                    </a:lnTo>
                    <a:lnTo>
                      <a:pt x="344219" y="1071560"/>
                    </a:lnTo>
                    <a:lnTo>
                      <a:pt x="298500" y="1071560"/>
                    </a:lnTo>
                    <a:close/>
                    <a:moveTo>
                      <a:pt x="223875" y="0"/>
                    </a:moveTo>
                    <a:lnTo>
                      <a:pt x="269594" y="0"/>
                    </a:lnTo>
                    <a:lnTo>
                      <a:pt x="269594" y="1071560"/>
                    </a:lnTo>
                    <a:lnTo>
                      <a:pt x="223875" y="1071560"/>
                    </a:lnTo>
                    <a:close/>
                    <a:moveTo>
                      <a:pt x="149250" y="0"/>
                    </a:moveTo>
                    <a:lnTo>
                      <a:pt x="194969" y="0"/>
                    </a:lnTo>
                    <a:lnTo>
                      <a:pt x="194969" y="1071560"/>
                    </a:lnTo>
                    <a:lnTo>
                      <a:pt x="149250" y="1071560"/>
                    </a:lnTo>
                    <a:close/>
                    <a:moveTo>
                      <a:pt x="74625" y="0"/>
                    </a:moveTo>
                    <a:lnTo>
                      <a:pt x="120344" y="0"/>
                    </a:lnTo>
                    <a:lnTo>
                      <a:pt x="120344" y="1071560"/>
                    </a:lnTo>
                    <a:lnTo>
                      <a:pt x="74625" y="107156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1071560"/>
                    </a:lnTo>
                    <a:lnTo>
                      <a:pt x="0" y="107156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A7558CDD-AB57-159D-3EFE-53720BC8C08F}"/>
                </a:ext>
              </a:extLst>
            </p:cNvPr>
            <p:cNvGrpSpPr/>
            <p:nvPr/>
          </p:nvGrpSpPr>
          <p:grpSpPr>
            <a:xfrm rot="5400000">
              <a:off x="5951553" y="1240711"/>
              <a:ext cx="1247232" cy="457200"/>
              <a:chOff x="6336645" y="2942301"/>
              <a:chExt cx="1439862" cy="691232"/>
            </a:xfrm>
            <a:noFill/>
          </p:grpSpPr>
          <p:sp>
            <p:nvSpPr>
              <p:cNvPr id="325" name="正方形/長方形 324">
                <a:extLst>
                  <a:ext uri="{FF2B5EF4-FFF2-40B4-BE49-F238E27FC236}">
                    <a16:creationId xmlns:a16="http://schemas.microsoft.com/office/drawing/2014/main" id="{25512948-EEE2-ADF8-DB93-BBB89450417C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正方形/長方形 325">
                <a:extLst>
                  <a:ext uri="{FF2B5EF4-FFF2-40B4-BE49-F238E27FC236}">
                    <a16:creationId xmlns:a16="http://schemas.microsoft.com/office/drawing/2014/main" id="{99605D6A-23B2-8CA7-650F-4FEC84ECBFDE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正方形/長方形 326">
                <a:extLst>
                  <a:ext uri="{FF2B5EF4-FFF2-40B4-BE49-F238E27FC236}">
                    <a16:creationId xmlns:a16="http://schemas.microsoft.com/office/drawing/2014/main" id="{D807FCB0-0B8F-DED3-72CE-F021159FF1F9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正方形/長方形 327">
                <a:extLst>
                  <a:ext uri="{FF2B5EF4-FFF2-40B4-BE49-F238E27FC236}">
                    <a16:creationId xmlns:a16="http://schemas.microsoft.com/office/drawing/2014/main" id="{5BF7EFA1-BB5E-99AA-216E-855869EDFD05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正方形/長方形 328">
                <a:extLst>
                  <a:ext uri="{FF2B5EF4-FFF2-40B4-BE49-F238E27FC236}">
                    <a16:creationId xmlns:a16="http://schemas.microsoft.com/office/drawing/2014/main" id="{C757091A-6E76-52FC-8ABF-58C87D23B1B2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正方形/長方形 329">
                <a:extLst>
                  <a:ext uri="{FF2B5EF4-FFF2-40B4-BE49-F238E27FC236}">
                    <a16:creationId xmlns:a16="http://schemas.microsoft.com/office/drawing/2014/main" id="{8FD72DFB-1182-9B7C-4516-344AD6F9EDA8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正方形/長方形 330">
                <a:extLst>
                  <a:ext uri="{FF2B5EF4-FFF2-40B4-BE49-F238E27FC236}">
                    <a16:creationId xmlns:a16="http://schemas.microsoft.com/office/drawing/2014/main" id="{1A9EDCED-B031-3F3F-F4D0-D12376EE33CA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正方形/長方形 331">
                <a:extLst>
                  <a:ext uri="{FF2B5EF4-FFF2-40B4-BE49-F238E27FC236}">
                    <a16:creationId xmlns:a16="http://schemas.microsoft.com/office/drawing/2014/main" id="{F61D97DD-43E4-18D9-4107-5208DA6ADA5D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正方形/長方形 332">
                <a:extLst>
                  <a:ext uri="{FF2B5EF4-FFF2-40B4-BE49-F238E27FC236}">
                    <a16:creationId xmlns:a16="http://schemas.microsoft.com/office/drawing/2014/main" id="{B1BC458E-5684-46AA-FDB9-F5C1164DB943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正方形/長方形 333">
                <a:extLst>
                  <a:ext uri="{FF2B5EF4-FFF2-40B4-BE49-F238E27FC236}">
                    <a16:creationId xmlns:a16="http://schemas.microsoft.com/office/drawing/2014/main" id="{0E8C529A-B28D-E16C-9EEC-E2517C87CE25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E5BDF626-724F-0B40-C8C9-8570B821DDA2}"/>
              </a:ext>
            </a:extLst>
          </p:cNvPr>
          <p:cNvGrpSpPr/>
          <p:nvPr/>
        </p:nvGrpSpPr>
        <p:grpSpPr>
          <a:xfrm>
            <a:off x="7075232" y="845027"/>
            <a:ext cx="459043" cy="1248568"/>
            <a:chOff x="7075232" y="845027"/>
            <a:chExt cx="459043" cy="1248568"/>
          </a:xfrm>
        </p:grpSpPr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C21D80E4-EDFA-7D1F-D9F2-E241D87222C4}"/>
                </a:ext>
              </a:extLst>
            </p:cNvPr>
            <p:cNvGrpSpPr/>
            <p:nvPr/>
          </p:nvGrpSpPr>
          <p:grpSpPr>
            <a:xfrm>
              <a:off x="7077075" y="845027"/>
              <a:ext cx="457200" cy="1248568"/>
              <a:chOff x="8224838" y="723105"/>
              <a:chExt cx="457200" cy="1248568"/>
            </a:xfrm>
          </p:grpSpPr>
          <p:sp>
            <p:nvSpPr>
              <p:cNvPr id="350" name="四角形: 角を丸くする 349">
                <a:extLst>
                  <a:ext uri="{FF2B5EF4-FFF2-40B4-BE49-F238E27FC236}">
                    <a16:creationId xmlns:a16="http://schemas.microsoft.com/office/drawing/2014/main" id="{686B2009-532B-C491-99D4-DA31386EDCF9}"/>
                  </a:ext>
                </a:extLst>
              </p:cNvPr>
              <p:cNvSpPr/>
              <p:nvPr/>
            </p:nvSpPr>
            <p:spPr>
              <a:xfrm>
                <a:off x="8224838" y="723105"/>
                <a:ext cx="457200" cy="1248568"/>
              </a:xfrm>
              <a:prstGeom prst="roundRect">
                <a:avLst>
                  <a:gd name="adj" fmla="val 8578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50117ECD-9075-2787-F7D1-5E27EB3B92F1}"/>
                  </a:ext>
                </a:extLst>
              </p:cNvPr>
              <p:cNvSpPr/>
              <p:nvPr/>
            </p:nvSpPr>
            <p:spPr>
              <a:xfrm>
                <a:off x="8270130" y="1095196"/>
                <a:ext cx="366616" cy="855047"/>
              </a:xfrm>
              <a:custGeom>
                <a:avLst/>
                <a:gdLst>
                  <a:gd name="connsiteX0" fmla="*/ 970122 w 1015841"/>
                  <a:gd name="connsiteY0" fmla="*/ 0 h 1071560"/>
                  <a:gd name="connsiteX1" fmla="*/ 1015841 w 1015841"/>
                  <a:gd name="connsiteY1" fmla="*/ 0 h 1071560"/>
                  <a:gd name="connsiteX2" fmla="*/ 1015841 w 1015841"/>
                  <a:gd name="connsiteY2" fmla="*/ 1071560 h 1071560"/>
                  <a:gd name="connsiteX3" fmla="*/ 970122 w 1015841"/>
                  <a:gd name="connsiteY3" fmla="*/ 1071560 h 1071560"/>
                  <a:gd name="connsiteX4" fmla="*/ 895500 w 1015841"/>
                  <a:gd name="connsiteY4" fmla="*/ 0 h 1071560"/>
                  <a:gd name="connsiteX5" fmla="*/ 941219 w 1015841"/>
                  <a:gd name="connsiteY5" fmla="*/ 0 h 1071560"/>
                  <a:gd name="connsiteX6" fmla="*/ 941219 w 1015841"/>
                  <a:gd name="connsiteY6" fmla="*/ 1071560 h 1071560"/>
                  <a:gd name="connsiteX7" fmla="*/ 895500 w 1015841"/>
                  <a:gd name="connsiteY7" fmla="*/ 1071560 h 1071560"/>
                  <a:gd name="connsiteX8" fmla="*/ 820875 w 1015841"/>
                  <a:gd name="connsiteY8" fmla="*/ 0 h 1071560"/>
                  <a:gd name="connsiteX9" fmla="*/ 866594 w 1015841"/>
                  <a:gd name="connsiteY9" fmla="*/ 0 h 1071560"/>
                  <a:gd name="connsiteX10" fmla="*/ 866594 w 1015841"/>
                  <a:gd name="connsiteY10" fmla="*/ 1071560 h 1071560"/>
                  <a:gd name="connsiteX11" fmla="*/ 820875 w 1015841"/>
                  <a:gd name="connsiteY11" fmla="*/ 1071560 h 1071560"/>
                  <a:gd name="connsiteX12" fmla="*/ 746250 w 1015841"/>
                  <a:gd name="connsiteY12" fmla="*/ 0 h 1071560"/>
                  <a:gd name="connsiteX13" fmla="*/ 791969 w 1015841"/>
                  <a:gd name="connsiteY13" fmla="*/ 0 h 1071560"/>
                  <a:gd name="connsiteX14" fmla="*/ 791969 w 1015841"/>
                  <a:gd name="connsiteY14" fmla="*/ 1071560 h 1071560"/>
                  <a:gd name="connsiteX15" fmla="*/ 746250 w 1015841"/>
                  <a:gd name="connsiteY15" fmla="*/ 1071560 h 1071560"/>
                  <a:gd name="connsiteX16" fmla="*/ 671625 w 1015841"/>
                  <a:gd name="connsiteY16" fmla="*/ 0 h 1071560"/>
                  <a:gd name="connsiteX17" fmla="*/ 717344 w 1015841"/>
                  <a:gd name="connsiteY17" fmla="*/ 0 h 1071560"/>
                  <a:gd name="connsiteX18" fmla="*/ 717344 w 1015841"/>
                  <a:gd name="connsiteY18" fmla="*/ 1071560 h 1071560"/>
                  <a:gd name="connsiteX19" fmla="*/ 671625 w 1015841"/>
                  <a:gd name="connsiteY19" fmla="*/ 1071560 h 1071560"/>
                  <a:gd name="connsiteX20" fmla="*/ 597000 w 1015841"/>
                  <a:gd name="connsiteY20" fmla="*/ 0 h 1071560"/>
                  <a:gd name="connsiteX21" fmla="*/ 642719 w 1015841"/>
                  <a:gd name="connsiteY21" fmla="*/ 0 h 1071560"/>
                  <a:gd name="connsiteX22" fmla="*/ 642719 w 1015841"/>
                  <a:gd name="connsiteY22" fmla="*/ 1071560 h 1071560"/>
                  <a:gd name="connsiteX23" fmla="*/ 597000 w 1015841"/>
                  <a:gd name="connsiteY23" fmla="*/ 1071560 h 1071560"/>
                  <a:gd name="connsiteX24" fmla="*/ 522375 w 1015841"/>
                  <a:gd name="connsiteY24" fmla="*/ 0 h 1071560"/>
                  <a:gd name="connsiteX25" fmla="*/ 568094 w 1015841"/>
                  <a:gd name="connsiteY25" fmla="*/ 0 h 1071560"/>
                  <a:gd name="connsiteX26" fmla="*/ 568094 w 1015841"/>
                  <a:gd name="connsiteY26" fmla="*/ 1071560 h 1071560"/>
                  <a:gd name="connsiteX27" fmla="*/ 522375 w 1015841"/>
                  <a:gd name="connsiteY27" fmla="*/ 1071560 h 1071560"/>
                  <a:gd name="connsiteX28" fmla="*/ 447750 w 1015841"/>
                  <a:gd name="connsiteY28" fmla="*/ 0 h 1071560"/>
                  <a:gd name="connsiteX29" fmla="*/ 493469 w 1015841"/>
                  <a:gd name="connsiteY29" fmla="*/ 0 h 1071560"/>
                  <a:gd name="connsiteX30" fmla="*/ 493469 w 1015841"/>
                  <a:gd name="connsiteY30" fmla="*/ 1071560 h 1071560"/>
                  <a:gd name="connsiteX31" fmla="*/ 447750 w 1015841"/>
                  <a:gd name="connsiteY31" fmla="*/ 1071560 h 1071560"/>
                  <a:gd name="connsiteX32" fmla="*/ 373125 w 1015841"/>
                  <a:gd name="connsiteY32" fmla="*/ 0 h 1071560"/>
                  <a:gd name="connsiteX33" fmla="*/ 418844 w 1015841"/>
                  <a:gd name="connsiteY33" fmla="*/ 0 h 1071560"/>
                  <a:gd name="connsiteX34" fmla="*/ 418844 w 1015841"/>
                  <a:gd name="connsiteY34" fmla="*/ 1071560 h 1071560"/>
                  <a:gd name="connsiteX35" fmla="*/ 373125 w 1015841"/>
                  <a:gd name="connsiteY35" fmla="*/ 1071560 h 1071560"/>
                  <a:gd name="connsiteX36" fmla="*/ 298500 w 1015841"/>
                  <a:gd name="connsiteY36" fmla="*/ 0 h 1071560"/>
                  <a:gd name="connsiteX37" fmla="*/ 344219 w 1015841"/>
                  <a:gd name="connsiteY37" fmla="*/ 0 h 1071560"/>
                  <a:gd name="connsiteX38" fmla="*/ 344219 w 1015841"/>
                  <a:gd name="connsiteY38" fmla="*/ 1071560 h 1071560"/>
                  <a:gd name="connsiteX39" fmla="*/ 298500 w 1015841"/>
                  <a:gd name="connsiteY39" fmla="*/ 1071560 h 1071560"/>
                  <a:gd name="connsiteX40" fmla="*/ 223875 w 1015841"/>
                  <a:gd name="connsiteY40" fmla="*/ 0 h 1071560"/>
                  <a:gd name="connsiteX41" fmla="*/ 269594 w 1015841"/>
                  <a:gd name="connsiteY41" fmla="*/ 0 h 1071560"/>
                  <a:gd name="connsiteX42" fmla="*/ 269594 w 1015841"/>
                  <a:gd name="connsiteY42" fmla="*/ 1071560 h 1071560"/>
                  <a:gd name="connsiteX43" fmla="*/ 223875 w 1015841"/>
                  <a:gd name="connsiteY43" fmla="*/ 1071560 h 1071560"/>
                  <a:gd name="connsiteX44" fmla="*/ 149250 w 1015841"/>
                  <a:gd name="connsiteY44" fmla="*/ 0 h 1071560"/>
                  <a:gd name="connsiteX45" fmla="*/ 194969 w 1015841"/>
                  <a:gd name="connsiteY45" fmla="*/ 0 h 1071560"/>
                  <a:gd name="connsiteX46" fmla="*/ 194969 w 1015841"/>
                  <a:gd name="connsiteY46" fmla="*/ 1071560 h 1071560"/>
                  <a:gd name="connsiteX47" fmla="*/ 149250 w 1015841"/>
                  <a:gd name="connsiteY47" fmla="*/ 1071560 h 1071560"/>
                  <a:gd name="connsiteX48" fmla="*/ 74625 w 1015841"/>
                  <a:gd name="connsiteY48" fmla="*/ 0 h 1071560"/>
                  <a:gd name="connsiteX49" fmla="*/ 120344 w 1015841"/>
                  <a:gd name="connsiteY49" fmla="*/ 0 h 1071560"/>
                  <a:gd name="connsiteX50" fmla="*/ 120344 w 1015841"/>
                  <a:gd name="connsiteY50" fmla="*/ 1071560 h 1071560"/>
                  <a:gd name="connsiteX51" fmla="*/ 74625 w 1015841"/>
                  <a:gd name="connsiteY51" fmla="*/ 1071560 h 1071560"/>
                  <a:gd name="connsiteX52" fmla="*/ 0 w 1015841"/>
                  <a:gd name="connsiteY52" fmla="*/ 0 h 1071560"/>
                  <a:gd name="connsiteX53" fmla="*/ 45719 w 1015841"/>
                  <a:gd name="connsiteY53" fmla="*/ 0 h 1071560"/>
                  <a:gd name="connsiteX54" fmla="*/ 45719 w 1015841"/>
                  <a:gd name="connsiteY54" fmla="*/ 1071560 h 1071560"/>
                  <a:gd name="connsiteX55" fmla="*/ 0 w 1015841"/>
                  <a:gd name="connsiteY55" fmla="*/ 1071560 h 107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015841" h="1071560">
                    <a:moveTo>
                      <a:pt x="970122" y="0"/>
                    </a:moveTo>
                    <a:lnTo>
                      <a:pt x="1015841" y="0"/>
                    </a:lnTo>
                    <a:lnTo>
                      <a:pt x="1015841" y="1071560"/>
                    </a:lnTo>
                    <a:lnTo>
                      <a:pt x="970122" y="1071560"/>
                    </a:lnTo>
                    <a:close/>
                    <a:moveTo>
                      <a:pt x="895500" y="0"/>
                    </a:moveTo>
                    <a:lnTo>
                      <a:pt x="941219" y="0"/>
                    </a:lnTo>
                    <a:lnTo>
                      <a:pt x="941219" y="1071560"/>
                    </a:lnTo>
                    <a:lnTo>
                      <a:pt x="895500" y="1071560"/>
                    </a:lnTo>
                    <a:close/>
                    <a:moveTo>
                      <a:pt x="820875" y="0"/>
                    </a:moveTo>
                    <a:lnTo>
                      <a:pt x="866594" y="0"/>
                    </a:lnTo>
                    <a:lnTo>
                      <a:pt x="866594" y="1071560"/>
                    </a:lnTo>
                    <a:lnTo>
                      <a:pt x="820875" y="1071560"/>
                    </a:lnTo>
                    <a:close/>
                    <a:moveTo>
                      <a:pt x="746250" y="0"/>
                    </a:moveTo>
                    <a:lnTo>
                      <a:pt x="791969" y="0"/>
                    </a:lnTo>
                    <a:lnTo>
                      <a:pt x="791969" y="1071560"/>
                    </a:lnTo>
                    <a:lnTo>
                      <a:pt x="746250" y="1071560"/>
                    </a:lnTo>
                    <a:close/>
                    <a:moveTo>
                      <a:pt x="671625" y="0"/>
                    </a:moveTo>
                    <a:lnTo>
                      <a:pt x="717344" y="0"/>
                    </a:lnTo>
                    <a:lnTo>
                      <a:pt x="717344" y="1071560"/>
                    </a:lnTo>
                    <a:lnTo>
                      <a:pt x="671625" y="1071560"/>
                    </a:lnTo>
                    <a:close/>
                    <a:moveTo>
                      <a:pt x="597000" y="0"/>
                    </a:moveTo>
                    <a:lnTo>
                      <a:pt x="642719" y="0"/>
                    </a:lnTo>
                    <a:lnTo>
                      <a:pt x="642719" y="1071560"/>
                    </a:lnTo>
                    <a:lnTo>
                      <a:pt x="597000" y="1071560"/>
                    </a:lnTo>
                    <a:close/>
                    <a:moveTo>
                      <a:pt x="522375" y="0"/>
                    </a:moveTo>
                    <a:lnTo>
                      <a:pt x="568094" y="0"/>
                    </a:lnTo>
                    <a:lnTo>
                      <a:pt x="568094" y="1071560"/>
                    </a:lnTo>
                    <a:lnTo>
                      <a:pt x="522375" y="1071560"/>
                    </a:lnTo>
                    <a:close/>
                    <a:moveTo>
                      <a:pt x="447750" y="0"/>
                    </a:moveTo>
                    <a:lnTo>
                      <a:pt x="493469" y="0"/>
                    </a:lnTo>
                    <a:lnTo>
                      <a:pt x="493469" y="1071560"/>
                    </a:lnTo>
                    <a:lnTo>
                      <a:pt x="447750" y="1071560"/>
                    </a:lnTo>
                    <a:close/>
                    <a:moveTo>
                      <a:pt x="373125" y="0"/>
                    </a:moveTo>
                    <a:lnTo>
                      <a:pt x="418844" y="0"/>
                    </a:lnTo>
                    <a:lnTo>
                      <a:pt x="418844" y="1071560"/>
                    </a:lnTo>
                    <a:lnTo>
                      <a:pt x="373125" y="1071560"/>
                    </a:lnTo>
                    <a:close/>
                    <a:moveTo>
                      <a:pt x="298500" y="0"/>
                    </a:moveTo>
                    <a:lnTo>
                      <a:pt x="344219" y="0"/>
                    </a:lnTo>
                    <a:lnTo>
                      <a:pt x="344219" y="1071560"/>
                    </a:lnTo>
                    <a:lnTo>
                      <a:pt x="298500" y="1071560"/>
                    </a:lnTo>
                    <a:close/>
                    <a:moveTo>
                      <a:pt x="223875" y="0"/>
                    </a:moveTo>
                    <a:lnTo>
                      <a:pt x="269594" y="0"/>
                    </a:lnTo>
                    <a:lnTo>
                      <a:pt x="269594" y="1071560"/>
                    </a:lnTo>
                    <a:lnTo>
                      <a:pt x="223875" y="1071560"/>
                    </a:lnTo>
                    <a:close/>
                    <a:moveTo>
                      <a:pt x="149250" y="0"/>
                    </a:moveTo>
                    <a:lnTo>
                      <a:pt x="194969" y="0"/>
                    </a:lnTo>
                    <a:lnTo>
                      <a:pt x="194969" y="1071560"/>
                    </a:lnTo>
                    <a:lnTo>
                      <a:pt x="149250" y="1071560"/>
                    </a:lnTo>
                    <a:close/>
                    <a:moveTo>
                      <a:pt x="74625" y="0"/>
                    </a:moveTo>
                    <a:lnTo>
                      <a:pt x="120344" y="0"/>
                    </a:lnTo>
                    <a:lnTo>
                      <a:pt x="120344" y="1071560"/>
                    </a:lnTo>
                    <a:lnTo>
                      <a:pt x="74625" y="107156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1071560"/>
                    </a:lnTo>
                    <a:lnTo>
                      <a:pt x="0" y="107156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四角形: 角を丸くする 351">
                <a:extLst>
                  <a:ext uri="{FF2B5EF4-FFF2-40B4-BE49-F238E27FC236}">
                    <a16:creationId xmlns:a16="http://schemas.microsoft.com/office/drawing/2014/main" id="{6A507782-C2CF-1019-FB18-E7DE67CCEFFD}"/>
                  </a:ext>
                </a:extLst>
              </p:cNvPr>
              <p:cNvSpPr/>
              <p:nvPr/>
            </p:nvSpPr>
            <p:spPr>
              <a:xfrm>
                <a:off x="8382002" y="1701154"/>
                <a:ext cx="142874" cy="142872"/>
              </a:xfrm>
              <a:prstGeom prst="roundRect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四角形: 角を丸くする 352">
                <a:extLst>
                  <a:ext uri="{FF2B5EF4-FFF2-40B4-BE49-F238E27FC236}">
                    <a16:creationId xmlns:a16="http://schemas.microsoft.com/office/drawing/2014/main" id="{86389101-6BCD-15A2-D65A-EB3A0F03C495}"/>
                  </a:ext>
                </a:extLst>
              </p:cNvPr>
              <p:cNvSpPr/>
              <p:nvPr/>
            </p:nvSpPr>
            <p:spPr>
              <a:xfrm>
                <a:off x="8401053" y="1720205"/>
                <a:ext cx="104772" cy="104770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正方形/長方形 353">
                <a:extLst>
                  <a:ext uri="{FF2B5EF4-FFF2-40B4-BE49-F238E27FC236}">
                    <a16:creationId xmlns:a16="http://schemas.microsoft.com/office/drawing/2014/main" id="{234F3C37-B9CF-F2E5-56FE-899FFF65538C}"/>
                  </a:ext>
                </a:extLst>
              </p:cNvPr>
              <p:cNvSpPr/>
              <p:nvPr/>
            </p:nvSpPr>
            <p:spPr>
              <a:xfrm>
                <a:off x="8270782" y="814198"/>
                <a:ext cx="368393" cy="74007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正方形/長方形 354">
                <a:extLst>
                  <a:ext uri="{FF2B5EF4-FFF2-40B4-BE49-F238E27FC236}">
                    <a16:creationId xmlns:a16="http://schemas.microsoft.com/office/drawing/2014/main" id="{03CE9678-326F-69A1-63F5-58CB1426A589}"/>
                  </a:ext>
                </a:extLst>
              </p:cNvPr>
              <p:cNvSpPr/>
              <p:nvPr/>
            </p:nvSpPr>
            <p:spPr>
              <a:xfrm>
                <a:off x="8270782" y="891672"/>
                <a:ext cx="368393" cy="74007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B00B5CA9-C829-22A0-C450-0242C5CF824F}"/>
                </a:ext>
              </a:extLst>
            </p:cNvPr>
            <p:cNvGrpSpPr/>
            <p:nvPr/>
          </p:nvGrpSpPr>
          <p:grpSpPr>
            <a:xfrm rot="5400000">
              <a:off x="6680216" y="1240711"/>
              <a:ext cx="1247232" cy="457200"/>
              <a:chOff x="6336645" y="2942301"/>
              <a:chExt cx="1439862" cy="691232"/>
            </a:xfrm>
            <a:noFill/>
          </p:grpSpPr>
          <p:sp>
            <p:nvSpPr>
              <p:cNvPr id="340" name="正方形/長方形 339">
                <a:extLst>
                  <a:ext uri="{FF2B5EF4-FFF2-40B4-BE49-F238E27FC236}">
                    <a16:creationId xmlns:a16="http://schemas.microsoft.com/office/drawing/2014/main" id="{ED73F8C5-6325-6746-EE7E-6D659B0C9579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正方形/長方形 340">
                <a:extLst>
                  <a:ext uri="{FF2B5EF4-FFF2-40B4-BE49-F238E27FC236}">
                    <a16:creationId xmlns:a16="http://schemas.microsoft.com/office/drawing/2014/main" id="{598B50C4-CA5D-16B2-D13F-CF1B549B72D1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正方形/長方形 341">
                <a:extLst>
                  <a:ext uri="{FF2B5EF4-FFF2-40B4-BE49-F238E27FC236}">
                    <a16:creationId xmlns:a16="http://schemas.microsoft.com/office/drawing/2014/main" id="{6D6D4815-4D0A-0DFF-7597-2C0DCF470FBD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正方形/長方形 342">
                <a:extLst>
                  <a:ext uri="{FF2B5EF4-FFF2-40B4-BE49-F238E27FC236}">
                    <a16:creationId xmlns:a16="http://schemas.microsoft.com/office/drawing/2014/main" id="{D3EB8192-C082-503D-905B-9136D94723E2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正方形/長方形 343">
                <a:extLst>
                  <a:ext uri="{FF2B5EF4-FFF2-40B4-BE49-F238E27FC236}">
                    <a16:creationId xmlns:a16="http://schemas.microsoft.com/office/drawing/2014/main" id="{BC24EEB3-F76B-5FDE-722F-1631D24F44E5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正方形/長方形 344">
                <a:extLst>
                  <a:ext uri="{FF2B5EF4-FFF2-40B4-BE49-F238E27FC236}">
                    <a16:creationId xmlns:a16="http://schemas.microsoft.com/office/drawing/2014/main" id="{AE7CEFE1-E63A-7E07-61D2-B44B35E1D129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正方形/長方形 345">
                <a:extLst>
                  <a:ext uri="{FF2B5EF4-FFF2-40B4-BE49-F238E27FC236}">
                    <a16:creationId xmlns:a16="http://schemas.microsoft.com/office/drawing/2014/main" id="{0EB72F03-B6C7-AE96-ACB6-6E939DE239C8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正方形/長方形 346">
                <a:extLst>
                  <a:ext uri="{FF2B5EF4-FFF2-40B4-BE49-F238E27FC236}">
                    <a16:creationId xmlns:a16="http://schemas.microsoft.com/office/drawing/2014/main" id="{058B8590-CAEE-5DBB-5864-2733DC2F6AA0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正方形/長方形 347">
                <a:extLst>
                  <a:ext uri="{FF2B5EF4-FFF2-40B4-BE49-F238E27FC236}">
                    <a16:creationId xmlns:a16="http://schemas.microsoft.com/office/drawing/2014/main" id="{0DF11452-6890-9105-9FD0-D68DB3E8532A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正方形/長方形 348">
                <a:extLst>
                  <a:ext uri="{FF2B5EF4-FFF2-40B4-BE49-F238E27FC236}">
                    <a16:creationId xmlns:a16="http://schemas.microsoft.com/office/drawing/2014/main" id="{769DDB8B-5041-B044-5C87-C275479BB2DB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BDD2FCF5-265B-3C57-073B-0DE7F152B10F}"/>
              </a:ext>
            </a:extLst>
          </p:cNvPr>
          <p:cNvGrpSpPr/>
          <p:nvPr/>
        </p:nvGrpSpPr>
        <p:grpSpPr>
          <a:xfrm>
            <a:off x="7817945" y="835507"/>
            <a:ext cx="1666573" cy="413201"/>
            <a:chOff x="7817945" y="835507"/>
            <a:chExt cx="1666573" cy="413201"/>
          </a:xfrm>
        </p:grpSpPr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8A14C47F-9C88-8690-295B-BFB16B7151B1}"/>
                </a:ext>
              </a:extLst>
            </p:cNvPr>
            <p:cNvGrpSpPr/>
            <p:nvPr/>
          </p:nvGrpSpPr>
          <p:grpSpPr>
            <a:xfrm>
              <a:off x="7821101" y="836751"/>
              <a:ext cx="1662907" cy="411957"/>
              <a:chOff x="8913901" y="836751"/>
              <a:chExt cx="1662907" cy="411957"/>
            </a:xfrm>
          </p:grpSpPr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307BF45E-7AB4-BD20-C768-DAAA481DD0CE}"/>
                  </a:ext>
                </a:extLst>
              </p:cNvPr>
              <p:cNvGrpSpPr/>
              <p:nvPr/>
            </p:nvGrpSpPr>
            <p:grpSpPr>
              <a:xfrm>
                <a:off x="8913901" y="836751"/>
                <a:ext cx="1662907" cy="411957"/>
                <a:chOff x="2279989" y="836751"/>
                <a:chExt cx="1662907" cy="411957"/>
              </a:xfrm>
            </p:grpSpPr>
            <p:sp>
              <p:nvSpPr>
                <p:cNvPr id="375" name="正方形/長方形 374">
                  <a:extLst>
                    <a:ext uri="{FF2B5EF4-FFF2-40B4-BE49-F238E27FC236}">
                      <a16:creationId xmlns:a16="http://schemas.microsoft.com/office/drawing/2014/main" id="{00823E93-5AC9-97DB-959D-C8E4192C21CE}"/>
                    </a:ext>
                  </a:extLst>
                </p:cNvPr>
                <p:cNvSpPr/>
                <p:nvPr/>
              </p:nvSpPr>
              <p:spPr>
                <a:xfrm>
                  <a:off x="2279989" y="836751"/>
                  <a:ext cx="1662907" cy="411957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正方形/長方形 375">
                  <a:extLst>
                    <a:ext uri="{FF2B5EF4-FFF2-40B4-BE49-F238E27FC236}">
                      <a16:creationId xmlns:a16="http://schemas.microsoft.com/office/drawing/2014/main" id="{2174ADA4-EDAF-20B9-263C-BF47C6B7F760}"/>
                    </a:ext>
                  </a:extLst>
                </p:cNvPr>
                <p:cNvSpPr/>
                <p:nvPr/>
              </p:nvSpPr>
              <p:spPr>
                <a:xfrm>
                  <a:off x="2774607" y="884376"/>
                  <a:ext cx="673670" cy="309562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AC2F6B5C-F2E3-8584-2725-AF708A97CF6E}"/>
                    </a:ext>
                  </a:extLst>
                </p:cNvPr>
                <p:cNvSpPr/>
                <p:nvPr/>
              </p:nvSpPr>
              <p:spPr>
                <a:xfrm>
                  <a:off x="2315707" y="867706"/>
                  <a:ext cx="370236" cy="240344"/>
                </a:xfrm>
                <a:custGeom>
                  <a:avLst/>
                  <a:gdLst>
                    <a:gd name="connsiteX0" fmla="*/ 506091 w 528951"/>
                    <a:gd name="connsiteY0" fmla="*/ 297656 h 343376"/>
                    <a:gd name="connsiteX1" fmla="*/ 528951 w 528951"/>
                    <a:gd name="connsiteY1" fmla="*/ 320516 h 343376"/>
                    <a:gd name="connsiteX2" fmla="*/ 506091 w 528951"/>
                    <a:gd name="connsiteY2" fmla="*/ 343376 h 343376"/>
                    <a:gd name="connsiteX3" fmla="*/ 483231 w 528951"/>
                    <a:gd name="connsiteY3" fmla="*/ 320516 h 343376"/>
                    <a:gd name="connsiteX4" fmla="*/ 506091 w 528951"/>
                    <a:gd name="connsiteY4" fmla="*/ 297656 h 343376"/>
                    <a:gd name="connsiteX5" fmla="*/ 409444 w 528951"/>
                    <a:gd name="connsiteY5" fmla="*/ 297656 h 343376"/>
                    <a:gd name="connsiteX6" fmla="*/ 432304 w 528951"/>
                    <a:gd name="connsiteY6" fmla="*/ 320516 h 343376"/>
                    <a:gd name="connsiteX7" fmla="*/ 409444 w 528951"/>
                    <a:gd name="connsiteY7" fmla="*/ 343376 h 343376"/>
                    <a:gd name="connsiteX8" fmla="*/ 386584 w 528951"/>
                    <a:gd name="connsiteY8" fmla="*/ 320516 h 343376"/>
                    <a:gd name="connsiteX9" fmla="*/ 409444 w 528951"/>
                    <a:gd name="connsiteY9" fmla="*/ 297656 h 343376"/>
                    <a:gd name="connsiteX10" fmla="*/ 312798 w 528951"/>
                    <a:gd name="connsiteY10" fmla="*/ 297656 h 343376"/>
                    <a:gd name="connsiteX11" fmla="*/ 335658 w 528951"/>
                    <a:gd name="connsiteY11" fmla="*/ 320516 h 343376"/>
                    <a:gd name="connsiteX12" fmla="*/ 312798 w 528951"/>
                    <a:gd name="connsiteY12" fmla="*/ 343376 h 343376"/>
                    <a:gd name="connsiteX13" fmla="*/ 289938 w 528951"/>
                    <a:gd name="connsiteY13" fmla="*/ 320516 h 343376"/>
                    <a:gd name="connsiteX14" fmla="*/ 312798 w 528951"/>
                    <a:gd name="connsiteY14" fmla="*/ 297656 h 343376"/>
                    <a:gd name="connsiteX15" fmla="*/ 216152 w 528951"/>
                    <a:gd name="connsiteY15" fmla="*/ 297656 h 343376"/>
                    <a:gd name="connsiteX16" fmla="*/ 239012 w 528951"/>
                    <a:gd name="connsiteY16" fmla="*/ 320516 h 343376"/>
                    <a:gd name="connsiteX17" fmla="*/ 216152 w 528951"/>
                    <a:gd name="connsiteY17" fmla="*/ 343376 h 343376"/>
                    <a:gd name="connsiteX18" fmla="*/ 193292 w 528951"/>
                    <a:gd name="connsiteY18" fmla="*/ 320516 h 343376"/>
                    <a:gd name="connsiteX19" fmla="*/ 216152 w 528951"/>
                    <a:gd name="connsiteY19" fmla="*/ 297656 h 343376"/>
                    <a:gd name="connsiteX20" fmla="*/ 119506 w 528951"/>
                    <a:gd name="connsiteY20" fmla="*/ 297656 h 343376"/>
                    <a:gd name="connsiteX21" fmla="*/ 142366 w 528951"/>
                    <a:gd name="connsiteY21" fmla="*/ 320516 h 343376"/>
                    <a:gd name="connsiteX22" fmla="*/ 119506 w 528951"/>
                    <a:gd name="connsiteY22" fmla="*/ 343376 h 343376"/>
                    <a:gd name="connsiteX23" fmla="*/ 96646 w 528951"/>
                    <a:gd name="connsiteY23" fmla="*/ 320516 h 343376"/>
                    <a:gd name="connsiteX24" fmla="*/ 119506 w 528951"/>
                    <a:gd name="connsiteY24" fmla="*/ 297656 h 343376"/>
                    <a:gd name="connsiteX25" fmla="*/ 22860 w 528951"/>
                    <a:gd name="connsiteY25" fmla="*/ 297656 h 343376"/>
                    <a:gd name="connsiteX26" fmla="*/ 45720 w 528951"/>
                    <a:gd name="connsiteY26" fmla="*/ 320516 h 343376"/>
                    <a:gd name="connsiteX27" fmla="*/ 22860 w 528951"/>
                    <a:gd name="connsiteY27" fmla="*/ 343376 h 343376"/>
                    <a:gd name="connsiteX28" fmla="*/ 0 w 528951"/>
                    <a:gd name="connsiteY28" fmla="*/ 320516 h 343376"/>
                    <a:gd name="connsiteX29" fmla="*/ 22860 w 528951"/>
                    <a:gd name="connsiteY29" fmla="*/ 297656 h 343376"/>
                    <a:gd name="connsiteX30" fmla="*/ 461830 w 528951"/>
                    <a:gd name="connsiteY30" fmla="*/ 223242 h 343376"/>
                    <a:gd name="connsiteX31" fmla="*/ 484690 w 528951"/>
                    <a:gd name="connsiteY31" fmla="*/ 246102 h 343376"/>
                    <a:gd name="connsiteX32" fmla="*/ 461830 w 528951"/>
                    <a:gd name="connsiteY32" fmla="*/ 268962 h 343376"/>
                    <a:gd name="connsiteX33" fmla="*/ 438970 w 528951"/>
                    <a:gd name="connsiteY33" fmla="*/ 246102 h 343376"/>
                    <a:gd name="connsiteX34" fmla="*/ 461830 w 528951"/>
                    <a:gd name="connsiteY34" fmla="*/ 223242 h 343376"/>
                    <a:gd name="connsiteX35" fmla="*/ 365184 w 528951"/>
                    <a:gd name="connsiteY35" fmla="*/ 223242 h 343376"/>
                    <a:gd name="connsiteX36" fmla="*/ 388044 w 528951"/>
                    <a:gd name="connsiteY36" fmla="*/ 246102 h 343376"/>
                    <a:gd name="connsiteX37" fmla="*/ 365184 w 528951"/>
                    <a:gd name="connsiteY37" fmla="*/ 268962 h 343376"/>
                    <a:gd name="connsiteX38" fmla="*/ 342324 w 528951"/>
                    <a:gd name="connsiteY38" fmla="*/ 246102 h 343376"/>
                    <a:gd name="connsiteX39" fmla="*/ 365184 w 528951"/>
                    <a:gd name="connsiteY39" fmla="*/ 223242 h 343376"/>
                    <a:gd name="connsiteX40" fmla="*/ 268538 w 528951"/>
                    <a:gd name="connsiteY40" fmla="*/ 223242 h 343376"/>
                    <a:gd name="connsiteX41" fmla="*/ 291398 w 528951"/>
                    <a:gd name="connsiteY41" fmla="*/ 246102 h 343376"/>
                    <a:gd name="connsiteX42" fmla="*/ 268538 w 528951"/>
                    <a:gd name="connsiteY42" fmla="*/ 268962 h 343376"/>
                    <a:gd name="connsiteX43" fmla="*/ 245678 w 528951"/>
                    <a:gd name="connsiteY43" fmla="*/ 246102 h 343376"/>
                    <a:gd name="connsiteX44" fmla="*/ 268538 w 528951"/>
                    <a:gd name="connsiteY44" fmla="*/ 223242 h 343376"/>
                    <a:gd name="connsiteX45" fmla="*/ 171892 w 528951"/>
                    <a:gd name="connsiteY45" fmla="*/ 223242 h 343376"/>
                    <a:gd name="connsiteX46" fmla="*/ 194752 w 528951"/>
                    <a:gd name="connsiteY46" fmla="*/ 246102 h 343376"/>
                    <a:gd name="connsiteX47" fmla="*/ 171892 w 528951"/>
                    <a:gd name="connsiteY47" fmla="*/ 268962 h 343376"/>
                    <a:gd name="connsiteX48" fmla="*/ 149032 w 528951"/>
                    <a:gd name="connsiteY48" fmla="*/ 246102 h 343376"/>
                    <a:gd name="connsiteX49" fmla="*/ 171892 w 528951"/>
                    <a:gd name="connsiteY49" fmla="*/ 223242 h 343376"/>
                    <a:gd name="connsiteX50" fmla="*/ 75246 w 528951"/>
                    <a:gd name="connsiteY50" fmla="*/ 223242 h 343376"/>
                    <a:gd name="connsiteX51" fmla="*/ 98106 w 528951"/>
                    <a:gd name="connsiteY51" fmla="*/ 246102 h 343376"/>
                    <a:gd name="connsiteX52" fmla="*/ 75246 w 528951"/>
                    <a:gd name="connsiteY52" fmla="*/ 268962 h 343376"/>
                    <a:gd name="connsiteX53" fmla="*/ 52386 w 528951"/>
                    <a:gd name="connsiteY53" fmla="*/ 246102 h 343376"/>
                    <a:gd name="connsiteX54" fmla="*/ 75246 w 528951"/>
                    <a:gd name="connsiteY54" fmla="*/ 223242 h 343376"/>
                    <a:gd name="connsiteX55" fmla="*/ 506091 w 528951"/>
                    <a:gd name="connsiteY55" fmla="*/ 148828 h 343376"/>
                    <a:gd name="connsiteX56" fmla="*/ 528951 w 528951"/>
                    <a:gd name="connsiteY56" fmla="*/ 171688 h 343376"/>
                    <a:gd name="connsiteX57" fmla="*/ 506091 w 528951"/>
                    <a:gd name="connsiteY57" fmla="*/ 194548 h 343376"/>
                    <a:gd name="connsiteX58" fmla="*/ 483231 w 528951"/>
                    <a:gd name="connsiteY58" fmla="*/ 171688 h 343376"/>
                    <a:gd name="connsiteX59" fmla="*/ 506091 w 528951"/>
                    <a:gd name="connsiteY59" fmla="*/ 148828 h 343376"/>
                    <a:gd name="connsiteX60" fmla="*/ 409444 w 528951"/>
                    <a:gd name="connsiteY60" fmla="*/ 148828 h 343376"/>
                    <a:gd name="connsiteX61" fmla="*/ 432304 w 528951"/>
                    <a:gd name="connsiteY61" fmla="*/ 171688 h 343376"/>
                    <a:gd name="connsiteX62" fmla="*/ 409444 w 528951"/>
                    <a:gd name="connsiteY62" fmla="*/ 194548 h 343376"/>
                    <a:gd name="connsiteX63" fmla="*/ 386584 w 528951"/>
                    <a:gd name="connsiteY63" fmla="*/ 171688 h 343376"/>
                    <a:gd name="connsiteX64" fmla="*/ 409444 w 528951"/>
                    <a:gd name="connsiteY64" fmla="*/ 148828 h 343376"/>
                    <a:gd name="connsiteX65" fmla="*/ 312798 w 528951"/>
                    <a:gd name="connsiteY65" fmla="*/ 148828 h 343376"/>
                    <a:gd name="connsiteX66" fmla="*/ 335658 w 528951"/>
                    <a:gd name="connsiteY66" fmla="*/ 171688 h 343376"/>
                    <a:gd name="connsiteX67" fmla="*/ 312798 w 528951"/>
                    <a:gd name="connsiteY67" fmla="*/ 194548 h 343376"/>
                    <a:gd name="connsiteX68" fmla="*/ 289938 w 528951"/>
                    <a:gd name="connsiteY68" fmla="*/ 171688 h 343376"/>
                    <a:gd name="connsiteX69" fmla="*/ 312798 w 528951"/>
                    <a:gd name="connsiteY69" fmla="*/ 148828 h 343376"/>
                    <a:gd name="connsiteX70" fmla="*/ 216152 w 528951"/>
                    <a:gd name="connsiteY70" fmla="*/ 148828 h 343376"/>
                    <a:gd name="connsiteX71" fmla="*/ 239012 w 528951"/>
                    <a:gd name="connsiteY71" fmla="*/ 171688 h 343376"/>
                    <a:gd name="connsiteX72" fmla="*/ 216152 w 528951"/>
                    <a:gd name="connsiteY72" fmla="*/ 194548 h 343376"/>
                    <a:gd name="connsiteX73" fmla="*/ 193292 w 528951"/>
                    <a:gd name="connsiteY73" fmla="*/ 171688 h 343376"/>
                    <a:gd name="connsiteX74" fmla="*/ 216152 w 528951"/>
                    <a:gd name="connsiteY74" fmla="*/ 148828 h 343376"/>
                    <a:gd name="connsiteX75" fmla="*/ 119506 w 528951"/>
                    <a:gd name="connsiteY75" fmla="*/ 148828 h 343376"/>
                    <a:gd name="connsiteX76" fmla="*/ 142366 w 528951"/>
                    <a:gd name="connsiteY76" fmla="*/ 171688 h 343376"/>
                    <a:gd name="connsiteX77" fmla="*/ 119506 w 528951"/>
                    <a:gd name="connsiteY77" fmla="*/ 194548 h 343376"/>
                    <a:gd name="connsiteX78" fmla="*/ 96646 w 528951"/>
                    <a:gd name="connsiteY78" fmla="*/ 171688 h 343376"/>
                    <a:gd name="connsiteX79" fmla="*/ 119506 w 528951"/>
                    <a:gd name="connsiteY79" fmla="*/ 148828 h 343376"/>
                    <a:gd name="connsiteX80" fmla="*/ 22860 w 528951"/>
                    <a:gd name="connsiteY80" fmla="*/ 148828 h 343376"/>
                    <a:gd name="connsiteX81" fmla="*/ 45720 w 528951"/>
                    <a:gd name="connsiteY81" fmla="*/ 171688 h 343376"/>
                    <a:gd name="connsiteX82" fmla="*/ 22860 w 528951"/>
                    <a:gd name="connsiteY82" fmla="*/ 194548 h 343376"/>
                    <a:gd name="connsiteX83" fmla="*/ 0 w 528951"/>
                    <a:gd name="connsiteY83" fmla="*/ 171688 h 343376"/>
                    <a:gd name="connsiteX84" fmla="*/ 22860 w 528951"/>
                    <a:gd name="connsiteY84" fmla="*/ 148828 h 343376"/>
                    <a:gd name="connsiteX85" fmla="*/ 461830 w 528951"/>
                    <a:gd name="connsiteY85" fmla="*/ 74414 h 343376"/>
                    <a:gd name="connsiteX86" fmla="*/ 484690 w 528951"/>
                    <a:gd name="connsiteY86" fmla="*/ 97274 h 343376"/>
                    <a:gd name="connsiteX87" fmla="*/ 461830 w 528951"/>
                    <a:gd name="connsiteY87" fmla="*/ 120134 h 343376"/>
                    <a:gd name="connsiteX88" fmla="*/ 438970 w 528951"/>
                    <a:gd name="connsiteY88" fmla="*/ 97274 h 343376"/>
                    <a:gd name="connsiteX89" fmla="*/ 461830 w 528951"/>
                    <a:gd name="connsiteY89" fmla="*/ 74414 h 343376"/>
                    <a:gd name="connsiteX90" fmla="*/ 365184 w 528951"/>
                    <a:gd name="connsiteY90" fmla="*/ 74414 h 343376"/>
                    <a:gd name="connsiteX91" fmla="*/ 388044 w 528951"/>
                    <a:gd name="connsiteY91" fmla="*/ 97274 h 343376"/>
                    <a:gd name="connsiteX92" fmla="*/ 365184 w 528951"/>
                    <a:gd name="connsiteY92" fmla="*/ 120134 h 343376"/>
                    <a:gd name="connsiteX93" fmla="*/ 342324 w 528951"/>
                    <a:gd name="connsiteY93" fmla="*/ 97274 h 343376"/>
                    <a:gd name="connsiteX94" fmla="*/ 365184 w 528951"/>
                    <a:gd name="connsiteY94" fmla="*/ 74414 h 343376"/>
                    <a:gd name="connsiteX95" fmla="*/ 268538 w 528951"/>
                    <a:gd name="connsiteY95" fmla="*/ 74414 h 343376"/>
                    <a:gd name="connsiteX96" fmla="*/ 291398 w 528951"/>
                    <a:gd name="connsiteY96" fmla="*/ 97274 h 343376"/>
                    <a:gd name="connsiteX97" fmla="*/ 268538 w 528951"/>
                    <a:gd name="connsiteY97" fmla="*/ 120134 h 343376"/>
                    <a:gd name="connsiteX98" fmla="*/ 245678 w 528951"/>
                    <a:gd name="connsiteY98" fmla="*/ 97274 h 343376"/>
                    <a:gd name="connsiteX99" fmla="*/ 268538 w 528951"/>
                    <a:gd name="connsiteY99" fmla="*/ 74414 h 343376"/>
                    <a:gd name="connsiteX100" fmla="*/ 171892 w 528951"/>
                    <a:gd name="connsiteY100" fmla="*/ 74414 h 343376"/>
                    <a:gd name="connsiteX101" fmla="*/ 194752 w 528951"/>
                    <a:gd name="connsiteY101" fmla="*/ 97274 h 343376"/>
                    <a:gd name="connsiteX102" fmla="*/ 171892 w 528951"/>
                    <a:gd name="connsiteY102" fmla="*/ 120134 h 343376"/>
                    <a:gd name="connsiteX103" fmla="*/ 149032 w 528951"/>
                    <a:gd name="connsiteY103" fmla="*/ 97274 h 343376"/>
                    <a:gd name="connsiteX104" fmla="*/ 171892 w 528951"/>
                    <a:gd name="connsiteY104" fmla="*/ 74414 h 343376"/>
                    <a:gd name="connsiteX105" fmla="*/ 75246 w 528951"/>
                    <a:gd name="connsiteY105" fmla="*/ 74414 h 343376"/>
                    <a:gd name="connsiteX106" fmla="*/ 98106 w 528951"/>
                    <a:gd name="connsiteY106" fmla="*/ 97274 h 343376"/>
                    <a:gd name="connsiteX107" fmla="*/ 75246 w 528951"/>
                    <a:gd name="connsiteY107" fmla="*/ 120134 h 343376"/>
                    <a:gd name="connsiteX108" fmla="*/ 52386 w 528951"/>
                    <a:gd name="connsiteY108" fmla="*/ 97274 h 343376"/>
                    <a:gd name="connsiteX109" fmla="*/ 75246 w 528951"/>
                    <a:gd name="connsiteY109" fmla="*/ 74414 h 343376"/>
                    <a:gd name="connsiteX110" fmla="*/ 506091 w 528951"/>
                    <a:gd name="connsiteY110" fmla="*/ 0 h 343376"/>
                    <a:gd name="connsiteX111" fmla="*/ 528951 w 528951"/>
                    <a:gd name="connsiteY111" fmla="*/ 22860 h 343376"/>
                    <a:gd name="connsiteX112" fmla="*/ 506091 w 528951"/>
                    <a:gd name="connsiteY112" fmla="*/ 45720 h 343376"/>
                    <a:gd name="connsiteX113" fmla="*/ 483231 w 528951"/>
                    <a:gd name="connsiteY113" fmla="*/ 22860 h 343376"/>
                    <a:gd name="connsiteX114" fmla="*/ 506091 w 528951"/>
                    <a:gd name="connsiteY114" fmla="*/ 0 h 343376"/>
                    <a:gd name="connsiteX115" fmla="*/ 409444 w 528951"/>
                    <a:gd name="connsiteY115" fmla="*/ 0 h 343376"/>
                    <a:gd name="connsiteX116" fmla="*/ 432304 w 528951"/>
                    <a:gd name="connsiteY116" fmla="*/ 22860 h 343376"/>
                    <a:gd name="connsiteX117" fmla="*/ 409444 w 528951"/>
                    <a:gd name="connsiteY117" fmla="*/ 45720 h 343376"/>
                    <a:gd name="connsiteX118" fmla="*/ 386584 w 528951"/>
                    <a:gd name="connsiteY118" fmla="*/ 22860 h 343376"/>
                    <a:gd name="connsiteX119" fmla="*/ 409444 w 528951"/>
                    <a:gd name="connsiteY119" fmla="*/ 0 h 343376"/>
                    <a:gd name="connsiteX120" fmla="*/ 312798 w 528951"/>
                    <a:gd name="connsiteY120" fmla="*/ 0 h 343376"/>
                    <a:gd name="connsiteX121" fmla="*/ 335658 w 528951"/>
                    <a:gd name="connsiteY121" fmla="*/ 22860 h 343376"/>
                    <a:gd name="connsiteX122" fmla="*/ 312798 w 528951"/>
                    <a:gd name="connsiteY122" fmla="*/ 45720 h 343376"/>
                    <a:gd name="connsiteX123" fmla="*/ 289938 w 528951"/>
                    <a:gd name="connsiteY123" fmla="*/ 22860 h 343376"/>
                    <a:gd name="connsiteX124" fmla="*/ 312798 w 528951"/>
                    <a:gd name="connsiteY124" fmla="*/ 0 h 343376"/>
                    <a:gd name="connsiteX125" fmla="*/ 216152 w 528951"/>
                    <a:gd name="connsiteY125" fmla="*/ 0 h 343376"/>
                    <a:gd name="connsiteX126" fmla="*/ 239012 w 528951"/>
                    <a:gd name="connsiteY126" fmla="*/ 22860 h 343376"/>
                    <a:gd name="connsiteX127" fmla="*/ 216152 w 528951"/>
                    <a:gd name="connsiteY127" fmla="*/ 45720 h 343376"/>
                    <a:gd name="connsiteX128" fmla="*/ 193292 w 528951"/>
                    <a:gd name="connsiteY128" fmla="*/ 22860 h 343376"/>
                    <a:gd name="connsiteX129" fmla="*/ 216152 w 528951"/>
                    <a:gd name="connsiteY129" fmla="*/ 0 h 343376"/>
                    <a:gd name="connsiteX130" fmla="*/ 119506 w 528951"/>
                    <a:gd name="connsiteY130" fmla="*/ 0 h 343376"/>
                    <a:gd name="connsiteX131" fmla="*/ 142366 w 528951"/>
                    <a:gd name="connsiteY131" fmla="*/ 22860 h 343376"/>
                    <a:gd name="connsiteX132" fmla="*/ 119506 w 528951"/>
                    <a:gd name="connsiteY132" fmla="*/ 45720 h 343376"/>
                    <a:gd name="connsiteX133" fmla="*/ 96646 w 528951"/>
                    <a:gd name="connsiteY133" fmla="*/ 22860 h 343376"/>
                    <a:gd name="connsiteX134" fmla="*/ 119506 w 528951"/>
                    <a:gd name="connsiteY134" fmla="*/ 0 h 343376"/>
                    <a:gd name="connsiteX135" fmla="*/ 22860 w 528951"/>
                    <a:gd name="connsiteY135" fmla="*/ 0 h 343376"/>
                    <a:gd name="connsiteX136" fmla="*/ 45720 w 528951"/>
                    <a:gd name="connsiteY136" fmla="*/ 22860 h 343376"/>
                    <a:gd name="connsiteX137" fmla="*/ 22860 w 528951"/>
                    <a:gd name="connsiteY137" fmla="*/ 45720 h 343376"/>
                    <a:gd name="connsiteX138" fmla="*/ 0 w 528951"/>
                    <a:gd name="connsiteY138" fmla="*/ 22860 h 343376"/>
                    <a:gd name="connsiteX139" fmla="*/ 22860 w 528951"/>
                    <a:gd name="connsiteY139" fmla="*/ 0 h 34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528951" h="343376">
                      <a:moveTo>
                        <a:pt x="506091" y="297656"/>
                      </a:moveTo>
                      <a:cubicBezTo>
                        <a:pt x="518716" y="297656"/>
                        <a:pt x="528951" y="307891"/>
                        <a:pt x="528951" y="320516"/>
                      </a:cubicBezTo>
                      <a:cubicBezTo>
                        <a:pt x="528951" y="333141"/>
                        <a:pt x="518716" y="343376"/>
                        <a:pt x="506091" y="343376"/>
                      </a:cubicBezTo>
                      <a:cubicBezTo>
                        <a:pt x="493466" y="343376"/>
                        <a:pt x="483231" y="333141"/>
                        <a:pt x="483231" y="320516"/>
                      </a:cubicBezTo>
                      <a:cubicBezTo>
                        <a:pt x="483231" y="307891"/>
                        <a:pt x="493466" y="297656"/>
                        <a:pt x="506091" y="297656"/>
                      </a:cubicBezTo>
                      <a:close/>
                      <a:moveTo>
                        <a:pt x="409444" y="297656"/>
                      </a:moveTo>
                      <a:cubicBezTo>
                        <a:pt x="422069" y="297656"/>
                        <a:pt x="432304" y="307891"/>
                        <a:pt x="432304" y="320516"/>
                      </a:cubicBezTo>
                      <a:cubicBezTo>
                        <a:pt x="432304" y="333141"/>
                        <a:pt x="422069" y="343376"/>
                        <a:pt x="409444" y="343376"/>
                      </a:cubicBezTo>
                      <a:cubicBezTo>
                        <a:pt x="396819" y="343376"/>
                        <a:pt x="386584" y="333141"/>
                        <a:pt x="386584" y="320516"/>
                      </a:cubicBezTo>
                      <a:cubicBezTo>
                        <a:pt x="386584" y="307891"/>
                        <a:pt x="396819" y="297656"/>
                        <a:pt x="409444" y="297656"/>
                      </a:cubicBezTo>
                      <a:close/>
                      <a:moveTo>
                        <a:pt x="312798" y="297656"/>
                      </a:moveTo>
                      <a:cubicBezTo>
                        <a:pt x="325423" y="297656"/>
                        <a:pt x="335658" y="307891"/>
                        <a:pt x="335658" y="320516"/>
                      </a:cubicBezTo>
                      <a:cubicBezTo>
                        <a:pt x="335658" y="333141"/>
                        <a:pt x="325423" y="343376"/>
                        <a:pt x="312798" y="343376"/>
                      </a:cubicBezTo>
                      <a:cubicBezTo>
                        <a:pt x="300173" y="343376"/>
                        <a:pt x="289938" y="333141"/>
                        <a:pt x="289938" y="320516"/>
                      </a:cubicBezTo>
                      <a:cubicBezTo>
                        <a:pt x="289938" y="307891"/>
                        <a:pt x="300173" y="297656"/>
                        <a:pt x="312798" y="297656"/>
                      </a:cubicBezTo>
                      <a:close/>
                      <a:moveTo>
                        <a:pt x="216152" y="297656"/>
                      </a:moveTo>
                      <a:cubicBezTo>
                        <a:pt x="228777" y="297656"/>
                        <a:pt x="239012" y="307891"/>
                        <a:pt x="239012" y="320516"/>
                      </a:cubicBezTo>
                      <a:cubicBezTo>
                        <a:pt x="239012" y="333141"/>
                        <a:pt x="228777" y="343376"/>
                        <a:pt x="216152" y="343376"/>
                      </a:cubicBezTo>
                      <a:cubicBezTo>
                        <a:pt x="203527" y="343376"/>
                        <a:pt x="193292" y="333141"/>
                        <a:pt x="193292" y="320516"/>
                      </a:cubicBezTo>
                      <a:cubicBezTo>
                        <a:pt x="193292" y="307891"/>
                        <a:pt x="203527" y="297656"/>
                        <a:pt x="216152" y="297656"/>
                      </a:cubicBezTo>
                      <a:close/>
                      <a:moveTo>
                        <a:pt x="119506" y="297656"/>
                      </a:moveTo>
                      <a:cubicBezTo>
                        <a:pt x="132131" y="297656"/>
                        <a:pt x="142366" y="307891"/>
                        <a:pt x="142366" y="320516"/>
                      </a:cubicBezTo>
                      <a:cubicBezTo>
                        <a:pt x="142366" y="333141"/>
                        <a:pt x="132131" y="343376"/>
                        <a:pt x="119506" y="343376"/>
                      </a:cubicBezTo>
                      <a:cubicBezTo>
                        <a:pt x="106881" y="343376"/>
                        <a:pt x="96646" y="333141"/>
                        <a:pt x="96646" y="320516"/>
                      </a:cubicBezTo>
                      <a:cubicBezTo>
                        <a:pt x="96646" y="307891"/>
                        <a:pt x="106881" y="297656"/>
                        <a:pt x="119506" y="297656"/>
                      </a:cubicBezTo>
                      <a:close/>
                      <a:moveTo>
                        <a:pt x="22860" y="297656"/>
                      </a:moveTo>
                      <a:cubicBezTo>
                        <a:pt x="35485" y="297656"/>
                        <a:pt x="45720" y="307891"/>
                        <a:pt x="45720" y="320516"/>
                      </a:cubicBezTo>
                      <a:cubicBezTo>
                        <a:pt x="45720" y="333141"/>
                        <a:pt x="35485" y="343376"/>
                        <a:pt x="22860" y="343376"/>
                      </a:cubicBezTo>
                      <a:cubicBezTo>
                        <a:pt x="10235" y="343376"/>
                        <a:pt x="0" y="333141"/>
                        <a:pt x="0" y="320516"/>
                      </a:cubicBezTo>
                      <a:cubicBezTo>
                        <a:pt x="0" y="307891"/>
                        <a:pt x="10235" y="297656"/>
                        <a:pt x="22860" y="297656"/>
                      </a:cubicBezTo>
                      <a:close/>
                      <a:moveTo>
                        <a:pt x="461830" y="223242"/>
                      </a:moveTo>
                      <a:cubicBezTo>
                        <a:pt x="474455" y="223242"/>
                        <a:pt x="484690" y="233477"/>
                        <a:pt x="484690" y="246102"/>
                      </a:cubicBezTo>
                      <a:cubicBezTo>
                        <a:pt x="484690" y="258727"/>
                        <a:pt x="474455" y="268962"/>
                        <a:pt x="461830" y="268962"/>
                      </a:cubicBezTo>
                      <a:cubicBezTo>
                        <a:pt x="449205" y="268962"/>
                        <a:pt x="438970" y="258727"/>
                        <a:pt x="438970" y="246102"/>
                      </a:cubicBezTo>
                      <a:cubicBezTo>
                        <a:pt x="438970" y="233477"/>
                        <a:pt x="449205" y="223242"/>
                        <a:pt x="461830" y="223242"/>
                      </a:cubicBezTo>
                      <a:close/>
                      <a:moveTo>
                        <a:pt x="365184" y="223242"/>
                      </a:moveTo>
                      <a:cubicBezTo>
                        <a:pt x="377809" y="223242"/>
                        <a:pt x="388044" y="233477"/>
                        <a:pt x="388044" y="246102"/>
                      </a:cubicBezTo>
                      <a:cubicBezTo>
                        <a:pt x="388044" y="258727"/>
                        <a:pt x="377809" y="268962"/>
                        <a:pt x="365184" y="268962"/>
                      </a:cubicBezTo>
                      <a:cubicBezTo>
                        <a:pt x="352559" y="268962"/>
                        <a:pt x="342324" y="258727"/>
                        <a:pt x="342324" y="246102"/>
                      </a:cubicBezTo>
                      <a:cubicBezTo>
                        <a:pt x="342324" y="233477"/>
                        <a:pt x="352559" y="223242"/>
                        <a:pt x="365184" y="223242"/>
                      </a:cubicBezTo>
                      <a:close/>
                      <a:moveTo>
                        <a:pt x="268538" y="223242"/>
                      </a:moveTo>
                      <a:cubicBezTo>
                        <a:pt x="281163" y="223242"/>
                        <a:pt x="291398" y="233477"/>
                        <a:pt x="291398" y="246102"/>
                      </a:cubicBezTo>
                      <a:cubicBezTo>
                        <a:pt x="291398" y="258727"/>
                        <a:pt x="281163" y="268962"/>
                        <a:pt x="268538" y="268962"/>
                      </a:cubicBezTo>
                      <a:cubicBezTo>
                        <a:pt x="255913" y="268962"/>
                        <a:pt x="245678" y="258727"/>
                        <a:pt x="245678" y="246102"/>
                      </a:cubicBezTo>
                      <a:cubicBezTo>
                        <a:pt x="245678" y="233477"/>
                        <a:pt x="255913" y="223242"/>
                        <a:pt x="268538" y="223242"/>
                      </a:cubicBezTo>
                      <a:close/>
                      <a:moveTo>
                        <a:pt x="171892" y="223242"/>
                      </a:moveTo>
                      <a:cubicBezTo>
                        <a:pt x="184517" y="223242"/>
                        <a:pt x="194752" y="233477"/>
                        <a:pt x="194752" y="246102"/>
                      </a:cubicBezTo>
                      <a:cubicBezTo>
                        <a:pt x="194752" y="258727"/>
                        <a:pt x="184517" y="268962"/>
                        <a:pt x="171892" y="268962"/>
                      </a:cubicBezTo>
                      <a:cubicBezTo>
                        <a:pt x="159267" y="268962"/>
                        <a:pt x="149032" y="258727"/>
                        <a:pt x="149032" y="246102"/>
                      </a:cubicBezTo>
                      <a:cubicBezTo>
                        <a:pt x="149032" y="233477"/>
                        <a:pt x="159267" y="223242"/>
                        <a:pt x="171892" y="223242"/>
                      </a:cubicBezTo>
                      <a:close/>
                      <a:moveTo>
                        <a:pt x="75246" y="223242"/>
                      </a:moveTo>
                      <a:cubicBezTo>
                        <a:pt x="87871" y="223242"/>
                        <a:pt x="98106" y="233477"/>
                        <a:pt x="98106" y="246102"/>
                      </a:cubicBezTo>
                      <a:cubicBezTo>
                        <a:pt x="98106" y="258727"/>
                        <a:pt x="87871" y="268962"/>
                        <a:pt x="75246" y="268962"/>
                      </a:cubicBezTo>
                      <a:cubicBezTo>
                        <a:pt x="62621" y="268962"/>
                        <a:pt x="52386" y="258727"/>
                        <a:pt x="52386" y="246102"/>
                      </a:cubicBezTo>
                      <a:cubicBezTo>
                        <a:pt x="52386" y="233477"/>
                        <a:pt x="62621" y="223242"/>
                        <a:pt x="75246" y="223242"/>
                      </a:cubicBezTo>
                      <a:close/>
                      <a:moveTo>
                        <a:pt x="506091" y="148828"/>
                      </a:moveTo>
                      <a:cubicBezTo>
                        <a:pt x="518716" y="148828"/>
                        <a:pt x="528951" y="159063"/>
                        <a:pt x="528951" y="171688"/>
                      </a:cubicBezTo>
                      <a:cubicBezTo>
                        <a:pt x="528951" y="184313"/>
                        <a:pt x="518716" y="194548"/>
                        <a:pt x="506091" y="194548"/>
                      </a:cubicBezTo>
                      <a:cubicBezTo>
                        <a:pt x="493466" y="194548"/>
                        <a:pt x="483231" y="184313"/>
                        <a:pt x="483231" y="171688"/>
                      </a:cubicBezTo>
                      <a:cubicBezTo>
                        <a:pt x="483231" y="159063"/>
                        <a:pt x="493466" y="148828"/>
                        <a:pt x="506091" y="148828"/>
                      </a:cubicBezTo>
                      <a:close/>
                      <a:moveTo>
                        <a:pt x="409444" y="148828"/>
                      </a:moveTo>
                      <a:cubicBezTo>
                        <a:pt x="422069" y="148828"/>
                        <a:pt x="432304" y="159063"/>
                        <a:pt x="432304" y="171688"/>
                      </a:cubicBezTo>
                      <a:cubicBezTo>
                        <a:pt x="432304" y="184313"/>
                        <a:pt x="422069" y="194548"/>
                        <a:pt x="409444" y="194548"/>
                      </a:cubicBezTo>
                      <a:cubicBezTo>
                        <a:pt x="396819" y="194548"/>
                        <a:pt x="386584" y="184313"/>
                        <a:pt x="386584" y="171688"/>
                      </a:cubicBezTo>
                      <a:cubicBezTo>
                        <a:pt x="386584" y="159063"/>
                        <a:pt x="396819" y="148828"/>
                        <a:pt x="409444" y="148828"/>
                      </a:cubicBezTo>
                      <a:close/>
                      <a:moveTo>
                        <a:pt x="312798" y="148828"/>
                      </a:moveTo>
                      <a:cubicBezTo>
                        <a:pt x="325423" y="148828"/>
                        <a:pt x="335658" y="159063"/>
                        <a:pt x="335658" y="171688"/>
                      </a:cubicBezTo>
                      <a:cubicBezTo>
                        <a:pt x="335658" y="184313"/>
                        <a:pt x="325423" y="194548"/>
                        <a:pt x="312798" y="194548"/>
                      </a:cubicBezTo>
                      <a:cubicBezTo>
                        <a:pt x="300173" y="194548"/>
                        <a:pt x="289938" y="184313"/>
                        <a:pt x="289938" y="171688"/>
                      </a:cubicBezTo>
                      <a:cubicBezTo>
                        <a:pt x="289938" y="159063"/>
                        <a:pt x="300173" y="148828"/>
                        <a:pt x="312798" y="148828"/>
                      </a:cubicBezTo>
                      <a:close/>
                      <a:moveTo>
                        <a:pt x="216152" y="148828"/>
                      </a:moveTo>
                      <a:cubicBezTo>
                        <a:pt x="228777" y="148828"/>
                        <a:pt x="239012" y="159063"/>
                        <a:pt x="239012" y="171688"/>
                      </a:cubicBezTo>
                      <a:cubicBezTo>
                        <a:pt x="239012" y="184313"/>
                        <a:pt x="228777" y="194548"/>
                        <a:pt x="216152" y="194548"/>
                      </a:cubicBezTo>
                      <a:cubicBezTo>
                        <a:pt x="203527" y="194548"/>
                        <a:pt x="193292" y="184313"/>
                        <a:pt x="193292" y="171688"/>
                      </a:cubicBezTo>
                      <a:cubicBezTo>
                        <a:pt x="193292" y="159063"/>
                        <a:pt x="203527" y="148828"/>
                        <a:pt x="216152" y="148828"/>
                      </a:cubicBezTo>
                      <a:close/>
                      <a:moveTo>
                        <a:pt x="119506" y="148828"/>
                      </a:moveTo>
                      <a:cubicBezTo>
                        <a:pt x="132131" y="148828"/>
                        <a:pt x="142366" y="159063"/>
                        <a:pt x="142366" y="171688"/>
                      </a:cubicBezTo>
                      <a:cubicBezTo>
                        <a:pt x="142366" y="184313"/>
                        <a:pt x="132131" y="194548"/>
                        <a:pt x="119506" y="194548"/>
                      </a:cubicBezTo>
                      <a:cubicBezTo>
                        <a:pt x="106881" y="194548"/>
                        <a:pt x="96646" y="184313"/>
                        <a:pt x="96646" y="171688"/>
                      </a:cubicBezTo>
                      <a:cubicBezTo>
                        <a:pt x="96646" y="159063"/>
                        <a:pt x="106881" y="148828"/>
                        <a:pt x="119506" y="148828"/>
                      </a:cubicBezTo>
                      <a:close/>
                      <a:moveTo>
                        <a:pt x="22860" y="148828"/>
                      </a:moveTo>
                      <a:cubicBezTo>
                        <a:pt x="35485" y="148828"/>
                        <a:pt x="45720" y="159063"/>
                        <a:pt x="45720" y="171688"/>
                      </a:cubicBezTo>
                      <a:cubicBezTo>
                        <a:pt x="45720" y="184313"/>
                        <a:pt x="35485" y="194548"/>
                        <a:pt x="22860" y="194548"/>
                      </a:cubicBezTo>
                      <a:cubicBezTo>
                        <a:pt x="10235" y="194548"/>
                        <a:pt x="0" y="184313"/>
                        <a:pt x="0" y="171688"/>
                      </a:cubicBezTo>
                      <a:cubicBezTo>
                        <a:pt x="0" y="159063"/>
                        <a:pt x="10235" y="148828"/>
                        <a:pt x="22860" y="148828"/>
                      </a:cubicBezTo>
                      <a:close/>
                      <a:moveTo>
                        <a:pt x="461830" y="74414"/>
                      </a:moveTo>
                      <a:cubicBezTo>
                        <a:pt x="474455" y="74414"/>
                        <a:pt x="484690" y="84649"/>
                        <a:pt x="484690" y="97274"/>
                      </a:cubicBezTo>
                      <a:cubicBezTo>
                        <a:pt x="484690" y="109899"/>
                        <a:pt x="474455" y="120134"/>
                        <a:pt x="461830" y="120134"/>
                      </a:cubicBezTo>
                      <a:cubicBezTo>
                        <a:pt x="449205" y="120134"/>
                        <a:pt x="438970" y="109899"/>
                        <a:pt x="438970" y="97274"/>
                      </a:cubicBezTo>
                      <a:cubicBezTo>
                        <a:pt x="438970" y="84649"/>
                        <a:pt x="449205" y="74414"/>
                        <a:pt x="461830" y="74414"/>
                      </a:cubicBezTo>
                      <a:close/>
                      <a:moveTo>
                        <a:pt x="365184" y="74414"/>
                      </a:moveTo>
                      <a:cubicBezTo>
                        <a:pt x="377809" y="74414"/>
                        <a:pt x="388044" y="84649"/>
                        <a:pt x="388044" y="97274"/>
                      </a:cubicBezTo>
                      <a:cubicBezTo>
                        <a:pt x="388044" y="109899"/>
                        <a:pt x="377809" y="120134"/>
                        <a:pt x="365184" y="120134"/>
                      </a:cubicBezTo>
                      <a:cubicBezTo>
                        <a:pt x="352559" y="120134"/>
                        <a:pt x="342324" y="109899"/>
                        <a:pt x="342324" y="97274"/>
                      </a:cubicBezTo>
                      <a:cubicBezTo>
                        <a:pt x="342324" y="84649"/>
                        <a:pt x="352559" y="74414"/>
                        <a:pt x="365184" y="74414"/>
                      </a:cubicBezTo>
                      <a:close/>
                      <a:moveTo>
                        <a:pt x="268538" y="74414"/>
                      </a:moveTo>
                      <a:cubicBezTo>
                        <a:pt x="281163" y="74414"/>
                        <a:pt x="291398" y="84649"/>
                        <a:pt x="291398" y="97274"/>
                      </a:cubicBezTo>
                      <a:cubicBezTo>
                        <a:pt x="291398" y="109899"/>
                        <a:pt x="281163" y="120134"/>
                        <a:pt x="268538" y="120134"/>
                      </a:cubicBezTo>
                      <a:cubicBezTo>
                        <a:pt x="255913" y="120134"/>
                        <a:pt x="245678" y="109899"/>
                        <a:pt x="245678" y="97274"/>
                      </a:cubicBezTo>
                      <a:cubicBezTo>
                        <a:pt x="245678" y="84649"/>
                        <a:pt x="255913" y="74414"/>
                        <a:pt x="268538" y="74414"/>
                      </a:cubicBezTo>
                      <a:close/>
                      <a:moveTo>
                        <a:pt x="171892" y="74414"/>
                      </a:moveTo>
                      <a:cubicBezTo>
                        <a:pt x="184517" y="74414"/>
                        <a:pt x="194752" y="84649"/>
                        <a:pt x="194752" y="97274"/>
                      </a:cubicBezTo>
                      <a:cubicBezTo>
                        <a:pt x="194752" y="109899"/>
                        <a:pt x="184517" y="120134"/>
                        <a:pt x="171892" y="120134"/>
                      </a:cubicBezTo>
                      <a:cubicBezTo>
                        <a:pt x="159267" y="120134"/>
                        <a:pt x="149032" y="109899"/>
                        <a:pt x="149032" y="97274"/>
                      </a:cubicBezTo>
                      <a:cubicBezTo>
                        <a:pt x="149032" y="84649"/>
                        <a:pt x="159267" y="74414"/>
                        <a:pt x="171892" y="74414"/>
                      </a:cubicBezTo>
                      <a:close/>
                      <a:moveTo>
                        <a:pt x="75246" y="74414"/>
                      </a:moveTo>
                      <a:cubicBezTo>
                        <a:pt x="87871" y="74414"/>
                        <a:pt x="98106" y="84649"/>
                        <a:pt x="98106" y="97274"/>
                      </a:cubicBezTo>
                      <a:cubicBezTo>
                        <a:pt x="98106" y="109899"/>
                        <a:pt x="87871" y="120134"/>
                        <a:pt x="75246" y="120134"/>
                      </a:cubicBezTo>
                      <a:cubicBezTo>
                        <a:pt x="62621" y="120134"/>
                        <a:pt x="52386" y="109899"/>
                        <a:pt x="52386" y="97274"/>
                      </a:cubicBezTo>
                      <a:cubicBezTo>
                        <a:pt x="52386" y="84649"/>
                        <a:pt x="62621" y="74414"/>
                        <a:pt x="75246" y="74414"/>
                      </a:cubicBezTo>
                      <a:close/>
                      <a:moveTo>
                        <a:pt x="506091" y="0"/>
                      </a:moveTo>
                      <a:cubicBezTo>
                        <a:pt x="518716" y="0"/>
                        <a:pt x="528951" y="10235"/>
                        <a:pt x="528951" y="22860"/>
                      </a:cubicBezTo>
                      <a:cubicBezTo>
                        <a:pt x="528951" y="35485"/>
                        <a:pt x="518716" y="45720"/>
                        <a:pt x="506091" y="45720"/>
                      </a:cubicBezTo>
                      <a:cubicBezTo>
                        <a:pt x="493466" y="45720"/>
                        <a:pt x="483231" y="35485"/>
                        <a:pt x="483231" y="22860"/>
                      </a:cubicBezTo>
                      <a:cubicBezTo>
                        <a:pt x="483231" y="10235"/>
                        <a:pt x="493466" y="0"/>
                        <a:pt x="506091" y="0"/>
                      </a:cubicBezTo>
                      <a:close/>
                      <a:moveTo>
                        <a:pt x="409444" y="0"/>
                      </a:moveTo>
                      <a:cubicBezTo>
                        <a:pt x="422069" y="0"/>
                        <a:pt x="432304" y="10235"/>
                        <a:pt x="432304" y="22860"/>
                      </a:cubicBezTo>
                      <a:cubicBezTo>
                        <a:pt x="432304" y="35485"/>
                        <a:pt x="422069" y="45720"/>
                        <a:pt x="409444" y="45720"/>
                      </a:cubicBezTo>
                      <a:cubicBezTo>
                        <a:pt x="396819" y="45720"/>
                        <a:pt x="386584" y="35485"/>
                        <a:pt x="386584" y="22860"/>
                      </a:cubicBezTo>
                      <a:cubicBezTo>
                        <a:pt x="386584" y="10235"/>
                        <a:pt x="396819" y="0"/>
                        <a:pt x="409444" y="0"/>
                      </a:cubicBezTo>
                      <a:close/>
                      <a:moveTo>
                        <a:pt x="312798" y="0"/>
                      </a:moveTo>
                      <a:cubicBezTo>
                        <a:pt x="325423" y="0"/>
                        <a:pt x="335658" y="10235"/>
                        <a:pt x="335658" y="22860"/>
                      </a:cubicBezTo>
                      <a:cubicBezTo>
                        <a:pt x="335658" y="35485"/>
                        <a:pt x="325423" y="45720"/>
                        <a:pt x="312798" y="45720"/>
                      </a:cubicBezTo>
                      <a:cubicBezTo>
                        <a:pt x="300173" y="45720"/>
                        <a:pt x="289938" y="35485"/>
                        <a:pt x="289938" y="22860"/>
                      </a:cubicBezTo>
                      <a:cubicBezTo>
                        <a:pt x="289938" y="10235"/>
                        <a:pt x="300173" y="0"/>
                        <a:pt x="312798" y="0"/>
                      </a:cubicBezTo>
                      <a:close/>
                      <a:moveTo>
                        <a:pt x="216152" y="0"/>
                      </a:moveTo>
                      <a:cubicBezTo>
                        <a:pt x="228777" y="0"/>
                        <a:pt x="239012" y="10235"/>
                        <a:pt x="239012" y="22860"/>
                      </a:cubicBezTo>
                      <a:cubicBezTo>
                        <a:pt x="239012" y="35485"/>
                        <a:pt x="228777" y="45720"/>
                        <a:pt x="216152" y="45720"/>
                      </a:cubicBezTo>
                      <a:cubicBezTo>
                        <a:pt x="203527" y="45720"/>
                        <a:pt x="193292" y="35485"/>
                        <a:pt x="193292" y="22860"/>
                      </a:cubicBezTo>
                      <a:cubicBezTo>
                        <a:pt x="193292" y="10235"/>
                        <a:pt x="203527" y="0"/>
                        <a:pt x="216152" y="0"/>
                      </a:cubicBezTo>
                      <a:close/>
                      <a:moveTo>
                        <a:pt x="119506" y="0"/>
                      </a:moveTo>
                      <a:cubicBezTo>
                        <a:pt x="132131" y="0"/>
                        <a:pt x="142366" y="10235"/>
                        <a:pt x="142366" y="22860"/>
                      </a:cubicBezTo>
                      <a:cubicBezTo>
                        <a:pt x="142366" y="35485"/>
                        <a:pt x="132131" y="45720"/>
                        <a:pt x="119506" y="45720"/>
                      </a:cubicBezTo>
                      <a:cubicBezTo>
                        <a:pt x="106881" y="45720"/>
                        <a:pt x="96646" y="35485"/>
                        <a:pt x="96646" y="22860"/>
                      </a:cubicBezTo>
                      <a:cubicBezTo>
                        <a:pt x="96646" y="10235"/>
                        <a:pt x="106881" y="0"/>
                        <a:pt x="119506" y="0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35485"/>
                        <a:pt x="35485" y="45720"/>
                        <a:pt x="22860" y="45720"/>
                      </a:cubicBez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12F9CC1A-CC4A-CD7C-98C8-3AE4EAF6CDC9}"/>
                    </a:ext>
                  </a:extLst>
                </p:cNvPr>
                <p:cNvSpPr/>
                <p:nvPr/>
              </p:nvSpPr>
              <p:spPr>
                <a:xfrm>
                  <a:off x="3534907" y="867706"/>
                  <a:ext cx="370236" cy="240344"/>
                </a:xfrm>
                <a:custGeom>
                  <a:avLst/>
                  <a:gdLst>
                    <a:gd name="connsiteX0" fmla="*/ 506091 w 528951"/>
                    <a:gd name="connsiteY0" fmla="*/ 297656 h 343376"/>
                    <a:gd name="connsiteX1" fmla="*/ 528951 w 528951"/>
                    <a:gd name="connsiteY1" fmla="*/ 320516 h 343376"/>
                    <a:gd name="connsiteX2" fmla="*/ 506091 w 528951"/>
                    <a:gd name="connsiteY2" fmla="*/ 343376 h 343376"/>
                    <a:gd name="connsiteX3" fmla="*/ 483231 w 528951"/>
                    <a:gd name="connsiteY3" fmla="*/ 320516 h 343376"/>
                    <a:gd name="connsiteX4" fmla="*/ 506091 w 528951"/>
                    <a:gd name="connsiteY4" fmla="*/ 297656 h 343376"/>
                    <a:gd name="connsiteX5" fmla="*/ 409444 w 528951"/>
                    <a:gd name="connsiteY5" fmla="*/ 297656 h 343376"/>
                    <a:gd name="connsiteX6" fmla="*/ 432304 w 528951"/>
                    <a:gd name="connsiteY6" fmla="*/ 320516 h 343376"/>
                    <a:gd name="connsiteX7" fmla="*/ 409444 w 528951"/>
                    <a:gd name="connsiteY7" fmla="*/ 343376 h 343376"/>
                    <a:gd name="connsiteX8" fmla="*/ 386584 w 528951"/>
                    <a:gd name="connsiteY8" fmla="*/ 320516 h 343376"/>
                    <a:gd name="connsiteX9" fmla="*/ 409444 w 528951"/>
                    <a:gd name="connsiteY9" fmla="*/ 297656 h 343376"/>
                    <a:gd name="connsiteX10" fmla="*/ 312798 w 528951"/>
                    <a:gd name="connsiteY10" fmla="*/ 297656 h 343376"/>
                    <a:gd name="connsiteX11" fmla="*/ 335658 w 528951"/>
                    <a:gd name="connsiteY11" fmla="*/ 320516 h 343376"/>
                    <a:gd name="connsiteX12" fmla="*/ 312798 w 528951"/>
                    <a:gd name="connsiteY12" fmla="*/ 343376 h 343376"/>
                    <a:gd name="connsiteX13" fmla="*/ 289938 w 528951"/>
                    <a:gd name="connsiteY13" fmla="*/ 320516 h 343376"/>
                    <a:gd name="connsiteX14" fmla="*/ 312798 w 528951"/>
                    <a:gd name="connsiteY14" fmla="*/ 297656 h 343376"/>
                    <a:gd name="connsiteX15" fmla="*/ 216152 w 528951"/>
                    <a:gd name="connsiteY15" fmla="*/ 297656 h 343376"/>
                    <a:gd name="connsiteX16" fmla="*/ 239012 w 528951"/>
                    <a:gd name="connsiteY16" fmla="*/ 320516 h 343376"/>
                    <a:gd name="connsiteX17" fmla="*/ 216152 w 528951"/>
                    <a:gd name="connsiteY17" fmla="*/ 343376 h 343376"/>
                    <a:gd name="connsiteX18" fmla="*/ 193292 w 528951"/>
                    <a:gd name="connsiteY18" fmla="*/ 320516 h 343376"/>
                    <a:gd name="connsiteX19" fmla="*/ 216152 w 528951"/>
                    <a:gd name="connsiteY19" fmla="*/ 297656 h 343376"/>
                    <a:gd name="connsiteX20" fmla="*/ 119506 w 528951"/>
                    <a:gd name="connsiteY20" fmla="*/ 297656 h 343376"/>
                    <a:gd name="connsiteX21" fmla="*/ 142366 w 528951"/>
                    <a:gd name="connsiteY21" fmla="*/ 320516 h 343376"/>
                    <a:gd name="connsiteX22" fmla="*/ 119506 w 528951"/>
                    <a:gd name="connsiteY22" fmla="*/ 343376 h 343376"/>
                    <a:gd name="connsiteX23" fmla="*/ 96646 w 528951"/>
                    <a:gd name="connsiteY23" fmla="*/ 320516 h 343376"/>
                    <a:gd name="connsiteX24" fmla="*/ 119506 w 528951"/>
                    <a:gd name="connsiteY24" fmla="*/ 297656 h 343376"/>
                    <a:gd name="connsiteX25" fmla="*/ 22860 w 528951"/>
                    <a:gd name="connsiteY25" fmla="*/ 297656 h 343376"/>
                    <a:gd name="connsiteX26" fmla="*/ 45720 w 528951"/>
                    <a:gd name="connsiteY26" fmla="*/ 320516 h 343376"/>
                    <a:gd name="connsiteX27" fmla="*/ 22860 w 528951"/>
                    <a:gd name="connsiteY27" fmla="*/ 343376 h 343376"/>
                    <a:gd name="connsiteX28" fmla="*/ 0 w 528951"/>
                    <a:gd name="connsiteY28" fmla="*/ 320516 h 343376"/>
                    <a:gd name="connsiteX29" fmla="*/ 22860 w 528951"/>
                    <a:gd name="connsiteY29" fmla="*/ 297656 h 343376"/>
                    <a:gd name="connsiteX30" fmla="*/ 461830 w 528951"/>
                    <a:gd name="connsiteY30" fmla="*/ 223242 h 343376"/>
                    <a:gd name="connsiteX31" fmla="*/ 484690 w 528951"/>
                    <a:gd name="connsiteY31" fmla="*/ 246102 h 343376"/>
                    <a:gd name="connsiteX32" fmla="*/ 461830 w 528951"/>
                    <a:gd name="connsiteY32" fmla="*/ 268962 h 343376"/>
                    <a:gd name="connsiteX33" fmla="*/ 438970 w 528951"/>
                    <a:gd name="connsiteY33" fmla="*/ 246102 h 343376"/>
                    <a:gd name="connsiteX34" fmla="*/ 461830 w 528951"/>
                    <a:gd name="connsiteY34" fmla="*/ 223242 h 343376"/>
                    <a:gd name="connsiteX35" fmla="*/ 365184 w 528951"/>
                    <a:gd name="connsiteY35" fmla="*/ 223242 h 343376"/>
                    <a:gd name="connsiteX36" fmla="*/ 388044 w 528951"/>
                    <a:gd name="connsiteY36" fmla="*/ 246102 h 343376"/>
                    <a:gd name="connsiteX37" fmla="*/ 365184 w 528951"/>
                    <a:gd name="connsiteY37" fmla="*/ 268962 h 343376"/>
                    <a:gd name="connsiteX38" fmla="*/ 342324 w 528951"/>
                    <a:gd name="connsiteY38" fmla="*/ 246102 h 343376"/>
                    <a:gd name="connsiteX39" fmla="*/ 365184 w 528951"/>
                    <a:gd name="connsiteY39" fmla="*/ 223242 h 343376"/>
                    <a:gd name="connsiteX40" fmla="*/ 268538 w 528951"/>
                    <a:gd name="connsiteY40" fmla="*/ 223242 h 343376"/>
                    <a:gd name="connsiteX41" fmla="*/ 291398 w 528951"/>
                    <a:gd name="connsiteY41" fmla="*/ 246102 h 343376"/>
                    <a:gd name="connsiteX42" fmla="*/ 268538 w 528951"/>
                    <a:gd name="connsiteY42" fmla="*/ 268962 h 343376"/>
                    <a:gd name="connsiteX43" fmla="*/ 245678 w 528951"/>
                    <a:gd name="connsiteY43" fmla="*/ 246102 h 343376"/>
                    <a:gd name="connsiteX44" fmla="*/ 268538 w 528951"/>
                    <a:gd name="connsiteY44" fmla="*/ 223242 h 343376"/>
                    <a:gd name="connsiteX45" fmla="*/ 171892 w 528951"/>
                    <a:gd name="connsiteY45" fmla="*/ 223242 h 343376"/>
                    <a:gd name="connsiteX46" fmla="*/ 194752 w 528951"/>
                    <a:gd name="connsiteY46" fmla="*/ 246102 h 343376"/>
                    <a:gd name="connsiteX47" fmla="*/ 171892 w 528951"/>
                    <a:gd name="connsiteY47" fmla="*/ 268962 h 343376"/>
                    <a:gd name="connsiteX48" fmla="*/ 149032 w 528951"/>
                    <a:gd name="connsiteY48" fmla="*/ 246102 h 343376"/>
                    <a:gd name="connsiteX49" fmla="*/ 171892 w 528951"/>
                    <a:gd name="connsiteY49" fmla="*/ 223242 h 343376"/>
                    <a:gd name="connsiteX50" fmla="*/ 75246 w 528951"/>
                    <a:gd name="connsiteY50" fmla="*/ 223242 h 343376"/>
                    <a:gd name="connsiteX51" fmla="*/ 98106 w 528951"/>
                    <a:gd name="connsiteY51" fmla="*/ 246102 h 343376"/>
                    <a:gd name="connsiteX52" fmla="*/ 75246 w 528951"/>
                    <a:gd name="connsiteY52" fmla="*/ 268962 h 343376"/>
                    <a:gd name="connsiteX53" fmla="*/ 52386 w 528951"/>
                    <a:gd name="connsiteY53" fmla="*/ 246102 h 343376"/>
                    <a:gd name="connsiteX54" fmla="*/ 75246 w 528951"/>
                    <a:gd name="connsiteY54" fmla="*/ 223242 h 343376"/>
                    <a:gd name="connsiteX55" fmla="*/ 506091 w 528951"/>
                    <a:gd name="connsiteY55" fmla="*/ 148828 h 343376"/>
                    <a:gd name="connsiteX56" fmla="*/ 528951 w 528951"/>
                    <a:gd name="connsiteY56" fmla="*/ 171688 h 343376"/>
                    <a:gd name="connsiteX57" fmla="*/ 506091 w 528951"/>
                    <a:gd name="connsiteY57" fmla="*/ 194548 h 343376"/>
                    <a:gd name="connsiteX58" fmla="*/ 483231 w 528951"/>
                    <a:gd name="connsiteY58" fmla="*/ 171688 h 343376"/>
                    <a:gd name="connsiteX59" fmla="*/ 506091 w 528951"/>
                    <a:gd name="connsiteY59" fmla="*/ 148828 h 343376"/>
                    <a:gd name="connsiteX60" fmla="*/ 409444 w 528951"/>
                    <a:gd name="connsiteY60" fmla="*/ 148828 h 343376"/>
                    <a:gd name="connsiteX61" fmla="*/ 432304 w 528951"/>
                    <a:gd name="connsiteY61" fmla="*/ 171688 h 343376"/>
                    <a:gd name="connsiteX62" fmla="*/ 409444 w 528951"/>
                    <a:gd name="connsiteY62" fmla="*/ 194548 h 343376"/>
                    <a:gd name="connsiteX63" fmla="*/ 386584 w 528951"/>
                    <a:gd name="connsiteY63" fmla="*/ 171688 h 343376"/>
                    <a:gd name="connsiteX64" fmla="*/ 409444 w 528951"/>
                    <a:gd name="connsiteY64" fmla="*/ 148828 h 343376"/>
                    <a:gd name="connsiteX65" fmla="*/ 312798 w 528951"/>
                    <a:gd name="connsiteY65" fmla="*/ 148828 h 343376"/>
                    <a:gd name="connsiteX66" fmla="*/ 335658 w 528951"/>
                    <a:gd name="connsiteY66" fmla="*/ 171688 h 343376"/>
                    <a:gd name="connsiteX67" fmla="*/ 312798 w 528951"/>
                    <a:gd name="connsiteY67" fmla="*/ 194548 h 343376"/>
                    <a:gd name="connsiteX68" fmla="*/ 289938 w 528951"/>
                    <a:gd name="connsiteY68" fmla="*/ 171688 h 343376"/>
                    <a:gd name="connsiteX69" fmla="*/ 312798 w 528951"/>
                    <a:gd name="connsiteY69" fmla="*/ 148828 h 343376"/>
                    <a:gd name="connsiteX70" fmla="*/ 216152 w 528951"/>
                    <a:gd name="connsiteY70" fmla="*/ 148828 h 343376"/>
                    <a:gd name="connsiteX71" fmla="*/ 239012 w 528951"/>
                    <a:gd name="connsiteY71" fmla="*/ 171688 h 343376"/>
                    <a:gd name="connsiteX72" fmla="*/ 216152 w 528951"/>
                    <a:gd name="connsiteY72" fmla="*/ 194548 h 343376"/>
                    <a:gd name="connsiteX73" fmla="*/ 193292 w 528951"/>
                    <a:gd name="connsiteY73" fmla="*/ 171688 h 343376"/>
                    <a:gd name="connsiteX74" fmla="*/ 216152 w 528951"/>
                    <a:gd name="connsiteY74" fmla="*/ 148828 h 343376"/>
                    <a:gd name="connsiteX75" fmla="*/ 119506 w 528951"/>
                    <a:gd name="connsiteY75" fmla="*/ 148828 h 343376"/>
                    <a:gd name="connsiteX76" fmla="*/ 142366 w 528951"/>
                    <a:gd name="connsiteY76" fmla="*/ 171688 h 343376"/>
                    <a:gd name="connsiteX77" fmla="*/ 119506 w 528951"/>
                    <a:gd name="connsiteY77" fmla="*/ 194548 h 343376"/>
                    <a:gd name="connsiteX78" fmla="*/ 96646 w 528951"/>
                    <a:gd name="connsiteY78" fmla="*/ 171688 h 343376"/>
                    <a:gd name="connsiteX79" fmla="*/ 119506 w 528951"/>
                    <a:gd name="connsiteY79" fmla="*/ 148828 h 343376"/>
                    <a:gd name="connsiteX80" fmla="*/ 22860 w 528951"/>
                    <a:gd name="connsiteY80" fmla="*/ 148828 h 343376"/>
                    <a:gd name="connsiteX81" fmla="*/ 45720 w 528951"/>
                    <a:gd name="connsiteY81" fmla="*/ 171688 h 343376"/>
                    <a:gd name="connsiteX82" fmla="*/ 22860 w 528951"/>
                    <a:gd name="connsiteY82" fmla="*/ 194548 h 343376"/>
                    <a:gd name="connsiteX83" fmla="*/ 0 w 528951"/>
                    <a:gd name="connsiteY83" fmla="*/ 171688 h 343376"/>
                    <a:gd name="connsiteX84" fmla="*/ 22860 w 528951"/>
                    <a:gd name="connsiteY84" fmla="*/ 148828 h 343376"/>
                    <a:gd name="connsiteX85" fmla="*/ 461830 w 528951"/>
                    <a:gd name="connsiteY85" fmla="*/ 74414 h 343376"/>
                    <a:gd name="connsiteX86" fmla="*/ 484690 w 528951"/>
                    <a:gd name="connsiteY86" fmla="*/ 97274 h 343376"/>
                    <a:gd name="connsiteX87" fmla="*/ 461830 w 528951"/>
                    <a:gd name="connsiteY87" fmla="*/ 120134 h 343376"/>
                    <a:gd name="connsiteX88" fmla="*/ 438970 w 528951"/>
                    <a:gd name="connsiteY88" fmla="*/ 97274 h 343376"/>
                    <a:gd name="connsiteX89" fmla="*/ 461830 w 528951"/>
                    <a:gd name="connsiteY89" fmla="*/ 74414 h 343376"/>
                    <a:gd name="connsiteX90" fmla="*/ 365184 w 528951"/>
                    <a:gd name="connsiteY90" fmla="*/ 74414 h 343376"/>
                    <a:gd name="connsiteX91" fmla="*/ 388044 w 528951"/>
                    <a:gd name="connsiteY91" fmla="*/ 97274 h 343376"/>
                    <a:gd name="connsiteX92" fmla="*/ 365184 w 528951"/>
                    <a:gd name="connsiteY92" fmla="*/ 120134 h 343376"/>
                    <a:gd name="connsiteX93" fmla="*/ 342324 w 528951"/>
                    <a:gd name="connsiteY93" fmla="*/ 97274 h 343376"/>
                    <a:gd name="connsiteX94" fmla="*/ 365184 w 528951"/>
                    <a:gd name="connsiteY94" fmla="*/ 74414 h 343376"/>
                    <a:gd name="connsiteX95" fmla="*/ 268538 w 528951"/>
                    <a:gd name="connsiteY95" fmla="*/ 74414 h 343376"/>
                    <a:gd name="connsiteX96" fmla="*/ 291398 w 528951"/>
                    <a:gd name="connsiteY96" fmla="*/ 97274 h 343376"/>
                    <a:gd name="connsiteX97" fmla="*/ 268538 w 528951"/>
                    <a:gd name="connsiteY97" fmla="*/ 120134 h 343376"/>
                    <a:gd name="connsiteX98" fmla="*/ 245678 w 528951"/>
                    <a:gd name="connsiteY98" fmla="*/ 97274 h 343376"/>
                    <a:gd name="connsiteX99" fmla="*/ 268538 w 528951"/>
                    <a:gd name="connsiteY99" fmla="*/ 74414 h 343376"/>
                    <a:gd name="connsiteX100" fmla="*/ 171892 w 528951"/>
                    <a:gd name="connsiteY100" fmla="*/ 74414 h 343376"/>
                    <a:gd name="connsiteX101" fmla="*/ 194752 w 528951"/>
                    <a:gd name="connsiteY101" fmla="*/ 97274 h 343376"/>
                    <a:gd name="connsiteX102" fmla="*/ 171892 w 528951"/>
                    <a:gd name="connsiteY102" fmla="*/ 120134 h 343376"/>
                    <a:gd name="connsiteX103" fmla="*/ 149032 w 528951"/>
                    <a:gd name="connsiteY103" fmla="*/ 97274 h 343376"/>
                    <a:gd name="connsiteX104" fmla="*/ 171892 w 528951"/>
                    <a:gd name="connsiteY104" fmla="*/ 74414 h 343376"/>
                    <a:gd name="connsiteX105" fmla="*/ 75246 w 528951"/>
                    <a:gd name="connsiteY105" fmla="*/ 74414 h 343376"/>
                    <a:gd name="connsiteX106" fmla="*/ 98106 w 528951"/>
                    <a:gd name="connsiteY106" fmla="*/ 97274 h 343376"/>
                    <a:gd name="connsiteX107" fmla="*/ 75246 w 528951"/>
                    <a:gd name="connsiteY107" fmla="*/ 120134 h 343376"/>
                    <a:gd name="connsiteX108" fmla="*/ 52386 w 528951"/>
                    <a:gd name="connsiteY108" fmla="*/ 97274 h 343376"/>
                    <a:gd name="connsiteX109" fmla="*/ 75246 w 528951"/>
                    <a:gd name="connsiteY109" fmla="*/ 74414 h 343376"/>
                    <a:gd name="connsiteX110" fmla="*/ 506091 w 528951"/>
                    <a:gd name="connsiteY110" fmla="*/ 0 h 343376"/>
                    <a:gd name="connsiteX111" fmla="*/ 528951 w 528951"/>
                    <a:gd name="connsiteY111" fmla="*/ 22860 h 343376"/>
                    <a:gd name="connsiteX112" fmla="*/ 506091 w 528951"/>
                    <a:gd name="connsiteY112" fmla="*/ 45720 h 343376"/>
                    <a:gd name="connsiteX113" fmla="*/ 483231 w 528951"/>
                    <a:gd name="connsiteY113" fmla="*/ 22860 h 343376"/>
                    <a:gd name="connsiteX114" fmla="*/ 506091 w 528951"/>
                    <a:gd name="connsiteY114" fmla="*/ 0 h 343376"/>
                    <a:gd name="connsiteX115" fmla="*/ 409444 w 528951"/>
                    <a:gd name="connsiteY115" fmla="*/ 0 h 343376"/>
                    <a:gd name="connsiteX116" fmla="*/ 432304 w 528951"/>
                    <a:gd name="connsiteY116" fmla="*/ 22860 h 343376"/>
                    <a:gd name="connsiteX117" fmla="*/ 409444 w 528951"/>
                    <a:gd name="connsiteY117" fmla="*/ 45720 h 343376"/>
                    <a:gd name="connsiteX118" fmla="*/ 386584 w 528951"/>
                    <a:gd name="connsiteY118" fmla="*/ 22860 h 343376"/>
                    <a:gd name="connsiteX119" fmla="*/ 409444 w 528951"/>
                    <a:gd name="connsiteY119" fmla="*/ 0 h 343376"/>
                    <a:gd name="connsiteX120" fmla="*/ 312798 w 528951"/>
                    <a:gd name="connsiteY120" fmla="*/ 0 h 343376"/>
                    <a:gd name="connsiteX121" fmla="*/ 335658 w 528951"/>
                    <a:gd name="connsiteY121" fmla="*/ 22860 h 343376"/>
                    <a:gd name="connsiteX122" fmla="*/ 312798 w 528951"/>
                    <a:gd name="connsiteY122" fmla="*/ 45720 h 343376"/>
                    <a:gd name="connsiteX123" fmla="*/ 289938 w 528951"/>
                    <a:gd name="connsiteY123" fmla="*/ 22860 h 343376"/>
                    <a:gd name="connsiteX124" fmla="*/ 312798 w 528951"/>
                    <a:gd name="connsiteY124" fmla="*/ 0 h 343376"/>
                    <a:gd name="connsiteX125" fmla="*/ 216152 w 528951"/>
                    <a:gd name="connsiteY125" fmla="*/ 0 h 343376"/>
                    <a:gd name="connsiteX126" fmla="*/ 239012 w 528951"/>
                    <a:gd name="connsiteY126" fmla="*/ 22860 h 343376"/>
                    <a:gd name="connsiteX127" fmla="*/ 216152 w 528951"/>
                    <a:gd name="connsiteY127" fmla="*/ 45720 h 343376"/>
                    <a:gd name="connsiteX128" fmla="*/ 193292 w 528951"/>
                    <a:gd name="connsiteY128" fmla="*/ 22860 h 343376"/>
                    <a:gd name="connsiteX129" fmla="*/ 216152 w 528951"/>
                    <a:gd name="connsiteY129" fmla="*/ 0 h 343376"/>
                    <a:gd name="connsiteX130" fmla="*/ 119506 w 528951"/>
                    <a:gd name="connsiteY130" fmla="*/ 0 h 343376"/>
                    <a:gd name="connsiteX131" fmla="*/ 142366 w 528951"/>
                    <a:gd name="connsiteY131" fmla="*/ 22860 h 343376"/>
                    <a:gd name="connsiteX132" fmla="*/ 119506 w 528951"/>
                    <a:gd name="connsiteY132" fmla="*/ 45720 h 343376"/>
                    <a:gd name="connsiteX133" fmla="*/ 96646 w 528951"/>
                    <a:gd name="connsiteY133" fmla="*/ 22860 h 343376"/>
                    <a:gd name="connsiteX134" fmla="*/ 119506 w 528951"/>
                    <a:gd name="connsiteY134" fmla="*/ 0 h 343376"/>
                    <a:gd name="connsiteX135" fmla="*/ 22860 w 528951"/>
                    <a:gd name="connsiteY135" fmla="*/ 0 h 343376"/>
                    <a:gd name="connsiteX136" fmla="*/ 45720 w 528951"/>
                    <a:gd name="connsiteY136" fmla="*/ 22860 h 343376"/>
                    <a:gd name="connsiteX137" fmla="*/ 22860 w 528951"/>
                    <a:gd name="connsiteY137" fmla="*/ 45720 h 343376"/>
                    <a:gd name="connsiteX138" fmla="*/ 0 w 528951"/>
                    <a:gd name="connsiteY138" fmla="*/ 22860 h 343376"/>
                    <a:gd name="connsiteX139" fmla="*/ 22860 w 528951"/>
                    <a:gd name="connsiteY139" fmla="*/ 0 h 34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528951" h="343376">
                      <a:moveTo>
                        <a:pt x="506091" y="297656"/>
                      </a:moveTo>
                      <a:cubicBezTo>
                        <a:pt x="518716" y="297656"/>
                        <a:pt x="528951" y="307891"/>
                        <a:pt x="528951" y="320516"/>
                      </a:cubicBezTo>
                      <a:cubicBezTo>
                        <a:pt x="528951" y="333141"/>
                        <a:pt x="518716" y="343376"/>
                        <a:pt x="506091" y="343376"/>
                      </a:cubicBezTo>
                      <a:cubicBezTo>
                        <a:pt x="493466" y="343376"/>
                        <a:pt x="483231" y="333141"/>
                        <a:pt x="483231" y="320516"/>
                      </a:cubicBezTo>
                      <a:cubicBezTo>
                        <a:pt x="483231" y="307891"/>
                        <a:pt x="493466" y="297656"/>
                        <a:pt x="506091" y="297656"/>
                      </a:cubicBezTo>
                      <a:close/>
                      <a:moveTo>
                        <a:pt x="409444" y="297656"/>
                      </a:moveTo>
                      <a:cubicBezTo>
                        <a:pt x="422069" y="297656"/>
                        <a:pt x="432304" y="307891"/>
                        <a:pt x="432304" y="320516"/>
                      </a:cubicBezTo>
                      <a:cubicBezTo>
                        <a:pt x="432304" y="333141"/>
                        <a:pt x="422069" y="343376"/>
                        <a:pt x="409444" y="343376"/>
                      </a:cubicBezTo>
                      <a:cubicBezTo>
                        <a:pt x="396819" y="343376"/>
                        <a:pt x="386584" y="333141"/>
                        <a:pt x="386584" y="320516"/>
                      </a:cubicBezTo>
                      <a:cubicBezTo>
                        <a:pt x="386584" y="307891"/>
                        <a:pt x="396819" y="297656"/>
                        <a:pt x="409444" y="297656"/>
                      </a:cubicBezTo>
                      <a:close/>
                      <a:moveTo>
                        <a:pt x="312798" y="297656"/>
                      </a:moveTo>
                      <a:cubicBezTo>
                        <a:pt x="325423" y="297656"/>
                        <a:pt x="335658" y="307891"/>
                        <a:pt x="335658" y="320516"/>
                      </a:cubicBezTo>
                      <a:cubicBezTo>
                        <a:pt x="335658" y="333141"/>
                        <a:pt x="325423" y="343376"/>
                        <a:pt x="312798" y="343376"/>
                      </a:cubicBezTo>
                      <a:cubicBezTo>
                        <a:pt x="300173" y="343376"/>
                        <a:pt x="289938" y="333141"/>
                        <a:pt x="289938" y="320516"/>
                      </a:cubicBezTo>
                      <a:cubicBezTo>
                        <a:pt x="289938" y="307891"/>
                        <a:pt x="300173" y="297656"/>
                        <a:pt x="312798" y="297656"/>
                      </a:cubicBezTo>
                      <a:close/>
                      <a:moveTo>
                        <a:pt x="216152" y="297656"/>
                      </a:moveTo>
                      <a:cubicBezTo>
                        <a:pt x="228777" y="297656"/>
                        <a:pt x="239012" y="307891"/>
                        <a:pt x="239012" y="320516"/>
                      </a:cubicBezTo>
                      <a:cubicBezTo>
                        <a:pt x="239012" y="333141"/>
                        <a:pt x="228777" y="343376"/>
                        <a:pt x="216152" y="343376"/>
                      </a:cubicBezTo>
                      <a:cubicBezTo>
                        <a:pt x="203527" y="343376"/>
                        <a:pt x="193292" y="333141"/>
                        <a:pt x="193292" y="320516"/>
                      </a:cubicBezTo>
                      <a:cubicBezTo>
                        <a:pt x="193292" y="307891"/>
                        <a:pt x="203527" y="297656"/>
                        <a:pt x="216152" y="297656"/>
                      </a:cubicBezTo>
                      <a:close/>
                      <a:moveTo>
                        <a:pt x="119506" y="297656"/>
                      </a:moveTo>
                      <a:cubicBezTo>
                        <a:pt x="132131" y="297656"/>
                        <a:pt x="142366" y="307891"/>
                        <a:pt x="142366" y="320516"/>
                      </a:cubicBezTo>
                      <a:cubicBezTo>
                        <a:pt x="142366" y="333141"/>
                        <a:pt x="132131" y="343376"/>
                        <a:pt x="119506" y="343376"/>
                      </a:cubicBezTo>
                      <a:cubicBezTo>
                        <a:pt x="106881" y="343376"/>
                        <a:pt x="96646" y="333141"/>
                        <a:pt x="96646" y="320516"/>
                      </a:cubicBezTo>
                      <a:cubicBezTo>
                        <a:pt x="96646" y="307891"/>
                        <a:pt x="106881" y="297656"/>
                        <a:pt x="119506" y="297656"/>
                      </a:cubicBezTo>
                      <a:close/>
                      <a:moveTo>
                        <a:pt x="22860" y="297656"/>
                      </a:moveTo>
                      <a:cubicBezTo>
                        <a:pt x="35485" y="297656"/>
                        <a:pt x="45720" y="307891"/>
                        <a:pt x="45720" y="320516"/>
                      </a:cubicBezTo>
                      <a:cubicBezTo>
                        <a:pt x="45720" y="333141"/>
                        <a:pt x="35485" y="343376"/>
                        <a:pt x="22860" y="343376"/>
                      </a:cubicBezTo>
                      <a:cubicBezTo>
                        <a:pt x="10235" y="343376"/>
                        <a:pt x="0" y="333141"/>
                        <a:pt x="0" y="320516"/>
                      </a:cubicBezTo>
                      <a:cubicBezTo>
                        <a:pt x="0" y="307891"/>
                        <a:pt x="10235" y="297656"/>
                        <a:pt x="22860" y="297656"/>
                      </a:cubicBezTo>
                      <a:close/>
                      <a:moveTo>
                        <a:pt x="461830" y="223242"/>
                      </a:moveTo>
                      <a:cubicBezTo>
                        <a:pt x="474455" y="223242"/>
                        <a:pt x="484690" y="233477"/>
                        <a:pt x="484690" y="246102"/>
                      </a:cubicBezTo>
                      <a:cubicBezTo>
                        <a:pt x="484690" y="258727"/>
                        <a:pt x="474455" y="268962"/>
                        <a:pt x="461830" y="268962"/>
                      </a:cubicBezTo>
                      <a:cubicBezTo>
                        <a:pt x="449205" y="268962"/>
                        <a:pt x="438970" y="258727"/>
                        <a:pt x="438970" y="246102"/>
                      </a:cubicBezTo>
                      <a:cubicBezTo>
                        <a:pt x="438970" y="233477"/>
                        <a:pt x="449205" y="223242"/>
                        <a:pt x="461830" y="223242"/>
                      </a:cubicBezTo>
                      <a:close/>
                      <a:moveTo>
                        <a:pt x="365184" y="223242"/>
                      </a:moveTo>
                      <a:cubicBezTo>
                        <a:pt x="377809" y="223242"/>
                        <a:pt x="388044" y="233477"/>
                        <a:pt x="388044" y="246102"/>
                      </a:cubicBezTo>
                      <a:cubicBezTo>
                        <a:pt x="388044" y="258727"/>
                        <a:pt x="377809" y="268962"/>
                        <a:pt x="365184" y="268962"/>
                      </a:cubicBezTo>
                      <a:cubicBezTo>
                        <a:pt x="352559" y="268962"/>
                        <a:pt x="342324" y="258727"/>
                        <a:pt x="342324" y="246102"/>
                      </a:cubicBezTo>
                      <a:cubicBezTo>
                        <a:pt x="342324" y="233477"/>
                        <a:pt x="352559" y="223242"/>
                        <a:pt x="365184" y="223242"/>
                      </a:cubicBezTo>
                      <a:close/>
                      <a:moveTo>
                        <a:pt x="268538" y="223242"/>
                      </a:moveTo>
                      <a:cubicBezTo>
                        <a:pt x="281163" y="223242"/>
                        <a:pt x="291398" y="233477"/>
                        <a:pt x="291398" y="246102"/>
                      </a:cubicBezTo>
                      <a:cubicBezTo>
                        <a:pt x="291398" y="258727"/>
                        <a:pt x="281163" y="268962"/>
                        <a:pt x="268538" y="268962"/>
                      </a:cubicBezTo>
                      <a:cubicBezTo>
                        <a:pt x="255913" y="268962"/>
                        <a:pt x="245678" y="258727"/>
                        <a:pt x="245678" y="246102"/>
                      </a:cubicBezTo>
                      <a:cubicBezTo>
                        <a:pt x="245678" y="233477"/>
                        <a:pt x="255913" y="223242"/>
                        <a:pt x="268538" y="223242"/>
                      </a:cubicBezTo>
                      <a:close/>
                      <a:moveTo>
                        <a:pt x="171892" y="223242"/>
                      </a:moveTo>
                      <a:cubicBezTo>
                        <a:pt x="184517" y="223242"/>
                        <a:pt x="194752" y="233477"/>
                        <a:pt x="194752" y="246102"/>
                      </a:cubicBezTo>
                      <a:cubicBezTo>
                        <a:pt x="194752" y="258727"/>
                        <a:pt x="184517" y="268962"/>
                        <a:pt x="171892" y="268962"/>
                      </a:cubicBezTo>
                      <a:cubicBezTo>
                        <a:pt x="159267" y="268962"/>
                        <a:pt x="149032" y="258727"/>
                        <a:pt x="149032" y="246102"/>
                      </a:cubicBezTo>
                      <a:cubicBezTo>
                        <a:pt x="149032" y="233477"/>
                        <a:pt x="159267" y="223242"/>
                        <a:pt x="171892" y="223242"/>
                      </a:cubicBezTo>
                      <a:close/>
                      <a:moveTo>
                        <a:pt x="75246" y="223242"/>
                      </a:moveTo>
                      <a:cubicBezTo>
                        <a:pt x="87871" y="223242"/>
                        <a:pt x="98106" y="233477"/>
                        <a:pt x="98106" y="246102"/>
                      </a:cubicBezTo>
                      <a:cubicBezTo>
                        <a:pt x="98106" y="258727"/>
                        <a:pt x="87871" y="268962"/>
                        <a:pt x="75246" y="268962"/>
                      </a:cubicBezTo>
                      <a:cubicBezTo>
                        <a:pt x="62621" y="268962"/>
                        <a:pt x="52386" y="258727"/>
                        <a:pt x="52386" y="246102"/>
                      </a:cubicBezTo>
                      <a:cubicBezTo>
                        <a:pt x="52386" y="233477"/>
                        <a:pt x="62621" y="223242"/>
                        <a:pt x="75246" y="223242"/>
                      </a:cubicBezTo>
                      <a:close/>
                      <a:moveTo>
                        <a:pt x="506091" y="148828"/>
                      </a:moveTo>
                      <a:cubicBezTo>
                        <a:pt x="518716" y="148828"/>
                        <a:pt x="528951" y="159063"/>
                        <a:pt x="528951" y="171688"/>
                      </a:cubicBezTo>
                      <a:cubicBezTo>
                        <a:pt x="528951" y="184313"/>
                        <a:pt x="518716" y="194548"/>
                        <a:pt x="506091" y="194548"/>
                      </a:cubicBezTo>
                      <a:cubicBezTo>
                        <a:pt x="493466" y="194548"/>
                        <a:pt x="483231" y="184313"/>
                        <a:pt x="483231" y="171688"/>
                      </a:cubicBezTo>
                      <a:cubicBezTo>
                        <a:pt x="483231" y="159063"/>
                        <a:pt x="493466" y="148828"/>
                        <a:pt x="506091" y="148828"/>
                      </a:cubicBezTo>
                      <a:close/>
                      <a:moveTo>
                        <a:pt x="409444" y="148828"/>
                      </a:moveTo>
                      <a:cubicBezTo>
                        <a:pt x="422069" y="148828"/>
                        <a:pt x="432304" y="159063"/>
                        <a:pt x="432304" y="171688"/>
                      </a:cubicBezTo>
                      <a:cubicBezTo>
                        <a:pt x="432304" y="184313"/>
                        <a:pt x="422069" y="194548"/>
                        <a:pt x="409444" y="194548"/>
                      </a:cubicBezTo>
                      <a:cubicBezTo>
                        <a:pt x="396819" y="194548"/>
                        <a:pt x="386584" y="184313"/>
                        <a:pt x="386584" y="171688"/>
                      </a:cubicBezTo>
                      <a:cubicBezTo>
                        <a:pt x="386584" y="159063"/>
                        <a:pt x="396819" y="148828"/>
                        <a:pt x="409444" y="148828"/>
                      </a:cubicBezTo>
                      <a:close/>
                      <a:moveTo>
                        <a:pt x="312798" y="148828"/>
                      </a:moveTo>
                      <a:cubicBezTo>
                        <a:pt x="325423" y="148828"/>
                        <a:pt x="335658" y="159063"/>
                        <a:pt x="335658" y="171688"/>
                      </a:cubicBezTo>
                      <a:cubicBezTo>
                        <a:pt x="335658" y="184313"/>
                        <a:pt x="325423" y="194548"/>
                        <a:pt x="312798" y="194548"/>
                      </a:cubicBezTo>
                      <a:cubicBezTo>
                        <a:pt x="300173" y="194548"/>
                        <a:pt x="289938" y="184313"/>
                        <a:pt x="289938" y="171688"/>
                      </a:cubicBezTo>
                      <a:cubicBezTo>
                        <a:pt x="289938" y="159063"/>
                        <a:pt x="300173" y="148828"/>
                        <a:pt x="312798" y="148828"/>
                      </a:cubicBezTo>
                      <a:close/>
                      <a:moveTo>
                        <a:pt x="216152" y="148828"/>
                      </a:moveTo>
                      <a:cubicBezTo>
                        <a:pt x="228777" y="148828"/>
                        <a:pt x="239012" y="159063"/>
                        <a:pt x="239012" y="171688"/>
                      </a:cubicBezTo>
                      <a:cubicBezTo>
                        <a:pt x="239012" y="184313"/>
                        <a:pt x="228777" y="194548"/>
                        <a:pt x="216152" y="194548"/>
                      </a:cubicBezTo>
                      <a:cubicBezTo>
                        <a:pt x="203527" y="194548"/>
                        <a:pt x="193292" y="184313"/>
                        <a:pt x="193292" y="171688"/>
                      </a:cubicBezTo>
                      <a:cubicBezTo>
                        <a:pt x="193292" y="159063"/>
                        <a:pt x="203527" y="148828"/>
                        <a:pt x="216152" y="148828"/>
                      </a:cubicBezTo>
                      <a:close/>
                      <a:moveTo>
                        <a:pt x="119506" y="148828"/>
                      </a:moveTo>
                      <a:cubicBezTo>
                        <a:pt x="132131" y="148828"/>
                        <a:pt x="142366" y="159063"/>
                        <a:pt x="142366" y="171688"/>
                      </a:cubicBezTo>
                      <a:cubicBezTo>
                        <a:pt x="142366" y="184313"/>
                        <a:pt x="132131" y="194548"/>
                        <a:pt x="119506" y="194548"/>
                      </a:cubicBezTo>
                      <a:cubicBezTo>
                        <a:pt x="106881" y="194548"/>
                        <a:pt x="96646" y="184313"/>
                        <a:pt x="96646" y="171688"/>
                      </a:cubicBezTo>
                      <a:cubicBezTo>
                        <a:pt x="96646" y="159063"/>
                        <a:pt x="106881" y="148828"/>
                        <a:pt x="119506" y="148828"/>
                      </a:cubicBezTo>
                      <a:close/>
                      <a:moveTo>
                        <a:pt x="22860" y="148828"/>
                      </a:moveTo>
                      <a:cubicBezTo>
                        <a:pt x="35485" y="148828"/>
                        <a:pt x="45720" y="159063"/>
                        <a:pt x="45720" y="171688"/>
                      </a:cubicBezTo>
                      <a:cubicBezTo>
                        <a:pt x="45720" y="184313"/>
                        <a:pt x="35485" y="194548"/>
                        <a:pt x="22860" y="194548"/>
                      </a:cubicBezTo>
                      <a:cubicBezTo>
                        <a:pt x="10235" y="194548"/>
                        <a:pt x="0" y="184313"/>
                        <a:pt x="0" y="171688"/>
                      </a:cubicBezTo>
                      <a:cubicBezTo>
                        <a:pt x="0" y="159063"/>
                        <a:pt x="10235" y="148828"/>
                        <a:pt x="22860" y="148828"/>
                      </a:cubicBezTo>
                      <a:close/>
                      <a:moveTo>
                        <a:pt x="461830" y="74414"/>
                      </a:moveTo>
                      <a:cubicBezTo>
                        <a:pt x="474455" y="74414"/>
                        <a:pt x="484690" y="84649"/>
                        <a:pt x="484690" y="97274"/>
                      </a:cubicBezTo>
                      <a:cubicBezTo>
                        <a:pt x="484690" y="109899"/>
                        <a:pt x="474455" y="120134"/>
                        <a:pt x="461830" y="120134"/>
                      </a:cubicBezTo>
                      <a:cubicBezTo>
                        <a:pt x="449205" y="120134"/>
                        <a:pt x="438970" y="109899"/>
                        <a:pt x="438970" y="97274"/>
                      </a:cubicBezTo>
                      <a:cubicBezTo>
                        <a:pt x="438970" y="84649"/>
                        <a:pt x="449205" y="74414"/>
                        <a:pt x="461830" y="74414"/>
                      </a:cubicBezTo>
                      <a:close/>
                      <a:moveTo>
                        <a:pt x="365184" y="74414"/>
                      </a:moveTo>
                      <a:cubicBezTo>
                        <a:pt x="377809" y="74414"/>
                        <a:pt x="388044" y="84649"/>
                        <a:pt x="388044" y="97274"/>
                      </a:cubicBezTo>
                      <a:cubicBezTo>
                        <a:pt x="388044" y="109899"/>
                        <a:pt x="377809" y="120134"/>
                        <a:pt x="365184" y="120134"/>
                      </a:cubicBezTo>
                      <a:cubicBezTo>
                        <a:pt x="352559" y="120134"/>
                        <a:pt x="342324" y="109899"/>
                        <a:pt x="342324" y="97274"/>
                      </a:cubicBezTo>
                      <a:cubicBezTo>
                        <a:pt x="342324" y="84649"/>
                        <a:pt x="352559" y="74414"/>
                        <a:pt x="365184" y="74414"/>
                      </a:cubicBezTo>
                      <a:close/>
                      <a:moveTo>
                        <a:pt x="268538" y="74414"/>
                      </a:moveTo>
                      <a:cubicBezTo>
                        <a:pt x="281163" y="74414"/>
                        <a:pt x="291398" y="84649"/>
                        <a:pt x="291398" y="97274"/>
                      </a:cubicBezTo>
                      <a:cubicBezTo>
                        <a:pt x="291398" y="109899"/>
                        <a:pt x="281163" y="120134"/>
                        <a:pt x="268538" y="120134"/>
                      </a:cubicBezTo>
                      <a:cubicBezTo>
                        <a:pt x="255913" y="120134"/>
                        <a:pt x="245678" y="109899"/>
                        <a:pt x="245678" y="97274"/>
                      </a:cubicBezTo>
                      <a:cubicBezTo>
                        <a:pt x="245678" y="84649"/>
                        <a:pt x="255913" y="74414"/>
                        <a:pt x="268538" y="74414"/>
                      </a:cubicBezTo>
                      <a:close/>
                      <a:moveTo>
                        <a:pt x="171892" y="74414"/>
                      </a:moveTo>
                      <a:cubicBezTo>
                        <a:pt x="184517" y="74414"/>
                        <a:pt x="194752" y="84649"/>
                        <a:pt x="194752" y="97274"/>
                      </a:cubicBezTo>
                      <a:cubicBezTo>
                        <a:pt x="194752" y="109899"/>
                        <a:pt x="184517" y="120134"/>
                        <a:pt x="171892" y="120134"/>
                      </a:cubicBezTo>
                      <a:cubicBezTo>
                        <a:pt x="159267" y="120134"/>
                        <a:pt x="149032" y="109899"/>
                        <a:pt x="149032" y="97274"/>
                      </a:cubicBezTo>
                      <a:cubicBezTo>
                        <a:pt x="149032" y="84649"/>
                        <a:pt x="159267" y="74414"/>
                        <a:pt x="171892" y="74414"/>
                      </a:cubicBezTo>
                      <a:close/>
                      <a:moveTo>
                        <a:pt x="75246" y="74414"/>
                      </a:moveTo>
                      <a:cubicBezTo>
                        <a:pt x="87871" y="74414"/>
                        <a:pt x="98106" y="84649"/>
                        <a:pt x="98106" y="97274"/>
                      </a:cubicBezTo>
                      <a:cubicBezTo>
                        <a:pt x="98106" y="109899"/>
                        <a:pt x="87871" y="120134"/>
                        <a:pt x="75246" y="120134"/>
                      </a:cubicBezTo>
                      <a:cubicBezTo>
                        <a:pt x="62621" y="120134"/>
                        <a:pt x="52386" y="109899"/>
                        <a:pt x="52386" y="97274"/>
                      </a:cubicBezTo>
                      <a:cubicBezTo>
                        <a:pt x="52386" y="84649"/>
                        <a:pt x="62621" y="74414"/>
                        <a:pt x="75246" y="74414"/>
                      </a:cubicBezTo>
                      <a:close/>
                      <a:moveTo>
                        <a:pt x="506091" y="0"/>
                      </a:moveTo>
                      <a:cubicBezTo>
                        <a:pt x="518716" y="0"/>
                        <a:pt x="528951" y="10235"/>
                        <a:pt x="528951" y="22860"/>
                      </a:cubicBezTo>
                      <a:cubicBezTo>
                        <a:pt x="528951" y="35485"/>
                        <a:pt x="518716" y="45720"/>
                        <a:pt x="506091" y="45720"/>
                      </a:cubicBezTo>
                      <a:cubicBezTo>
                        <a:pt x="493466" y="45720"/>
                        <a:pt x="483231" y="35485"/>
                        <a:pt x="483231" y="22860"/>
                      </a:cubicBezTo>
                      <a:cubicBezTo>
                        <a:pt x="483231" y="10235"/>
                        <a:pt x="493466" y="0"/>
                        <a:pt x="506091" y="0"/>
                      </a:cubicBezTo>
                      <a:close/>
                      <a:moveTo>
                        <a:pt x="409444" y="0"/>
                      </a:moveTo>
                      <a:cubicBezTo>
                        <a:pt x="422069" y="0"/>
                        <a:pt x="432304" y="10235"/>
                        <a:pt x="432304" y="22860"/>
                      </a:cubicBezTo>
                      <a:cubicBezTo>
                        <a:pt x="432304" y="35485"/>
                        <a:pt x="422069" y="45720"/>
                        <a:pt x="409444" y="45720"/>
                      </a:cubicBezTo>
                      <a:cubicBezTo>
                        <a:pt x="396819" y="45720"/>
                        <a:pt x="386584" y="35485"/>
                        <a:pt x="386584" y="22860"/>
                      </a:cubicBezTo>
                      <a:cubicBezTo>
                        <a:pt x="386584" y="10235"/>
                        <a:pt x="396819" y="0"/>
                        <a:pt x="409444" y="0"/>
                      </a:cubicBezTo>
                      <a:close/>
                      <a:moveTo>
                        <a:pt x="312798" y="0"/>
                      </a:moveTo>
                      <a:cubicBezTo>
                        <a:pt x="325423" y="0"/>
                        <a:pt x="335658" y="10235"/>
                        <a:pt x="335658" y="22860"/>
                      </a:cubicBezTo>
                      <a:cubicBezTo>
                        <a:pt x="335658" y="35485"/>
                        <a:pt x="325423" y="45720"/>
                        <a:pt x="312798" y="45720"/>
                      </a:cubicBezTo>
                      <a:cubicBezTo>
                        <a:pt x="300173" y="45720"/>
                        <a:pt x="289938" y="35485"/>
                        <a:pt x="289938" y="22860"/>
                      </a:cubicBezTo>
                      <a:cubicBezTo>
                        <a:pt x="289938" y="10235"/>
                        <a:pt x="300173" y="0"/>
                        <a:pt x="312798" y="0"/>
                      </a:cubicBezTo>
                      <a:close/>
                      <a:moveTo>
                        <a:pt x="216152" y="0"/>
                      </a:moveTo>
                      <a:cubicBezTo>
                        <a:pt x="228777" y="0"/>
                        <a:pt x="239012" y="10235"/>
                        <a:pt x="239012" y="22860"/>
                      </a:cubicBezTo>
                      <a:cubicBezTo>
                        <a:pt x="239012" y="35485"/>
                        <a:pt x="228777" y="45720"/>
                        <a:pt x="216152" y="45720"/>
                      </a:cubicBezTo>
                      <a:cubicBezTo>
                        <a:pt x="203527" y="45720"/>
                        <a:pt x="193292" y="35485"/>
                        <a:pt x="193292" y="22860"/>
                      </a:cubicBezTo>
                      <a:cubicBezTo>
                        <a:pt x="193292" y="10235"/>
                        <a:pt x="203527" y="0"/>
                        <a:pt x="216152" y="0"/>
                      </a:cubicBezTo>
                      <a:close/>
                      <a:moveTo>
                        <a:pt x="119506" y="0"/>
                      </a:moveTo>
                      <a:cubicBezTo>
                        <a:pt x="132131" y="0"/>
                        <a:pt x="142366" y="10235"/>
                        <a:pt x="142366" y="22860"/>
                      </a:cubicBezTo>
                      <a:cubicBezTo>
                        <a:pt x="142366" y="35485"/>
                        <a:pt x="132131" y="45720"/>
                        <a:pt x="119506" y="45720"/>
                      </a:cubicBezTo>
                      <a:cubicBezTo>
                        <a:pt x="106881" y="45720"/>
                        <a:pt x="96646" y="35485"/>
                        <a:pt x="96646" y="22860"/>
                      </a:cubicBezTo>
                      <a:cubicBezTo>
                        <a:pt x="96646" y="10235"/>
                        <a:pt x="106881" y="0"/>
                        <a:pt x="119506" y="0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35485"/>
                        <a:pt x="35485" y="45720"/>
                        <a:pt x="22860" y="45720"/>
                      </a:cubicBez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2662BCEC-C6AC-7C8A-F68A-C5035EDDD5E5}"/>
                  </a:ext>
                </a:extLst>
              </p:cNvPr>
              <p:cNvSpPr/>
              <p:nvPr/>
            </p:nvSpPr>
            <p:spPr>
              <a:xfrm>
                <a:off x="9433665" y="912951"/>
                <a:ext cx="623379" cy="257012"/>
              </a:xfrm>
              <a:custGeom>
                <a:avLst/>
                <a:gdLst>
                  <a:gd name="connsiteX0" fmla="*/ 0 w 623379"/>
                  <a:gd name="connsiteY0" fmla="*/ 140494 h 257012"/>
                  <a:gd name="connsiteX1" fmla="*/ 623379 w 623379"/>
                  <a:gd name="connsiteY1" fmla="*/ 140494 h 257012"/>
                  <a:gd name="connsiteX2" fmla="*/ 623379 w 623379"/>
                  <a:gd name="connsiteY2" fmla="*/ 257012 h 257012"/>
                  <a:gd name="connsiteX3" fmla="*/ 0 w 623379"/>
                  <a:gd name="connsiteY3" fmla="*/ 257012 h 257012"/>
                  <a:gd name="connsiteX4" fmla="*/ 0 w 623379"/>
                  <a:gd name="connsiteY4" fmla="*/ 0 h 257012"/>
                  <a:gd name="connsiteX5" fmla="*/ 623379 w 623379"/>
                  <a:gd name="connsiteY5" fmla="*/ 0 h 257012"/>
                  <a:gd name="connsiteX6" fmla="*/ 623379 w 623379"/>
                  <a:gd name="connsiteY6" fmla="*/ 116518 h 257012"/>
                  <a:gd name="connsiteX7" fmla="*/ 0 w 623379"/>
                  <a:gd name="connsiteY7" fmla="*/ 116518 h 257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3379" h="257012">
                    <a:moveTo>
                      <a:pt x="0" y="140494"/>
                    </a:moveTo>
                    <a:lnTo>
                      <a:pt x="623379" y="140494"/>
                    </a:lnTo>
                    <a:lnTo>
                      <a:pt x="623379" y="257012"/>
                    </a:lnTo>
                    <a:lnTo>
                      <a:pt x="0" y="257012"/>
                    </a:lnTo>
                    <a:close/>
                    <a:moveTo>
                      <a:pt x="0" y="0"/>
                    </a:moveTo>
                    <a:lnTo>
                      <a:pt x="623379" y="0"/>
                    </a:lnTo>
                    <a:lnTo>
                      <a:pt x="623379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2B13D42C-F1E9-E9E7-C432-228465D59902}"/>
                </a:ext>
              </a:extLst>
            </p:cNvPr>
            <p:cNvGrpSpPr/>
            <p:nvPr/>
          </p:nvGrpSpPr>
          <p:grpSpPr>
            <a:xfrm>
              <a:off x="7817945" y="835507"/>
              <a:ext cx="1666573" cy="412267"/>
              <a:chOff x="6336645" y="2942301"/>
              <a:chExt cx="1439862" cy="1439862"/>
            </a:xfrm>
            <a:noFill/>
          </p:grpSpPr>
          <p:sp>
            <p:nvSpPr>
              <p:cNvPr id="359" name="正方形/長方形 358">
                <a:extLst>
                  <a:ext uri="{FF2B5EF4-FFF2-40B4-BE49-F238E27FC236}">
                    <a16:creationId xmlns:a16="http://schemas.microsoft.com/office/drawing/2014/main" id="{6234C57F-58AE-F1E2-68AB-418FFCF8EFC7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正方形/長方形 359">
                <a:extLst>
                  <a:ext uri="{FF2B5EF4-FFF2-40B4-BE49-F238E27FC236}">
                    <a16:creationId xmlns:a16="http://schemas.microsoft.com/office/drawing/2014/main" id="{A29AE53A-55C2-671D-08F2-BA0D59EF3A21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正方形/長方形 360">
                <a:extLst>
                  <a:ext uri="{FF2B5EF4-FFF2-40B4-BE49-F238E27FC236}">
                    <a16:creationId xmlns:a16="http://schemas.microsoft.com/office/drawing/2014/main" id="{A5312D7B-369F-9FD5-87C0-F272B551FE7D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正方形/長方形 361">
                <a:extLst>
                  <a:ext uri="{FF2B5EF4-FFF2-40B4-BE49-F238E27FC236}">
                    <a16:creationId xmlns:a16="http://schemas.microsoft.com/office/drawing/2014/main" id="{001333CD-8F8A-677F-2E77-2985D8DC7C2F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正方形/長方形 362">
                <a:extLst>
                  <a:ext uri="{FF2B5EF4-FFF2-40B4-BE49-F238E27FC236}">
                    <a16:creationId xmlns:a16="http://schemas.microsoft.com/office/drawing/2014/main" id="{B872A3E4-2850-BB56-A8EF-6B9809B7A174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正方形/長方形 363">
                <a:extLst>
                  <a:ext uri="{FF2B5EF4-FFF2-40B4-BE49-F238E27FC236}">
                    <a16:creationId xmlns:a16="http://schemas.microsoft.com/office/drawing/2014/main" id="{B2FDF166-811E-7A92-569C-2D210795F4E1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正方形/長方形 364">
                <a:extLst>
                  <a:ext uri="{FF2B5EF4-FFF2-40B4-BE49-F238E27FC236}">
                    <a16:creationId xmlns:a16="http://schemas.microsoft.com/office/drawing/2014/main" id="{F481D123-647C-4CAE-12A0-BF2B65AD6FF1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正方形/長方形 365">
                <a:extLst>
                  <a:ext uri="{FF2B5EF4-FFF2-40B4-BE49-F238E27FC236}">
                    <a16:creationId xmlns:a16="http://schemas.microsoft.com/office/drawing/2014/main" id="{306AC485-93C7-75DD-76C3-7CEA957A6293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正方形/長方形 366">
                <a:extLst>
                  <a:ext uri="{FF2B5EF4-FFF2-40B4-BE49-F238E27FC236}">
                    <a16:creationId xmlns:a16="http://schemas.microsoft.com/office/drawing/2014/main" id="{E233EF2E-AA3E-B7D3-DD7A-B3CA16252B1D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正方形/長方形 367">
                <a:extLst>
                  <a:ext uri="{FF2B5EF4-FFF2-40B4-BE49-F238E27FC236}">
                    <a16:creationId xmlns:a16="http://schemas.microsoft.com/office/drawing/2014/main" id="{0957221A-C328-A789-B47C-881F8C4F8A31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正方形/長方形 368">
                <a:extLst>
                  <a:ext uri="{FF2B5EF4-FFF2-40B4-BE49-F238E27FC236}">
                    <a16:creationId xmlns:a16="http://schemas.microsoft.com/office/drawing/2014/main" id="{E165475E-7E2A-BCBE-340C-C75603E6B7C2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正方形/長方形 369">
                <a:extLst>
                  <a:ext uri="{FF2B5EF4-FFF2-40B4-BE49-F238E27FC236}">
                    <a16:creationId xmlns:a16="http://schemas.microsoft.com/office/drawing/2014/main" id="{3778F7E9-DECA-5ADE-BA57-17A47A921908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正方形/長方形 370">
                <a:extLst>
                  <a:ext uri="{FF2B5EF4-FFF2-40B4-BE49-F238E27FC236}">
                    <a16:creationId xmlns:a16="http://schemas.microsoft.com/office/drawing/2014/main" id="{3840E54D-33EE-8196-66B2-149976D7128D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正方形/長方形 371">
                <a:extLst>
                  <a:ext uri="{FF2B5EF4-FFF2-40B4-BE49-F238E27FC236}">
                    <a16:creationId xmlns:a16="http://schemas.microsoft.com/office/drawing/2014/main" id="{9342B4DD-0580-5D30-DB9C-A0AADFBC005D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65E53067-E506-EE03-F068-93B41B791C06}"/>
              </a:ext>
            </a:extLst>
          </p:cNvPr>
          <p:cNvGrpSpPr/>
          <p:nvPr/>
        </p:nvGrpSpPr>
        <p:grpSpPr>
          <a:xfrm>
            <a:off x="7817945" y="1485588"/>
            <a:ext cx="1666573" cy="413364"/>
            <a:chOff x="7817945" y="1485588"/>
            <a:chExt cx="1666573" cy="413364"/>
          </a:xfrm>
        </p:grpSpPr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0255BE32-97BF-84E0-7551-F54904BF8825}"/>
                </a:ext>
              </a:extLst>
            </p:cNvPr>
            <p:cNvGrpSpPr/>
            <p:nvPr/>
          </p:nvGrpSpPr>
          <p:grpSpPr>
            <a:xfrm>
              <a:off x="7821101" y="1486995"/>
              <a:ext cx="1662907" cy="411957"/>
              <a:chOff x="8913901" y="1320145"/>
              <a:chExt cx="1662907" cy="411957"/>
            </a:xfrm>
          </p:grpSpPr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6E3E40F1-A328-3AFA-27C8-0C0BB3A4D7F1}"/>
                  </a:ext>
                </a:extLst>
              </p:cNvPr>
              <p:cNvGrpSpPr/>
              <p:nvPr/>
            </p:nvGrpSpPr>
            <p:grpSpPr>
              <a:xfrm>
                <a:off x="8913901" y="1320145"/>
                <a:ext cx="1662907" cy="411957"/>
                <a:chOff x="2279989" y="1320145"/>
                <a:chExt cx="1662907" cy="411957"/>
              </a:xfrm>
            </p:grpSpPr>
            <p:sp>
              <p:nvSpPr>
                <p:cNvPr id="398" name="正方形/長方形 397">
                  <a:extLst>
                    <a:ext uri="{FF2B5EF4-FFF2-40B4-BE49-F238E27FC236}">
                      <a16:creationId xmlns:a16="http://schemas.microsoft.com/office/drawing/2014/main" id="{DE6DADB6-4519-33CC-0E4D-F76449916C15}"/>
                    </a:ext>
                  </a:extLst>
                </p:cNvPr>
                <p:cNvSpPr/>
                <p:nvPr/>
              </p:nvSpPr>
              <p:spPr>
                <a:xfrm>
                  <a:off x="2279989" y="1320145"/>
                  <a:ext cx="1662907" cy="411957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正方形/長方形 398">
                  <a:extLst>
                    <a:ext uri="{FF2B5EF4-FFF2-40B4-BE49-F238E27FC236}">
                      <a16:creationId xmlns:a16="http://schemas.microsoft.com/office/drawing/2014/main" id="{EB383B6E-E400-9A72-B063-240A4A5167EC}"/>
                    </a:ext>
                  </a:extLst>
                </p:cNvPr>
                <p:cNvSpPr/>
                <p:nvPr/>
              </p:nvSpPr>
              <p:spPr>
                <a:xfrm>
                  <a:off x="2774607" y="1367770"/>
                  <a:ext cx="673670" cy="309562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1DC589F9-2413-1730-9C36-D3DD05F0ACEB}"/>
                    </a:ext>
                  </a:extLst>
                </p:cNvPr>
                <p:cNvSpPr/>
                <p:nvPr/>
              </p:nvSpPr>
              <p:spPr>
                <a:xfrm>
                  <a:off x="2315707" y="1351100"/>
                  <a:ext cx="370236" cy="240344"/>
                </a:xfrm>
                <a:custGeom>
                  <a:avLst/>
                  <a:gdLst>
                    <a:gd name="connsiteX0" fmla="*/ 506091 w 528951"/>
                    <a:gd name="connsiteY0" fmla="*/ 297656 h 343376"/>
                    <a:gd name="connsiteX1" fmla="*/ 528951 w 528951"/>
                    <a:gd name="connsiteY1" fmla="*/ 320516 h 343376"/>
                    <a:gd name="connsiteX2" fmla="*/ 506091 w 528951"/>
                    <a:gd name="connsiteY2" fmla="*/ 343376 h 343376"/>
                    <a:gd name="connsiteX3" fmla="*/ 483231 w 528951"/>
                    <a:gd name="connsiteY3" fmla="*/ 320516 h 343376"/>
                    <a:gd name="connsiteX4" fmla="*/ 506091 w 528951"/>
                    <a:gd name="connsiteY4" fmla="*/ 297656 h 343376"/>
                    <a:gd name="connsiteX5" fmla="*/ 409444 w 528951"/>
                    <a:gd name="connsiteY5" fmla="*/ 297656 h 343376"/>
                    <a:gd name="connsiteX6" fmla="*/ 432304 w 528951"/>
                    <a:gd name="connsiteY6" fmla="*/ 320516 h 343376"/>
                    <a:gd name="connsiteX7" fmla="*/ 409444 w 528951"/>
                    <a:gd name="connsiteY7" fmla="*/ 343376 h 343376"/>
                    <a:gd name="connsiteX8" fmla="*/ 386584 w 528951"/>
                    <a:gd name="connsiteY8" fmla="*/ 320516 h 343376"/>
                    <a:gd name="connsiteX9" fmla="*/ 409444 w 528951"/>
                    <a:gd name="connsiteY9" fmla="*/ 297656 h 343376"/>
                    <a:gd name="connsiteX10" fmla="*/ 312798 w 528951"/>
                    <a:gd name="connsiteY10" fmla="*/ 297656 h 343376"/>
                    <a:gd name="connsiteX11" fmla="*/ 335658 w 528951"/>
                    <a:gd name="connsiteY11" fmla="*/ 320516 h 343376"/>
                    <a:gd name="connsiteX12" fmla="*/ 312798 w 528951"/>
                    <a:gd name="connsiteY12" fmla="*/ 343376 h 343376"/>
                    <a:gd name="connsiteX13" fmla="*/ 289938 w 528951"/>
                    <a:gd name="connsiteY13" fmla="*/ 320516 h 343376"/>
                    <a:gd name="connsiteX14" fmla="*/ 312798 w 528951"/>
                    <a:gd name="connsiteY14" fmla="*/ 297656 h 343376"/>
                    <a:gd name="connsiteX15" fmla="*/ 216152 w 528951"/>
                    <a:gd name="connsiteY15" fmla="*/ 297656 h 343376"/>
                    <a:gd name="connsiteX16" fmla="*/ 239012 w 528951"/>
                    <a:gd name="connsiteY16" fmla="*/ 320516 h 343376"/>
                    <a:gd name="connsiteX17" fmla="*/ 216152 w 528951"/>
                    <a:gd name="connsiteY17" fmla="*/ 343376 h 343376"/>
                    <a:gd name="connsiteX18" fmla="*/ 193292 w 528951"/>
                    <a:gd name="connsiteY18" fmla="*/ 320516 h 343376"/>
                    <a:gd name="connsiteX19" fmla="*/ 216152 w 528951"/>
                    <a:gd name="connsiteY19" fmla="*/ 297656 h 343376"/>
                    <a:gd name="connsiteX20" fmla="*/ 119506 w 528951"/>
                    <a:gd name="connsiteY20" fmla="*/ 297656 h 343376"/>
                    <a:gd name="connsiteX21" fmla="*/ 142366 w 528951"/>
                    <a:gd name="connsiteY21" fmla="*/ 320516 h 343376"/>
                    <a:gd name="connsiteX22" fmla="*/ 119506 w 528951"/>
                    <a:gd name="connsiteY22" fmla="*/ 343376 h 343376"/>
                    <a:gd name="connsiteX23" fmla="*/ 96646 w 528951"/>
                    <a:gd name="connsiteY23" fmla="*/ 320516 h 343376"/>
                    <a:gd name="connsiteX24" fmla="*/ 119506 w 528951"/>
                    <a:gd name="connsiteY24" fmla="*/ 297656 h 343376"/>
                    <a:gd name="connsiteX25" fmla="*/ 22860 w 528951"/>
                    <a:gd name="connsiteY25" fmla="*/ 297656 h 343376"/>
                    <a:gd name="connsiteX26" fmla="*/ 45720 w 528951"/>
                    <a:gd name="connsiteY26" fmla="*/ 320516 h 343376"/>
                    <a:gd name="connsiteX27" fmla="*/ 22860 w 528951"/>
                    <a:gd name="connsiteY27" fmla="*/ 343376 h 343376"/>
                    <a:gd name="connsiteX28" fmla="*/ 0 w 528951"/>
                    <a:gd name="connsiteY28" fmla="*/ 320516 h 343376"/>
                    <a:gd name="connsiteX29" fmla="*/ 22860 w 528951"/>
                    <a:gd name="connsiteY29" fmla="*/ 297656 h 343376"/>
                    <a:gd name="connsiteX30" fmla="*/ 461830 w 528951"/>
                    <a:gd name="connsiteY30" fmla="*/ 223242 h 343376"/>
                    <a:gd name="connsiteX31" fmla="*/ 484690 w 528951"/>
                    <a:gd name="connsiteY31" fmla="*/ 246102 h 343376"/>
                    <a:gd name="connsiteX32" fmla="*/ 461830 w 528951"/>
                    <a:gd name="connsiteY32" fmla="*/ 268962 h 343376"/>
                    <a:gd name="connsiteX33" fmla="*/ 438970 w 528951"/>
                    <a:gd name="connsiteY33" fmla="*/ 246102 h 343376"/>
                    <a:gd name="connsiteX34" fmla="*/ 461830 w 528951"/>
                    <a:gd name="connsiteY34" fmla="*/ 223242 h 343376"/>
                    <a:gd name="connsiteX35" fmla="*/ 365184 w 528951"/>
                    <a:gd name="connsiteY35" fmla="*/ 223242 h 343376"/>
                    <a:gd name="connsiteX36" fmla="*/ 388044 w 528951"/>
                    <a:gd name="connsiteY36" fmla="*/ 246102 h 343376"/>
                    <a:gd name="connsiteX37" fmla="*/ 365184 w 528951"/>
                    <a:gd name="connsiteY37" fmla="*/ 268962 h 343376"/>
                    <a:gd name="connsiteX38" fmla="*/ 342324 w 528951"/>
                    <a:gd name="connsiteY38" fmla="*/ 246102 h 343376"/>
                    <a:gd name="connsiteX39" fmla="*/ 365184 w 528951"/>
                    <a:gd name="connsiteY39" fmla="*/ 223242 h 343376"/>
                    <a:gd name="connsiteX40" fmla="*/ 268538 w 528951"/>
                    <a:gd name="connsiteY40" fmla="*/ 223242 h 343376"/>
                    <a:gd name="connsiteX41" fmla="*/ 291398 w 528951"/>
                    <a:gd name="connsiteY41" fmla="*/ 246102 h 343376"/>
                    <a:gd name="connsiteX42" fmla="*/ 268538 w 528951"/>
                    <a:gd name="connsiteY42" fmla="*/ 268962 h 343376"/>
                    <a:gd name="connsiteX43" fmla="*/ 245678 w 528951"/>
                    <a:gd name="connsiteY43" fmla="*/ 246102 h 343376"/>
                    <a:gd name="connsiteX44" fmla="*/ 268538 w 528951"/>
                    <a:gd name="connsiteY44" fmla="*/ 223242 h 343376"/>
                    <a:gd name="connsiteX45" fmla="*/ 171892 w 528951"/>
                    <a:gd name="connsiteY45" fmla="*/ 223242 h 343376"/>
                    <a:gd name="connsiteX46" fmla="*/ 194752 w 528951"/>
                    <a:gd name="connsiteY46" fmla="*/ 246102 h 343376"/>
                    <a:gd name="connsiteX47" fmla="*/ 171892 w 528951"/>
                    <a:gd name="connsiteY47" fmla="*/ 268962 h 343376"/>
                    <a:gd name="connsiteX48" fmla="*/ 149032 w 528951"/>
                    <a:gd name="connsiteY48" fmla="*/ 246102 h 343376"/>
                    <a:gd name="connsiteX49" fmla="*/ 171892 w 528951"/>
                    <a:gd name="connsiteY49" fmla="*/ 223242 h 343376"/>
                    <a:gd name="connsiteX50" fmla="*/ 75246 w 528951"/>
                    <a:gd name="connsiteY50" fmla="*/ 223242 h 343376"/>
                    <a:gd name="connsiteX51" fmla="*/ 98106 w 528951"/>
                    <a:gd name="connsiteY51" fmla="*/ 246102 h 343376"/>
                    <a:gd name="connsiteX52" fmla="*/ 75246 w 528951"/>
                    <a:gd name="connsiteY52" fmla="*/ 268962 h 343376"/>
                    <a:gd name="connsiteX53" fmla="*/ 52386 w 528951"/>
                    <a:gd name="connsiteY53" fmla="*/ 246102 h 343376"/>
                    <a:gd name="connsiteX54" fmla="*/ 75246 w 528951"/>
                    <a:gd name="connsiteY54" fmla="*/ 223242 h 343376"/>
                    <a:gd name="connsiteX55" fmla="*/ 506091 w 528951"/>
                    <a:gd name="connsiteY55" fmla="*/ 148828 h 343376"/>
                    <a:gd name="connsiteX56" fmla="*/ 528951 w 528951"/>
                    <a:gd name="connsiteY56" fmla="*/ 171688 h 343376"/>
                    <a:gd name="connsiteX57" fmla="*/ 506091 w 528951"/>
                    <a:gd name="connsiteY57" fmla="*/ 194548 h 343376"/>
                    <a:gd name="connsiteX58" fmla="*/ 483231 w 528951"/>
                    <a:gd name="connsiteY58" fmla="*/ 171688 h 343376"/>
                    <a:gd name="connsiteX59" fmla="*/ 506091 w 528951"/>
                    <a:gd name="connsiteY59" fmla="*/ 148828 h 343376"/>
                    <a:gd name="connsiteX60" fmla="*/ 409444 w 528951"/>
                    <a:gd name="connsiteY60" fmla="*/ 148828 h 343376"/>
                    <a:gd name="connsiteX61" fmla="*/ 432304 w 528951"/>
                    <a:gd name="connsiteY61" fmla="*/ 171688 h 343376"/>
                    <a:gd name="connsiteX62" fmla="*/ 409444 w 528951"/>
                    <a:gd name="connsiteY62" fmla="*/ 194548 h 343376"/>
                    <a:gd name="connsiteX63" fmla="*/ 386584 w 528951"/>
                    <a:gd name="connsiteY63" fmla="*/ 171688 h 343376"/>
                    <a:gd name="connsiteX64" fmla="*/ 409444 w 528951"/>
                    <a:gd name="connsiteY64" fmla="*/ 148828 h 343376"/>
                    <a:gd name="connsiteX65" fmla="*/ 312798 w 528951"/>
                    <a:gd name="connsiteY65" fmla="*/ 148828 h 343376"/>
                    <a:gd name="connsiteX66" fmla="*/ 335658 w 528951"/>
                    <a:gd name="connsiteY66" fmla="*/ 171688 h 343376"/>
                    <a:gd name="connsiteX67" fmla="*/ 312798 w 528951"/>
                    <a:gd name="connsiteY67" fmla="*/ 194548 h 343376"/>
                    <a:gd name="connsiteX68" fmla="*/ 289938 w 528951"/>
                    <a:gd name="connsiteY68" fmla="*/ 171688 h 343376"/>
                    <a:gd name="connsiteX69" fmla="*/ 312798 w 528951"/>
                    <a:gd name="connsiteY69" fmla="*/ 148828 h 343376"/>
                    <a:gd name="connsiteX70" fmla="*/ 216152 w 528951"/>
                    <a:gd name="connsiteY70" fmla="*/ 148828 h 343376"/>
                    <a:gd name="connsiteX71" fmla="*/ 239012 w 528951"/>
                    <a:gd name="connsiteY71" fmla="*/ 171688 h 343376"/>
                    <a:gd name="connsiteX72" fmla="*/ 216152 w 528951"/>
                    <a:gd name="connsiteY72" fmla="*/ 194548 h 343376"/>
                    <a:gd name="connsiteX73" fmla="*/ 193292 w 528951"/>
                    <a:gd name="connsiteY73" fmla="*/ 171688 h 343376"/>
                    <a:gd name="connsiteX74" fmla="*/ 216152 w 528951"/>
                    <a:gd name="connsiteY74" fmla="*/ 148828 h 343376"/>
                    <a:gd name="connsiteX75" fmla="*/ 119506 w 528951"/>
                    <a:gd name="connsiteY75" fmla="*/ 148828 h 343376"/>
                    <a:gd name="connsiteX76" fmla="*/ 142366 w 528951"/>
                    <a:gd name="connsiteY76" fmla="*/ 171688 h 343376"/>
                    <a:gd name="connsiteX77" fmla="*/ 119506 w 528951"/>
                    <a:gd name="connsiteY77" fmla="*/ 194548 h 343376"/>
                    <a:gd name="connsiteX78" fmla="*/ 96646 w 528951"/>
                    <a:gd name="connsiteY78" fmla="*/ 171688 h 343376"/>
                    <a:gd name="connsiteX79" fmla="*/ 119506 w 528951"/>
                    <a:gd name="connsiteY79" fmla="*/ 148828 h 343376"/>
                    <a:gd name="connsiteX80" fmla="*/ 22860 w 528951"/>
                    <a:gd name="connsiteY80" fmla="*/ 148828 h 343376"/>
                    <a:gd name="connsiteX81" fmla="*/ 45720 w 528951"/>
                    <a:gd name="connsiteY81" fmla="*/ 171688 h 343376"/>
                    <a:gd name="connsiteX82" fmla="*/ 22860 w 528951"/>
                    <a:gd name="connsiteY82" fmla="*/ 194548 h 343376"/>
                    <a:gd name="connsiteX83" fmla="*/ 0 w 528951"/>
                    <a:gd name="connsiteY83" fmla="*/ 171688 h 343376"/>
                    <a:gd name="connsiteX84" fmla="*/ 22860 w 528951"/>
                    <a:gd name="connsiteY84" fmla="*/ 148828 h 343376"/>
                    <a:gd name="connsiteX85" fmla="*/ 461830 w 528951"/>
                    <a:gd name="connsiteY85" fmla="*/ 74414 h 343376"/>
                    <a:gd name="connsiteX86" fmla="*/ 484690 w 528951"/>
                    <a:gd name="connsiteY86" fmla="*/ 97274 h 343376"/>
                    <a:gd name="connsiteX87" fmla="*/ 461830 w 528951"/>
                    <a:gd name="connsiteY87" fmla="*/ 120134 h 343376"/>
                    <a:gd name="connsiteX88" fmla="*/ 438970 w 528951"/>
                    <a:gd name="connsiteY88" fmla="*/ 97274 h 343376"/>
                    <a:gd name="connsiteX89" fmla="*/ 461830 w 528951"/>
                    <a:gd name="connsiteY89" fmla="*/ 74414 h 343376"/>
                    <a:gd name="connsiteX90" fmla="*/ 365184 w 528951"/>
                    <a:gd name="connsiteY90" fmla="*/ 74414 h 343376"/>
                    <a:gd name="connsiteX91" fmla="*/ 388044 w 528951"/>
                    <a:gd name="connsiteY91" fmla="*/ 97274 h 343376"/>
                    <a:gd name="connsiteX92" fmla="*/ 365184 w 528951"/>
                    <a:gd name="connsiteY92" fmla="*/ 120134 h 343376"/>
                    <a:gd name="connsiteX93" fmla="*/ 342324 w 528951"/>
                    <a:gd name="connsiteY93" fmla="*/ 97274 h 343376"/>
                    <a:gd name="connsiteX94" fmla="*/ 365184 w 528951"/>
                    <a:gd name="connsiteY94" fmla="*/ 74414 h 343376"/>
                    <a:gd name="connsiteX95" fmla="*/ 268538 w 528951"/>
                    <a:gd name="connsiteY95" fmla="*/ 74414 h 343376"/>
                    <a:gd name="connsiteX96" fmla="*/ 291398 w 528951"/>
                    <a:gd name="connsiteY96" fmla="*/ 97274 h 343376"/>
                    <a:gd name="connsiteX97" fmla="*/ 268538 w 528951"/>
                    <a:gd name="connsiteY97" fmla="*/ 120134 h 343376"/>
                    <a:gd name="connsiteX98" fmla="*/ 245678 w 528951"/>
                    <a:gd name="connsiteY98" fmla="*/ 97274 h 343376"/>
                    <a:gd name="connsiteX99" fmla="*/ 268538 w 528951"/>
                    <a:gd name="connsiteY99" fmla="*/ 74414 h 343376"/>
                    <a:gd name="connsiteX100" fmla="*/ 171892 w 528951"/>
                    <a:gd name="connsiteY100" fmla="*/ 74414 h 343376"/>
                    <a:gd name="connsiteX101" fmla="*/ 194752 w 528951"/>
                    <a:gd name="connsiteY101" fmla="*/ 97274 h 343376"/>
                    <a:gd name="connsiteX102" fmla="*/ 171892 w 528951"/>
                    <a:gd name="connsiteY102" fmla="*/ 120134 h 343376"/>
                    <a:gd name="connsiteX103" fmla="*/ 149032 w 528951"/>
                    <a:gd name="connsiteY103" fmla="*/ 97274 h 343376"/>
                    <a:gd name="connsiteX104" fmla="*/ 171892 w 528951"/>
                    <a:gd name="connsiteY104" fmla="*/ 74414 h 343376"/>
                    <a:gd name="connsiteX105" fmla="*/ 75246 w 528951"/>
                    <a:gd name="connsiteY105" fmla="*/ 74414 h 343376"/>
                    <a:gd name="connsiteX106" fmla="*/ 98106 w 528951"/>
                    <a:gd name="connsiteY106" fmla="*/ 97274 h 343376"/>
                    <a:gd name="connsiteX107" fmla="*/ 75246 w 528951"/>
                    <a:gd name="connsiteY107" fmla="*/ 120134 h 343376"/>
                    <a:gd name="connsiteX108" fmla="*/ 52386 w 528951"/>
                    <a:gd name="connsiteY108" fmla="*/ 97274 h 343376"/>
                    <a:gd name="connsiteX109" fmla="*/ 75246 w 528951"/>
                    <a:gd name="connsiteY109" fmla="*/ 74414 h 343376"/>
                    <a:gd name="connsiteX110" fmla="*/ 506091 w 528951"/>
                    <a:gd name="connsiteY110" fmla="*/ 0 h 343376"/>
                    <a:gd name="connsiteX111" fmla="*/ 528951 w 528951"/>
                    <a:gd name="connsiteY111" fmla="*/ 22860 h 343376"/>
                    <a:gd name="connsiteX112" fmla="*/ 506091 w 528951"/>
                    <a:gd name="connsiteY112" fmla="*/ 45720 h 343376"/>
                    <a:gd name="connsiteX113" fmla="*/ 483231 w 528951"/>
                    <a:gd name="connsiteY113" fmla="*/ 22860 h 343376"/>
                    <a:gd name="connsiteX114" fmla="*/ 506091 w 528951"/>
                    <a:gd name="connsiteY114" fmla="*/ 0 h 343376"/>
                    <a:gd name="connsiteX115" fmla="*/ 409444 w 528951"/>
                    <a:gd name="connsiteY115" fmla="*/ 0 h 343376"/>
                    <a:gd name="connsiteX116" fmla="*/ 432304 w 528951"/>
                    <a:gd name="connsiteY116" fmla="*/ 22860 h 343376"/>
                    <a:gd name="connsiteX117" fmla="*/ 409444 w 528951"/>
                    <a:gd name="connsiteY117" fmla="*/ 45720 h 343376"/>
                    <a:gd name="connsiteX118" fmla="*/ 386584 w 528951"/>
                    <a:gd name="connsiteY118" fmla="*/ 22860 h 343376"/>
                    <a:gd name="connsiteX119" fmla="*/ 409444 w 528951"/>
                    <a:gd name="connsiteY119" fmla="*/ 0 h 343376"/>
                    <a:gd name="connsiteX120" fmla="*/ 312798 w 528951"/>
                    <a:gd name="connsiteY120" fmla="*/ 0 h 343376"/>
                    <a:gd name="connsiteX121" fmla="*/ 335658 w 528951"/>
                    <a:gd name="connsiteY121" fmla="*/ 22860 h 343376"/>
                    <a:gd name="connsiteX122" fmla="*/ 312798 w 528951"/>
                    <a:gd name="connsiteY122" fmla="*/ 45720 h 343376"/>
                    <a:gd name="connsiteX123" fmla="*/ 289938 w 528951"/>
                    <a:gd name="connsiteY123" fmla="*/ 22860 h 343376"/>
                    <a:gd name="connsiteX124" fmla="*/ 312798 w 528951"/>
                    <a:gd name="connsiteY124" fmla="*/ 0 h 343376"/>
                    <a:gd name="connsiteX125" fmla="*/ 216152 w 528951"/>
                    <a:gd name="connsiteY125" fmla="*/ 0 h 343376"/>
                    <a:gd name="connsiteX126" fmla="*/ 239012 w 528951"/>
                    <a:gd name="connsiteY126" fmla="*/ 22860 h 343376"/>
                    <a:gd name="connsiteX127" fmla="*/ 216152 w 528951"/>
                    <a:gd name="connsiteY127" fmla="*/ 45720 h 343376"/>
                    <a:gd name="connsiteX128" fmla="*/ 193292 w 528951"/>
                    <a:gd name="connsiteY128" fmla="*/ 22860 h 343376"/>
                    <a:gd name="connsiteX129" fmla="*/ 216152 w 528951"/>
                    <a:gd name="connsiteY129" fmla="*/ 0 h 343376"/>
                    <a:gd name="connsiteX130" fmla="*/ 119506 w 528951"/>
                    <a:gd name="connsiteY130" fmla="*/ 0 h 343376"/>
                    <a:gd name="connsiteX131" fmla="*/ 142366 w 528951"/>
                    <a:gd name="connsiteY131" fmla="*/ 22860 h 343376"/>
                    <a:gd name="connsiteX132" fmla="*/ 119506 w 528951"/>
                    <a:gd name="connsiteY132" fmla="*/ 45720 h 343376"/>
                    <a:gd name="connsiteX133" fmla="*/ 96646 w 528951"/>
                    <a:gd name="connsiteY133" fmla="*/ 22860 h 343376"/>
                    <a:gd name="connsiteX134" fmla="*/ 119506 w 528951"/>
                    <a:gd name="connsiteY134" fmla="*/ 0 h 343376"/>
                    <a:gd name="connsiteX135" fmla="*/ 22860 w 528951"/>
                    <a:gd name="connsiteY135" fmla="*/ 0 h 343376"/>
                    <a:gd name="connsiteX136" fmla="*/ 45720 w 528951"/>
                    <a:gd name="connsiteY136" fmla="*/ 22860 h 343376"/>
                    <a:gd name="connsiteX137" fmla="*/ 22860 w 528951"/>
                    <a:gd name="connsiteY137" fmla="*/ 45720 h 343376"/>
                    <a:gd name="connsiteX138" fmla="*/ 0 w 528951"/>
                    <a:gd name="connsiteY138" fmla="*/ 22860 h 343376"/>
                    <a:gd name="connsiteX139" fmla="*/ 22860 w 528951"/>
                    <a:gd name="connsiteY139" fmla="*/ 0 h 34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528951" h="343376">
                      <a:moveTo>
                        <a:pt x="506091" y="297656"/>
                      </a:moveTo>
                      <a:cubicBezTo>
                        <a:pt x="518716" y="297656"/>
                        <a:pt x="528951" y="307891"/>
                        <a:pt x="528951" y="320516"/>
                      </a:cubicBezTo>
                      <a:cubicBezTo>
                        <a:pt x="528951" y="333141"/>
                        <a:pt x="518716" y="343376"/>
                        <a:pt x="506091" y="343376"/>
                      </a:cubicBezTo>
                      <a:cubicBezTo>
                        <a:pt x="493466" y="343376"/>
                        <a:pt x="483231" y="333141"/>
                        <a:pt x="483231" y="320516"/>
                      </a:cubicBezTo>
                      <a:cubicBezTo>
                        <a:pt x="483231" y="307891"/>
                        <a:pt x="493466" y="297656"/>
                        <a:pt x="506091" y="297656"/>
                      </a:cubicBezTo>
                      <a:close/>
                      <a:moveTo>
                        <a:pt x="409444" y="297656"/>
                      </a:moveTo>
                      <a:cubicBezTo>
                        <a:pt x="422069" y="297656"/>
                        <a:pt x="432304" y="307891"/>
                        <a:pt x="432304" y="320516"/>
                      </a:cubicBezTo>
                      <a:cubicBezTo>
                        <a:pt x="432304" y="333141"/>
                        <a:pt x="422069" y="343376"/>
                        <a:pt x="409444" y="343376"/>
                      </a:cubicBezTo>
                      <a:cubicBezTo>
                        <a:pt x="396819" y="343376"/>
                        <a:pt x="386584" y="333141"/>
                        <a:pt x="386584" y="320516"/>
                      </a:cubicBezTo>
                      <a:cubicBezTo>
                        <a:pt x="386584" y="307891"/>
                        <a:pt x="396819" y="297656"/>
                        <a:pt x="409444" y="297656"/>
                      </a:cubicBezTo>
                      <a:close/>
                      <a:moveTo>
                        <a:pt x="312798" y="297656"/>
                      </a:moveTo>
                      <a:cubicBezTo>
                        <a:pt x="325423" y="297656"/>
                        <a:pt x="335658" y="307891"/>
                        <a:pt x="335658" y="320516"/>
                      </a:cubicBezTo>
                      <a:cubicBezTo>
                        <a:pt x="335658" y="333141"/>
                        <a:pt x="325423" y="343376"/>
                        <a:pt x="312798" y="343376"/>
                      </a:cubicBezTo>
                      <a:cubicBezTo>
                        <a:pt x="300173" y="343376"/>
                        <a:pt x="289938" y="333141"/>
                        <a:pt x="289938" y="320516"/>
                      </a:cubicBezTo>
                      <a:cubicBezTo>
                        <a:pt x="289938" y="307891"/>
                        <a:pt x="300173" y="297656"/>
                        <a:pt x="312798" y="297656"/>
                      </a:cubicBezTo>
                      <a:close/>
                      <a:moveTo>
                        <a:pt x="216152" y="297656"/>
                      </a:moveTo>
                      <a:cubicBezTo>
                        <a:pt x="228777" y="297656"/>
                        <a:pt x="239012" y="307891"/>
                        <a:pt x="239012" y="320516"/>
                      </a:cubicBezTo>
                      <a:cubicBezTo>
                        <a:pt x="239012" y="333141"/>
                        <a:pt x="228777" y="343376"/>
                        <a:pt x="216152" y="343376"/>
                      </a:cubicBezTo>
                      <a:cubicBezTo>
                        <a:pt x="203527" y="343376"/>
                        <a:pt x="193292" y="333141"/>
                        <a:pt x="193292" y="320516"/>
                      </a:cubicBezTo>
                      <a:cubicBezTo>
                        <a:pt x="193292" y="307891"/>
                        <a:pt x="203527" y="297656"/>
                        <a:pt x="216152" y="297656"/>
                      </a:cubicBezTo>
                      <a:close/>
                      <a:moveTo>
                        <a:pt x="119506" y="297656"/>
                      </a:moveTo>
                      <a:cubicBezTo>
                        <a:pt x="132131" y="297656"/>
                        <a:pt x="142366" y="307891"/>
                        <a:pt x="142366" y="320516"/>
                      </a:cubicBezTo>
                      <a:cubicBezTo>
                        <a:pt x="142366" y="333141"/>
                        <a:pt x="132131" y="343376"/>
                        <a:pt x="119506" y="343376"/>
                      </a:cubicBezTo>
                      <a:cubicBezTo>
                        <a:pt x="106881" y="343376"/>
                        <a:pt x="96646" y="333141"/>
                        <a:pt x="96646" y="320516"/>
                      </a:cubicBezTo>
                      <a:cubicBezTo>
                        <a:pt x="96646" y="307891"/>
                        <a:pt x="106881" y="297656"/>
                        <a:pt x="119506" y="297656"/>
                      </a:cubicBezTo>
                      <a:close/>
                      <a:moveTo>
                        <a:pt x="22860" y="297656"/>
                      </a:moveTo>
                      <a:cubicBezTo>
                        <a:pt x="35485" y="297656"/>
                        <a:pt x="45720" y="307891"/>
                        <a:pt x="45720" y="320516"/>
                      </a:cubicBezTo>
                      <a:cubicBezTo>
                        <a:pt x="45720" y="333141"/>
                        <a:pt x="35485" y="343376"/>
                        <a:pt x="22860" y="343376"/>
                      </a:cubicBezTo>
                      <a:cubicBezTo>
                        <a:pt x="10235" y="343376"/>
                        <a:pt x="0" y="333141"/>
                        <a:pt x="0" y="320516"/>
                      </a:cubicBezTo>
                      <a:cubicBezTo>
                        <a:pt x="0" y="307891"/>
                        <a:pt x="10235" y="297656"/>
                        <a:pt x="22860" y="297656"/>
                      </a:cubicBezTo>
                      <a:close/>
                      <a:moveTo>
                        <a:pt x="461830" y="223242"/>
                      </a:moveTo>
                      <a:cubicBezTo>
                        <a:pt x="474455" y="223242"/>
                        <a:pt x="484690" y="233477"/>
                        <a:pt x="484690" y="246102"/>
                      </a:cubicBezTo>
                      <a:cubicBezTo>
                        <a:pt x="484690" y="258727"/>
                        <a:pt x="474455" y="268962"/>
                        <a:pt x="461830" y="268962"/>
                      </a:cubicBezTo>
                      <a:cubicBezTo>
                        <a:pt x="449205" y="268962"/>
                        <a:pt x="438970" y="258727"/>
                        <a:pt x="438970" y="246102"/>
                      </a:cubicBezTo>
                      <a:cubicBezTo>
                        <a:pt x="438970" y="233477"/>
                        <a:pt x="449205" y="223242"/>
                        <a:pt x="461830" y="223242"/>
                      </a:cubicBezTo>
                      <a:close/>
                      <a:moveTo>
                        <a:pt x="365184" y="223242"/>
                      </a:moveTo>
                      <a:cubicBezTo>
                        <a:pt x="377809" y="223242"/>
                        <a:pt x="388044" y="233477"/>
                        <a:pt x="388044" y="246102"/>
                      </a:cubicBezTo>
                      <a:cubicBezTo>
                        <a:pt x="388044" y="258727"/>
                        <a:pt x="377809" y="268962"/>
                        <a:pt x="365184" y="268962"/>
                      </a:cubicBezTo>
                      <a:cubicBezTo>
                        <a:pt x="352559" y="268962"/>
                        <a:pt x="342324" y="258727"/>
                        <a:pt x="342324" y="246102"/>
                      </a:cubicBezTo>
                      <a:cubicBezTo>
                        <a:pt x="342324" y="233477"/>
                        <a:pt x="352559" y="223242"/>
                        <a:pt x="365184" y="223242"/>
                      </a:cubicBezTo>
                      <a:close/>
                      <a:moveTo>
                        <a:pt x="268538" y="223242"/>
                      </a:moveTo>
                      <a:cubicBezTo>
                        <a:pt x="281163" y="223242"/>
                        <a:pt x="291398" y="233477"/>
                        <a:pt x="291398" y="246102"/>
                      </a:cubicBezTo>
                      <a:cubicBezTo>
                        <a:pt x="291398" y="258727"/>
                        <a:pt x="281163" y="268962"/>
                        <a:pt x="268538" y="268962"/>
                      </a:cubicBezTo>
                      <a:cubicBezTo>
                        <a:pt x="255913" y="268962"/>
                        <a:pt x="245678" y="258727"/>
                        <a:pt x="245678" y="246102"/>
                      </a:cubicBezTo>
                      <a:cubicBezTo>
                        <a:pt x="245678" y="233477"/>
                        <a:pt x="255913" y="223242"/>
                        <a:pt x="268538" y="223242"/>
                      </a:cubicBezTo>
                      <a:close/>
                      <a:moveTo>
                        <a:pt x="171892" y="223242"/>
                      </a:moveTo>
                      <a:cubicBezTo>
                        <a:pt x="184517" y="223242"/>
                        <a:pt x="194752" y="233477"/>
                        <a:pt x="194752" y="246102"/>
                      </a:cubicBezTo>
                      <a:cubicBezTo>
                        <a:pt x="194752" y="258727"/>
                        <a:pt x="184517" y="268962"/>
                        <a:pt x="171892" y="268962"/>
                      </a:cubicBezTo>
                      <a:cubicBezTo>
                        <a:pt x="159267" y="268962"/>
                        <a:pt x="149032" y="258727"/>
                        <a:pt x="149032" y="246102"/>
                      </a:cubicBezTo>
                      <a:cubicBezTo>
                        <a:pt x="149032" y="233477"/>
                        <a:pt x="159267" y="223242"/>
                        <a:pt x="171892" y="223242"/>
                      </a:cubicBezTo>
                      <a:close/>
                      <a:moveTo>
                        <a:pt x="75246" y="223242"/>
                      </a:moveTo>
                      <a:cubicBezTo>
                        <a:pt x="87871" y="223242"/>
                        <a:pt x="98106" y="233477"/>
                        <a:pt x="98106" y="246102"/>
                      </a:cubicBezTo>
                      <a:cubicBezTo>
                        <a:pt x="98106" y="258727"/>
                        <a:pt x="87871" y="268962"/>
                        <a:pt x="75246" y="268962"/>
                      </a:cubicBezTo>
                      <a:cubicBezTo>
                        <a:pt x="62621" y="268962"/>
                        <a:pt x="52386" y="258727"/>
                        <a:pt x="52386" y="246102"/>
                      </a:cubicBezTo>
                      <a:cubicBezTo>
                        <a:pt x="52386" y="233477"/>
                        <a:pt x="62621" y="223242"/>
                        <a:pt x="75246" y="223242"/>
                      </a:cubicBezTo>
                      <a:close/>
                      <a:moveTo>
                        <a:pt x="506091" y="148828"/>
                      </a:moveTo>
                      <a:cubicBezTo>
                        <a:pt x="518716" y="148828"/>
                        <a:pt x="528951" y="159063"/>
                        <a:pt x="528951" y="171688"/>
                      </a:cubicBezTo>
                      <a:cubicBezTo>
                        <a:pt x="528951" y="184313"/>
                        <a:pt x="518716" y="194548"/>
                        <a:pt x="506091" y="194548"/>
                      </a:cubicBezTo>
                      <a:cubicBezTo>
                        <a:pt x="493466" y="194548"/>
                        <a:pt x="483231" y="184313"/>
                        <a:pt x="483231" y="171688"/>
                      </a:cubicBezTo>
                      <a:cubicBezTo>
                        <a:pt x="483231" y="159063"/>
                        <a:pt x="493466" y="148828"/>
                        <a:pt x="506091" y="148828"/>
                      </a:cubicBezTo>
                      <a:close/>
                      <a:moveTo>
                        <a:pt x="409444" y="148828"/>
                      </a:moveTo>
                      <a:cubicBezTo>
                        <a:pt x="422069" y="148828"/>
                        <a:pt x="432304" y="159063"/>
                        <a:pt x="432304" y="171688"/>
                      </a:cubicBezTo>
                      <a:cubicBezTo>
                        <a:pt x="432304" y="184313"/>
                        <a:pt x="422069" y="194548"/>
                        <a:pt x="409444" y="194548"/>
                      </a:cubicBezTo>
                      <a:cubicBezTo>
                        <a:pt x="396819" y="194548"/>
                        <a:pt x="386584" y="184313"/>
                        <a:pt x="386584" y="171688"/>
                      </a:cubicBezTo>
                      <a:cubicBezTo>
                        <a:pt x="386584" y="159063"/>
                        <a:pt x="396819" y="148828"/>
                        <a:pt x="409444" y="148828"/>
                      </a:cubicBezTo>
                      <a:close/>
                      <a:moveTo>
                        <a:pt x="312798" y="148828"/>
                      </a:moveTo>
                      <a:cubicBezTo>
                        <a:pt x="325423" y="148828"/>
                        <a:pt x="335658" y="159063"/>
                        <a:pt x="335658" y="171688"/>
                      </a:cubicBezTo>
                      <a:cubicBezTo>
                        <a:pt x="335658" y="184313"/>
                        <a:pt x="325423" y="194548"/>
                        <a:pt x="312798" y="194548"/>
                      </a:cubicBezTo>
                      <a:cubicBezTo>
                        <a:pt x="300173" y="194548"/>
                        <a:pt x="289938" y="184313"/>
                        <a:pt x="289938" y="171688"/>
                      </a:cubicBezTo>
                      <a:cubicBezTo>
                        <a:pt x="289938" y="159063"/>
                        <a:pt x="300173" y="148828"/>
                        <a:pt x="312798" y="148828"/>
                      </a:cubicBezTo>
                      <a:close/>
                      <a:moveTo>
                        <a:pt x="216152" y="148828"/>
                      </a:moveTo>
                      <a:cubicBezTo>
                        <a:pt x="228777" y="148828"/>
                        <a:pt x="239012" y="159063"/>
                        <a:pt x="239012" y="171688"/>
                      </a:cubicBezTo>
                      <a:cubicBezTo>
                        <a:pt x="239012" y="184313"/>
                        <a:pt x="228777" y="194548"/>
                        <a:pt x="216152" y="194548"/>
                      </a:cubicBezTo>
                      <a:cubicBezTo>
                        <a:pt x="203527" y="194548"/>
                        <a:pt x="193292" y="184313"/>
                        <a:pt x="193292" y="171688"/>
                      </a:cubicBezTo>
                      <a:cubicBezTo>
                        <a:pt x="193292" y="159063"/>
                        <a:pt x="203527" y="148828"/>
                        <a:pt x="216152" y="148828"/>
                      </a:cubicBezTo>
                      <a:close/>
                      <a:moveTo>
                        <a:pt x="119506" y="148828"/>
                      </a:moveTo>
                      <a:cubicBezTo>
                        <a:pt x="132131" y="148828"/>
                        <a:pt x="142366" y="159063"/>
                        <a:pt x="142366" y="171688"/>
                      </a:cubicBezTo>
                      <a:cubicBezTo>
                        <a:pt x="142366" y="184313"/>
                        <a:pt x="132131" y="194548"/>
                        <a:pt x="119506" y="194548"/>
                      </a:cubicBezTo>
                      <a:cubicBezTo>
                        <a:pt x="106881" y="194548"/>
                        <a:pt x="96646" y="184313"/>
                        <a:pt x="96646" y="171688"/>
                      </a:cubicBezTo>
                      <a:cubicBezTo>
                        <a:pt x="96646" y="159063"/>
                        <a:pt x="106881" y="148828"/>
                        <a:pt x="119506" y="148828"/>
                      </a:cubicBezTo>
                      <a:close/>
                      <a:moveTo>
                        <a:pt x="22860" y="148828"/>
                      </a:moveTo>
                      <a:cubicBezTo>
                        <a:pt x="35485" y="148828"/>
                        <a:pt x="45720" y="159063"/>
                        <a:pt x="45720" y="171688"/>
                      </a:cubicBezTo>
                      <a:cubicBezTo>
                        <a:pt x="45720" y="184313"/>
                        <a:pt x="35485" y="194548"/>
                        <a:pt x="22860" y="194548"/>
                      </a:cubicBezTo>
                      <a:cubicBezTo>
                        <a:pt x="10235" y="194548"/>
                        <a:pt x="0" y="184313"/>
                        <a:pt x="0" y="171688"/>
                      </a:cubicBezTo>
                      <a:cubicBezTo>
                        <a:pt x="0" y="159063"/>
                        <a:pt x="10235" y="148828"/>
                        <a:pt x="22860" y="148828"/>
                      </a:cubicBezTo>
                      <a:close/>
                      <a:moveTo>
                        <a:pt x="461830" y="74414"/>
                      </a:moveTo>
                      <a:cubicBezTo>
                        <a:pt x="474455" y="74414"/>
                        <a:pt x="484690" y="84649"/>
                        <a:pt x="484690" y="97274"/>
                      </a:cubicBezTo>
                      <a:cubicBezTo>
                        <a:pt x="484690" y="109899"/>
                        <a:pt x="474455" y="120134"/>
                        <a:pt x="461830" y="120134"/>
                      </a:cubicBezTo>
                      <a:cubicBezTo>
                        <a:pt x="449205" y="120134"/>
                        <a:pt x="438970" y="109899"/>
                        <a:pt x="438970" y="97274"/>
                      </a:cubicBezTo>
                      <a:cubicBezTo>
                        <a:pt x="438970" y="84649"/>
                        <a:pt x="449205" y="74414"/>
                        <a:pt x="461830" y="74414"/>
                      </a:cubicBezTo>
                      <a:close/>
                      <a:moveTo>
                        <a:pt x="365184" y="74414"/>
                      </a:moveTo>
                      <a:cubicBezTo>
                        <a:pt x="377809" y="74414"/>
                        <a:pt x="388044" y="84649"/>
                        <a:pt x="388044" y="97274"/>
                      </a:cubicBezTo>
                      <a:cubicBezTo>
                        <a:pt x="388044" y="109899"/>
                        <a:pt x="377809" y="120134"/>
                        <a:pt x="365184" y="120134"/>
                      </a:cubicBezTo>
                      <a:cubicBezTo>
                        <a:pt x="352559" y="120134"/>
                        <a:pt x="342324" y="109899"/>
                        <a:pt x="342324" y="97274"/>
                      </a:cubicBezTo>
                      <a:cubicBezTo>
                        <a:pt x="342324" y="84649"/>
                        <a:pt x="352559" y="74414"/>
                        <a:pt x="365184" y="74414"/>
                      </a:cubicBezTo>
                      <a:close/>
                      <a:moveTo>
                        <a:pt x="268538" y="74414"/>
                      </a:moveTo>
                      <a:cubicBezTo>
                        <a:pt x="281163" y="74414"/>
                        <a:pt x="291398" y="84649"/>
                        <a:pt x="291398" y="97274"/>
                      </a:cubicBezTo>
                      <a:cubicBezTo>
                        <a:pt x="291398" y="109899"/>
                        <a:pt x="281163" y="120134"/>
                        <a:pt x="268538" y="120134"/>
                      </a:cubicBezTo>
                      <a:cubicBezTo>
                        <a:pt x="255913" y="120134"/>
                        <a:pt x="245678" y="109899"/>
                        <a:pt x="245678" y="97274"/>
                      </a:cubicBezTo>
                      <a:cubicBezTo>
                        <a:pt x="245678" y="84649"/>
                        <a:pt x="255913" y="74414"/>
                        <a:pt x="268538" y="74414"/>
                      </a:cubicBezTo>
                      <a:close/>
                      <a:moveTo>
                        <a:pt x="171892" y="74414"/>
                      </a:moveTo>
                      <a:cubicBezTo>
                        <a:pt x="184517" y="74414"/>
                        <a:pt x="194752" y="84649"/>
                        <a:pt x="194752" y="97274"/>
                      </a:cubicBezTo>
                      <a:cubicBezTo>
                        <a:pt x="194752" y="109899"/>
                        <a:pt x="184517" y="120134"/>
                        <a:pt x="171892" y="120134"/>
                      </a:cubicBezTo>
                      <a:cubicBezTo>
                        <a:pt x="159267" y="120134"/>
                        <a:pt x="149032" y="109899"/>
                        <a:pt x="149032" y="97274"/>
                      </a:cubicBezTo>
                      <a:cubicBezTo>
                        <a:pt x="149032" y="84649"/>
                        <a:pt x="159267" y="74414"/>
                        <a:pt x="171892" y="74414"/>
                      </a:cubicBezTo>
                      <a:close/>
                      <a:moveTo>
                        <a:pt x="75246" y="74414"/>
                      </a:moveTo>
                      <a:cubicBezTo>
                        <a:pt x="87871" y="74414"/>
                        <a:pt x="98106" y="84649"/>
                        <a:pt x="98106" y="97274"/>
                      </a:cubicBezTo>
                      <a:cubicBezTo>
                        <a:pt x="98106" y="109899"/>
                        <a:pt x="87871" y="120134"/>
                        <a:pt x="75246" y="120134"/>
                      </a:cubicBezTo>
                      <a:cubicBezTo>
                        <a:pt x="62621" y="120134"/>
                        <a:pt x="52386" y="109899"/>
                        <a:pt x="52386" y="97274"/>
                      </a:cubicBezTo>
                      <a:cubicBezTo>
                        <a:pt x="52386" y="84649"/>
                        <a:pt x="62621" y="74414"/>
                        <a:pt x="75246" y="74414"/>
                      </a:cubicBezTo>
                      <a:close/>
                      <a:moveTo>
                        <a:pt x="506091" y="0"/>
                      </a:moveTo>
                      <a:cubicBezTo>
                        <a:pt x="518716" y="0"/>
                        <a:pt x="528951" y="10235"/>
                        <a:pt x="528951" y="22860"/>
                      </a:cubicBezTo>
                      <a:cubicBezTo>
                        <a:pt x="528951" y="35485"/>
                        <a:pt x="518716" y="45720"/>
                        <a:pt x="506091" y="45720"/>
                      </a:cubicBezTo>
                      <a:cubicBezTo>
                        <a:pt x="493466" y="45720"/>
                        <a:pt x="483231" y="35485"/>
                        <a:pt x="483231" y="22860"/>
                      </a:cubicBezTo>
                      <a:cubicBezTo>
                        <a:pt x="483231" y="10235"/>
                        <a:pt x="493466" y="0"/>
                        <a:pt x="506091" y="0"/>
                      </a:cubicBezTo>
                      <a:close/>
                      <a:moveTo>
                        <a:pt x="409444" y="0"/>
                      </a:moveTo>
                      <a:cubicBezTo>
                        <a:pt x="422069" y="0"/>
                        <a:pt x="432304" y="10235"/>
                        <a:pt x="432304" y="22860"/>
                      </a:cubicBezTo>
                      <a:cubicBezTo>
                        <a:pt x="432304" y="35485"/>
                        <a:pt x="422069" y="45720"/>
                        <a:pt x="409444" y="45720"/>
                      </a:cubicBezTo>
                      <a:cubicBezTo>
                        <a:pt x="396819" y="45720"/>
                        <a:pt x="386584" y="35485"/>
                        <a:pt x="386584" y="22860"/>
                      </a:cubicBezTo>
                      <a:cubicBezTo>
                        <a:pt x="386584" y="10235"/>
                        <a:pt x="396819" y="0"/>
                        <a:pt x="409444" y="0"/>
                      </a:cubicBezTo>
                      <a:close/>
                      <a:moveTo>
                        <a:pt x="312798" y="0"/>
                      </a:moveTo>
                      <a:cubicBezTo>
                        <a:pt x="325423" y="0"/>
                        <a:pt x="335658" y="10235"/>
                        <a:pt x="335658" y="22860"/>
                      </a:cubicBezTo>
                      <a:cubicBezTo>
                        <a:pt x="335658" y="35485"/>
                        <a:pt x="325423" y="45720"/>
                        <a:pt x="312798" y="45720"/>
                      </a:cubicBezTo>
                      <a:cubicBezTo>
                        <a:pt x="300173" y="45720"/>
                        <a:pt x="289938" y="35485"/>
                        <a:pt x="289938" y="22860"/>
                      </a:cubicBezTo>
                      <a:cubicBezTo>
                        <a:pt x="289938" y="10235"/>
                        <a:pt x="300173" y="0"/>
                        <a:pt x="312798" y="0"/>
                      </a:cubicBezTo>
                      <a:close/>
                      <a:moveTo>
                        <a:pt x="216152" y="0"/>
                      </a:moveTo>
                      <a:cubicBezTo>
                        <a:pt x="228777" y="0"/>
                        <a:pt x="239012" y="10235"/>
                        <a:pt x="239012" y="22860"/>
                      </a:cubicBezTo>
                      <a:cubicBezTo>
                        <a:pt x="239012" y="35485"/>
                        <a:pt x="228777" y="45720"/>
                        <a:pt x="216152" y="45720"/>
                      </a:cubicBezTo>
                      <a:cubicBezTo>
                        <a:pt x="203527" y="45720"/>
                        <a:pt x="193292" y="35485"/>
                        <a:pt x="193292" y="22860"/>
                      </a:cubicBezTo>
                      <a:cubicBezTo>
                        <a:pt x="193292" y="10235"/>
                        <a:pt x="203527" y="0"/>
                        <a:pt x="216152" y="0"/>
                      </a:cubicBezTo>
                      <a:close/>
                      <a:moveTo>
                        <a:pt x="119506" y="0"/>
                      </a:moveTo>
                      <a:cubicBezTo>
                        <a:pt x="132131" y="0"/>
                        <a:pt x="142366" y="10235"/>
                        <a:pt x="142366" y="22860"/>
                      </a:cubicBezTo>
                      <a:cubicBezTo>
                        <a:pt x="142366" y="35485"/>
                        <a:pt x="132131" y="45720"/>
                        <a:pt x="119506" y="45720"/>
                      </a:cubicBezTo>
                      <a:cubicBezTo>
                        <a:pt x="106881" y="45720"/>
                        <a:pt x="96646" y="35485"/>
                        <a:pt x="96646" y="22860"/>
                      </a:cubicBezTo>
                      <a:cubicBezTo>
                        <a:pt x="96646" y="10235"/>
                        <a:pt x="106881" y="0"/>
                        <a:pt x="119506" y="0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35485"/>
                        <a:pt x="35485" y="45720"/>
                        <a:pt x="22860" y="45720"/>
                      </a:cubicBez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B9AE6390-B16A-77F1-791F-1B48855C11DB}"/>
                    </a:ext>
                  </a:extLst>
                </p:cNvPr>
                <p:cNvSpPr/>
                <p:nvPr/>
              </p:nvSpPr>
              <p:spPr>
                <a:xfrm>
                  <a:off x="3534907" y="1351100"/>
                  <a:ext cx="370236" cy="240344"/>
                </a:xfrm>
                <a:custGeom>
                  <a:avLst/>
                  <a:gdLst>
                    <a:gd name="connsiteX0" fmla="*/ 506091 w 528951"/>
                    <a:gd name="connsiteY0" fmla="*/ 297656 h 343376"/>
                    <a:gd name="connsiteX1" fmla="*/ 528951 w 528951"/>
                    <a:gd name="connsiteY1" fmla="*/ 320516 h 343376"/>
                    <a:gd name="connsiteX2" fmla="*/ 506091 w 528951"/>
                    <a:gd name="connsiteY2" fmla="*/ 343376 h 343376"/>
                    <a:gd name="connsiteX3" fmla="*/ 483231 w 528951"/>
                    <a:gd name="connsiteY3" fmla="*/ 320516 h 343376"/>
                    <a:gd name="connsiteX4" fmla="*/ 506091 w 528951"/>
                    <a:gd name="connsiteY4" fmla="*/ 297656 h 343376"/>
                    <a:gd name="connsiteX5" fmla="*/ 409444 w 528951"/>
                    <a:gd name="connsiteY5" fmla="*/ 297656 h 343376"/>
                    <a:gd name="connsiteX6" fmla="*/ 432304 w 528951"/>
                    <a:gd name="connsiteY6" fmla="*/ 320516 h 343376"/>
                    <a:gd name="connsiteX7" fmla="*/ 409444 w 528951"/>
                    <a:gd name="connsiteY7" fmla="*/ 343376 h 343376"/>
                    <a:gd name="connsiteX8" fmla="*/ 386584 w 528951"/>
                    <a:gd name="connsiteY8" fmla="*/ 320516 h 343376"/>
                    <a:gd name="connsiteX9" fmla="*/ 409444 w 528951"/>
                    <a:gd name="connsiteY9" fmla="*/ 297656 h 343376"/>
                    <a:gd name="connsiteX10" fmla="*/ 312798 w 528951"/>
                    <a:gd name="connsiteY10" fmla="*/ 297656 h 343376"/>
                    <a:gd name="connsiteX11" fmla="*/ 335658 w 528951"/>
                    <a:gd name="connsiteY11" fmla="*/ 320516 h 343376"/>
                    <a:gd name="connsiteX12" fmla="*/ 312798 w 528951"/>
                    <a:gd name="connsiteY12" fmla="*/ 343376 h 343376"/>
                    <a:gd name="connsiteX13" fmla="*/ 289938 w 528951"/>
                    <a:gd name="connsiteY13" fmla="*/ 320516 h 343376"/>
                    <a:gd name="connsiteX14" fmla="*/ 312798 w 528951"/>
                    <a:gd name="connsiteY14" fmla="*/ 297656 h 343376"/>
                    <a:gd name="connsiteX15" fmla="*/ 216152 w 528951"/>
                    <a:gd name="connsiteY15" fmla="*/ 297656 h 343376"/>
                    <a:gd name="connsiteX16" fmla="*/ 239012 w 528951"/>
                    <a:gd name="connsiteY16" fmla="*/ 320516 h 343376"/>
                    <a:gd name="connsiteX17" fmla="*/ 216152 w 528951"/>
                    <a:gd name="connsiteY17" fmla="*/ 343376 h 343376"/>
                    <a:gd name="connsiteX18" fmla="*/ 193292 w 528951"/>
                    <a:gd name="connsiteY18" fmla="*/ 320516 h 343376"/>
                    <a:gd name="connsiteX19" fmla="*/ 216152 w 528951"/>
                    <a:gd name="connsiteY19" fmla="*/ 297656 h 343376"/>
                    <a:gd name="connsiteX20" fmla="*/ 119506 w 528951"/>
                    <a:gd name="connsiteY20" fmla="*/ 297656 h 343376"/>
                    <a:gd name="connsiteX21" fmla="*/ 142366 w 528951"/>
                    <a:gd name="connsiteY21" fmla="*/ 320516 h 343376"/>
                    <a:gd name="connsiteX22" fmla="*/ 119506 w 528951"/>
                    <a:gd name="connsiteY22" fmla="*/ 343376 h 343376"/>
                    <a:gd name="connsiteX23" fmla="*/ 96646 w 528951"/>
                    <a:gd name="connsiteY23" fmla="*/ 320516 h 343376"/>
                    <a:gd name="connsiteX24" fmla="*/ 119506 w 528951"/>
                    <a:gd name="connsiteY24" fmla="*/ 297656 h 343376"/>
                    <a:gd name="connsiteX25" fmla="*/ 22860 w 528951"/>
                    <a:gd name="connsiteY25" fmla="*/ 297656 h 343376"/>
                    <a:gd name="connsiteX26" fmla="*/ 45720 w 528951"/>
                    <a:gd name="connsiteY26" fmla="*/ 320516 h 343376"/>
                    <a:gd name="connsiteX27" fmla="*/ 22860 w 528951"/>
                    <a:gd name="connsiteY27" fmla="*/ 343376 h 343376"/>
                    <a:gd name="connsiteX28" fmla="*/ 0 w 528951"/>
                    <a:gd name="connsiteY28" fmla="*/ 320516 h 343376"/>
                    <a:gd name="connsiteX29" fmla="*/ 22860 w 528951"/>
                    <a:gd name="connsiteY29" fmla="*/ 297656 h 343376"/>
                    <a:gd name="connsiteX30" fmla="*/ 461830 w 528951"/>
                    <a:gd name="connsiteY30" fmla="*/ 223242 h 343376"/>
                    <a:gd name="connsiteX31" fmla="*/ 484690 w 528951"/>
                    <a:gd name="connsiteY31" fmla="*/ 246102 h 343376"/>
                    <a:gd name="connsiteX32" fmla="*/ 461830 w 528951"/>
                    <a:gd name="connsiteY32" fmla="*/ 268962 h 343376"/>
                    <a:gd name="connsiteX33" fmla="*/ 438970 w 528951"/>
                    <a:gd name="connsiteY33" fmla="*/ 246102 h 343376"/>
                    <a:gd name="connsiteX34" fmla="*/ 461830 w 528951"/>
                    <a:gd name="connsiteY34" fmla="*/ 223242 h 343376"/>
                    <a:gd name="connsiteX35" fmla="*/ 365184 w 528951"/>
                    <a:gd name="connsiteY35" fmla="*/ 223242 h 343376"/>
                    <a:gd name="connsiteX36" fmla="*/ 388044 w 528951"/>
                    <a:gd name="connsiteY36" fmla="*/ 246102 h 343376"/>
                    <a:gd name="connsiteX37" fmla="*/ 365184 w 528951"/>
                    <a:gd name="connsiteY37" fmla="*/ 268962 h 343376"/>
                    <a:gd name="connsiteX38" fmla="*/ 342324 w 528951"/>
                    <a:gd name="connsiteY38" fmla="*/ 246102 h 343376"/>
                    <a:gd name="connsiteX39" fmla="*/ 365184 w 528951"/>
                    <a:gd name="connsiteY39" fmla="*/ 223242 h 343376"/>
                    <a:gd name="connsiteX40" fmla="*/ 268538 w 528951"/>
                    <a:gd name="connsiteY40" fmla="*/ 223242 h 343376"/>
                    <a:gd name="connsiteX41" fmla="*/ 291398 w 528951"/>
                    <a:gd name="connsiteY41" fmla="*/ 246102 h 343376"/>
                    <a:gd name="connsiteX42" fmla="*/ 268538 w 528951"/>
                    <a:gd name="connsiteY42" fmla="*/ 268962 h 343376"/>
                    <a:gd name="connsiteX43" fmla="*/ 245678 w 528951"/>
                    <a:gd name="connsiteY43" fmla="*/ 246102 h 343376"/>
                    <a:gd name="connsiteX44" fmla="*/ 268538 w 528951"/>
                    <a:gd name="connsiteY44" fmla="*/ 223242 h 343376"/>
                    <a:gd name="connsiteX45" fmla="*/ 171892 w 528951"/>
                    <a:gd name="connsiteY45" fmla="*/ 223242 h 343376"/>
                    <a:gd name="connsiteX46" fmla="*/ 194752 w 528951"/>
                    <a:gd name="connsiteY46" fmla="*/ 246102 h 343376"/>
                    <a:gd name="connsiteX47" fmla="*/ 171892 w 528951"/>
                    <a:gd name="connsiteY47" fmla="*/ 268962 h 343376"/>
                    <a:gd name="connsiteX48" fmla="*/ 149032 w 528951"/>
                    <a:gd name="connsiteY48" fmla="*/ 246102 h 343376"/>
                    <a:gd name="connsiteX49" fmla="*/ 171892 w 528951"/>
                    <a:gd name="connsiteY49" fmla="*/ 223242 h 343376"/>
                    <a:gd name="connsiteX50" fmla="*/ 75246 w 528951"/>
                    <a:gd name="connsiteY50" fmla="*/ 223242 h 343376"/>
                    <a:gd name="connsiteX51" fmla="*/ 98106 w 528951"/>
                    <a:gd name="connsiteY51" fmla="*/ 246102 h 343376"/>
                    <a:gd name="connsiteX52" fmla="*/ 75246 w 528951"/>
                    <a:gd name="connsiteY52" fmla="*/ 268962 h 343376"/>
                    <a:gd name="connsiteX53" fmla="*/ 52386 w 528951"/>
                    <a:gd name="connsiteY53" fmla="*/ 246102 h 343376"/>
                    <a:gd name="connsiteX54" fmla="*/ 75246 w 528951"/>
                    <a:gd name="connsiteY54" fmla="*/ 223242 h 343376"/>
                    <a:gd name="connsiteX55" fmla="*/ 506091 w 528951"/>
                    <a:gd name="connsiteY55" fmla="*/ 148828 h 343376"/>
                    <a:gd name="connsiteX56" fmla="*/ 528951 w 528951"/>
                    <a:gd name="connsiteY56" fmla="*/ 171688 h 343376"/>
                    <a:gd name="connsiteX57" fmla="*/ 506091 w 528951"/>
                    <a:gd name="connsiteY57" fmla="*/ 194548 h 343376"/>
                    <a:gd name="connsiteX58" fmla="*/ 483231 w 528951"/>
                    <a:gd name="connsiteY58" fmla="*/ 171688 h 343376"/>
                    <a:gd name="connsiteX59" fmla="*/ 506091 w 528951"/>
                    <a:gd name="connsiteY59" fmla="*/ 148828 h 343376"/>
                    <a:gd name="connsiteX60" fmla="*/ 409444 w 528951"/>
                    <a:gd name="connsiteY60" fmla="*/ 148828 h 343376"/>
                    <a:gd name="connsiteX61" fmla="*/ 432304 w 528951"/>
                    <a:gd name="connsiteY61" fmla="*/ 171688 h 343376"/>
                    <a:gd name="connsiteX62" fmla="*/ 409444 w 528951"/>
                    <a:gd name="connsiteY62" fmla="*/ 194548 h 343376"/>
                    <a:gd name="connsiteX63" fmla="*/ 386584 w 528951"/>
                    <a:gd name="connsiteY63" fmla="*/ 171688 h 343376"/>
                    <a:gd name="connsiteX64" fmla="*/ 409444 w 528951"/>
                    <a:gd name="connsiteY64" fmla="*/ 148828 h 343376"/>
                    <a:gd name="connsiteX65" fmla="*/ 312798 w 528951"/>
                    <a:gd name="connsiteY65" fmla="*/ 148828 h 343376"/>
                    <a:gd name="connsiteX66" fmla="*/ 335658 w 528951"/>
                    <a:gd name="connsiteY66" fmla="*/ 171688 h 343376"/>
                    <a:gd name="connsiteX67" fmla="*/ 312798 w 528951"/>
                    <a:gd name="connsiteY67" fmla="*/ 194548 h 343376"/>
                    <a:gd name="connsiteX68" fmla="*/ 289938 w 528951"/>
                    <a:gd name="connsiteY68" fmla="*/ 171688 h 343376"/>
                    <a:gd name="connsiteX69" fmla="*/ 312798 w 528951"/>
                    <a:gd name="connsiteY69" fmla="*/ 148828 h 343376"/>
                    <a:gd name="connsiteX70" fmla="*/ 216152 w 528951"/>
                    <a:gd name="connsiteY70" fmla="*/ 148828 h 343376"/>
                    <a:gd name="connsiteX71" fmla="*/ 239012 w 528951"/>
                    <a:gd name="connsiteY71" fmla="*/ 171688 h 343376"/>
                    <a:gd name="connsiteX72" fmla="*/ 216152 w 528951"/>
                    <a:gd name="connsiteY72" fmla="*/ 194548 h 343376"/>
                    <a:gd name="connsiteX73" fmla="*/ 193292 w 528951"/>
                    <a:gd name="connsiteY73" fmla="*/ 171688 h 343376"/>
                    <a:gd name="connsiteX74" fmla="*/ 216152 w 528951"/>
                    <a:gd name="connsiteY74" fmla="*/ 148828 h 343376"/>
                    <a:gd name="connsiteX75" fmla="*/ 119506 w 528951"/>
                    <a:gd name="connsiteY75" fmla="*/ 148828 h 343376"/>
                    <a:gd name="connsiteX76" fmla="*/ 142366 w 528951"/>
                    <a:gd name="connsiteY76" fmla="*/ 171688 h 343376"/>
                    <a:gd name="connsiteX77" fmla="*/ 119506 w 528951"/>
                    <a:gd name="connsiteY77" fmla="*/ 194548 h 343376"/>
                    <a:gd name="connsiteX78" fmla="*/ 96646 w 528951"/>
                    <a:gd name="connsiteY78" fmla="*/ 171688 h 343376"/>
                    <a:gd name="connsiteX79" fmla="*/ 119506 w 528951"/>
                    <a:gd name="connsiteY79" fmla="*/ 148828 h 343376"/>
                    <a:gd name="connsiteX80" fmla="*/ 22860 w 528951"/>
                    <a:gd name="connsiteY80" fmla="*/ 148828 h 343376"/>
                    <a:gd name="connsiteX81" fmla="*/ 45720 w 528951"/>
                    <a:gd name="connsiteY81" fmla="*/ 171688 h 343376"/>
                    <a:gd name="connsiteX82" fmla="*/ 22860 w 528951"/>
                    <a:gd name="connsiteY82" fmla="*/ 194548 h 343376"/>
                    <a:gd name="connsiteX83" fmla="*/ 0 w 528951"/>
                    <a:gd name="connsiteY83" fmla="*/ 171688 h 343376"/>
                    <a:gd name="connsiteX84" fmla="*/ 22860 w 528951"/>
                    <a:gd name="connsiteY84" fmla="*/ 148828 h 343376"/>
                    <a:gd name="connsiteX85" fmla="*/ 461830 w 528951"/>
                    <a:gd name="connsiteY85" fmla="*/ 74414 h 343376"/>
                    <a:gd name="connsiteX86" fmla="*/ 484690 w 528951"/>
                    <a:gd name="connsiteY86" fmla="*/ 97274 h 343376"/>
                    <a:gd name="connsiteX87" fmla="*/ 461830 w 528951"/>
                    <a:gd name="connsiteY87" fmla="*/ 120134 h 343376"/>
                    <a:gd name="connsiteX88" fmla="*/ 438970 w 528951"/>
                    <a:gd name="connsiteY88" fmla="*/ 97274 h 343376"/>
                    <a:gd name="connsiteX89" fmla="*/ 461830 w 528951"/>
                    <a:gd name="connsiteY89" fmla="*/ 74414 h 343376"/>
                    <a:gd name="connsiteX90" fmla="*/ 365184 w 528951"/>
                    <a:gd name="connsiteY90" fmla="*/ 74414 h 343376"/>
                    <a:gd name="connsiteX91" fmla="*/ 388044 w 528951"/>
                    <a:gd name="connsiteY91" fmla="*/ 97274 h 343376"/>
                    <a:gd name="connsiteX92" fmla="*/ 365184 w 528951"/>
                    <a:gd name="connsiteY92" fmla="*/ 120134 h 343376"/>
                    <a:gd name="connsiteX93" fmla="*/ 342324 w 528951"/>
                    <a:gd name="connsiteY93" fmla="*/ 97274 h 343376"/>
                    <a:gd name="connsiteX94" fmla="*/ 365184 w 528951"/>
                    <a:gd name="connsiteY94" fmla="*/ 74414 h 343376"/>
                    <a:gd name="connsiteX95" fmla="*/ 268538 w 528951"/>
                    <a:gd name="connsiteY95" fmla="*/ 74414 h 343376"/>
                    <a:gd name="connsiteX96" fmla="*/ 291398 w 528951"/>
                    <a:gd name="connsiteY96" fmla="*/ 97274 h 343376"/>
                    <a:gd name="connsiteX97" fmla="*/ 268538 w 528951"/>
                    <a:gd name="connsiteY97" fmla="*/ 120134 h 343376"/>
                    <a:gd name="connsiteX98" fmla="*/ 245678 w 528951"/>
                    <a:gd name="connsiteY98" fmla="*/ 97274 h 343376"/>
                    <a:gd name="connsiteX99" fmla="*/ 268538 w 528951"/>
                    <a:gd name="connsiteY99" fmla="*/ 74414 h 343376"/>
                    <a:gd name="connsiteX100" fmla="*/ 171892 w 528951"/>
                    <a:gd name="connsiteY100" fmla="*/ 74414 h 343376"/>
                    <a:gd name="connsiteX101" fmla="*/ 194752 w 528951"/>
                    <a:gd name="connsiteY101" fmla="*/ 97274 h 343376"/>
                    <a:gd name="connsiteX102" fmla="*/ 171892 w 528951"/>
                    <a:gd name="connsiteY102" fmla="*/ 120134 h 343376"/>
                    <a:gd name="connsiteX103" fmla="*/ 149032 w 528951"/>
                    <a:gd name="connsiteY103" fmla="*/ 97274 h 343376"/>
                    <a:gd name="connsiteX104" fmla="*/ 171892 w 528951"/>
                    <a:gd name="connsiteY104" fmla="*/ 74414 h 343376"/>
                    <a:gd name="connsiteX105" fmla="*/ 75246 w 528951"/>
                    <a:gd name="connsiteY105" fmla="*/ 74414 h 343376"/>
                    <a:gd name="connsiteX106" fmla="*/ 98106 w 528951"/>
                    <a:gd name="connsiteY106" fmla="*/ 97274 h 343376"/>
                    <a:gd name="connsiteX107" fmla="*/ 75246 w 528951"/>
                    <a:gd name="connsiteY107" fmla="*/ 120134 h 343376"/>
                    <a:gd name="connsiteX108" fmla="*/ 52386 w 528951"/>
                    <a:gd name="connsiteY108" fmla="*/ 97274 h 343376"/>
                    <a:gd name="connsiteX109" fmla="*/ 75246 w 528951"/>
                    <a:gd name="connsiteY109" fmla="*/ 74414 h 343376"/>
                    <a:gd name="connsiteX110" fmla="*/ 506091 w 528951"/>
                    <a:gd name="connsiteY110" fmla="*/ 0 h 343376"/>
                    <a:gd name="connsiteX111" fmla="*/ 528951 w 528951"/>
                    <a:gd name="connsiteY111" fmla="*/ 22860 h 343376"/>
                    <a:gd name="connsiteX112" fmla="*/ 506091 w 528951"/>
                    <a:gd name="connsiteY112" fmla="*/ 45720 h 343376"/>
                    <a:gd name="connsiteX113" fmla="*/ 483231 w 528951"/>
                    <a:gd name="connsiteY113" fmla="*/ 22860 h 343376"/>
                    <a:gd name="connsiteX114" fmla="*/ 506091 w 528951"/>
                    <a:gd name="connsiteY114" fmla="*/ 0 h 343376"/>
                    <a:gd name="connsiteX115" fmla="*/ 409444 w 528951"/>
                    <a:gd name="connsiteY115" fmla="*/ 0 h 343376"/>
                    <a:gd name="connsiteX116" fmla="*/ 432304 w 528951"/>
                    <a:gd name="connsiteY116" fmla="*/ 22860 h 343376"/>
                    <a:gd name="connsiteX117" fmla="*/ 409444 w 528951"/>
                    <a:gd name="connsiteY117" fmla="*/ 45720 h 343376"/>
                    <a:gd name="connsiteX118" fmla="*/ 386584 w 528951"/>
                    <a:gd name="connsiteY118" fmla="*/ 22860 h 343376"/>
                    <a:gd name="connsiteX119" fmla="*/ 409444 w 528951"/>
                    <a:gd name="connsiteY119" fmla="*/ 0 h 343376"/>
                    <a:gd name="connsiteX120" fmla="*/ 312798 w 528951"/>
                    <a:gd name="connsiteY120" fmla="*/ 0 h 343376"/>
                    <a:gd name="connsiteX121" fmla="*/ 335658 w 528951"/>
                    <a:gd name="connsiteY121" fmla="*/ 22860 h 343376"/>
                    <a:gd name="connsiteX122" fmla="*/ 312798 w 528951"/>
                    <a:gd name="connsiteY122" fmla="*/ 45720 h 343376"/>
                    <a:gd name="connsiteX123" fmla="*/ 289938 w 528951"/>
                    <a:gd name="connsiteY123" fmla="*/ 22860 h 343376"/>
                    <a:gd name="connsiteX124" fmla="*/ 312798 w 528951"/>
                    <a:gd name="connsiteY124" fmla="*/ 0 h 343376"/>
                    <a:gd name="connsiteX125" fmla="*/ 216152 w 528951"/>
                    <a:gd name="connsiteY125" fmla="*/ 0 h 343376"/>
                    <a:gd name="connsiteX126" fmla="*/ 239012 w 528951"/>
                    <a:gd name="connsiteY126" fmla="*/ 22860 h 343376"/>
                    <a:gd name="connsiteX127" fmla="*/ 216152 w 528951"/>
                    <a:gd name="connsiteY127" fmla="*/ 45720 h 343376"/>
                    <a:gd name="connsiteX128" fmla="*/ 193292 w 528951"/>
                    <a:gd name="connsiteY128" fmla="*/ 22860 h 343376"/>
                    <a:gd name="connsiteX129" fmla="*/ 216152 w 528951"/>
                    <a:gd name="connsiteY129" fmla="*/ 0 h 343376"/>
                    <a:gd name="connsiteX130" fmla="*/ 119506 w 528951"/>
                    <a:gd name="connsiteY130" fmla="*/ 0 h 343376"/>
                    <a:gd name="connsiteX131" fmla="*/ 142366 w 528951"/>
                    <a:gd name="connsiteY131" fmla="*/ 22860 h 343376"/>
                    <a:gd name="connsiteX132" fmla="*/ 119506 w 528951"/>
                    <a:gd name="connsiteY132" fmla="*/ 45720 h 343376"/>
                    <a:gd name="connsiteX133" fmla="*/ 96646 w 528951"/>
                    <a:gd name="connsiteY133" fmla="*/ 22860 h 343376"/>
                    <a:gd name="connsiteX134" fmla="*/ 119506 w 528951"/>
                    <a:gd name="connsiteY134" fmla="*/ 0 h 343376"/>
                    <a:gd name="connsiteX135" fmla="*/ 22860 w 528951"/>
                    <a:gd name="connsiteY135" fmla="*/ 0 h 343376"/>
                    <a:gd name="connsiteX136" fmla="*/ 45720 w 528951"/>
                    <a:gd name="connsiteY136" fmla="*/ 22860 h 343376"/>
                    <a:gd name="connsiteX137" fmla="*/ 22860 w 528951"/>
                    <a:gd name="connsiteY137" fmla="*/ 45720 h 343376"/>
                    <a:gd name="connsiteX138" fmla="*/ 0 w 528951"/>
                    <a:gd name="connsiteY138" fmla="*/ 22860 h 343376"/>
                    <a:gd name="connsiteX139" fmla="*/ 22860 w 528951"/>
                    <a:gd name="connsiteY139" fmla="*/ 0 h 34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</a:cxnLst>
                  <a:rect l="l" t="t" r="r" b="b"/>
                  <a:pathLst>
                    <a:path w="528951" h="343376">
                      <a:moveTo>
                        <a:pt x="506091" y="297656"/>
                      </a:moveTo>
                      <a:cubicBezTo>
                        <a:pt x="518716" y="297656"/>
                        <a:pt x="528951" y="307891"/>
                        <a:pt x="528951" y="320516"/>
                      </a:cubicBezTo>
                      <a:cubicBezTo>
                        <a:pt x="528951" y="333141"/>
                        <a:pt x="518716" y="343376"/>
                        <a:pt x="506091" y="343376"/>
                      </a:cubicBezTo>
                      <a:cubicBezTo>
                        <a:pt x="493466" y="343376"/>
                        <a:pt x="483231" y="333141"/>
                        <a:pt x="483231" y="320516"/>
                      </a:cubicBezTo>
                      <a:cubicBezTo>
                        <a:pt x="483231" y="307891"/>
                        <a:pt x="493466" y="297656"/>
                        <a:pt x="506091" y="297656"/>
                      </a:cubicBezTo>
                      <a:close/>
                      <a:moveTo>
                        <a:pt x="409444" y="297656"/>
                      </a:moveTo>
                      <a:cubicBezTo>
                        <a:pt x="422069" y="297656"/>
                        <a:pt x="432304" y="307891"/>
                        <a:pt x="432304" y="320516"/>
                      </a:cubicBezTo>
                      <a:cubicBezTo>
                        <a:pt x="432304" y="333141"/>
                        <a:pt x="422069" y="343376"/>
                        <a:pt x="409444" y="343376"/>
                      </a:cubicBezTo>
                      <a:cubicBezTo>
                        <a:pt x="396819" y="343376"/>
                        <a:pt x="386584" y="333141"/>
                        <a:pt x="386584" y="320516"/>
                      </a:cubicBezTo>
                      <a:cubicBezTo>
                        <a:pt x="386584" y="307891"/>
                        <a:pt x="396819" y="297656"/>
                        <a:pt x="409444" y="297656"/>
                      </a:cubicBezTo>
                      <a:close/>
                      <a:moveTo>
                        <a:pt x="312798" y="297656"/>
                      </a:moveTo>
                      <a:cubicBezTo>
                        <a:pt x="325423" y="297656"/>
                        <a:pt x="335658" y="307891"/>
                        <a:pt x="335658" y="320516"/>
                      </a:cubicBezTo>
                      <a:cubicBezTo>
                        <a:pt x="335658" y="333141"/>
                        <a:pt x="325423" y="343376"/>
                        <a:pt x="312798" y="343376"/>
                      </a:cubicBezTo>
                      <a:cubicBezTo>
                        <a:pt x="300173" y="343376"/>
                        <a:pt x="289938" y="333141"/>
                        <a:pt x="289938" y="320516"/>
                      </a:cubicBezTo>
                      <a:cubicBezTo>
                        <a:pt x="289938" y="307891"/>
                        <a:pt x="300173" y="297656"/>
                        <a:pt x="312798" y="297656"/>
                      </a:cubicBezTo>
                      <a:close/>
                      <a:moveTo>
                        <a:pt x="216152" y="297656"/>
                      </a:moveTo>
                      <a:cubicBezTo>
                        <a:pt x="228777" y="297656"/>
                        <a:pt x="239012" y="307891"/>
                        <a:pt x="239012" y="320516"/>
                      </a:cubicBezTo>
                      <a:cubicBezTo>
                        <a:pt x="239012" y="333141"/>
                        <a:pt x="228777" y="343376"/>
                        <a:pt x="216152" y="343376"/>
                      </a:cubicBezTo>
                      <a:cubicBezTo>
                        <a:pt x="203527" y="343376"/>
                        <a:pt x="193292" y="333141"/>
                        <a:pt x="193292" y="320516"/>
                      </a:cubicBezTo>
                      <a:cubicBezTo>
                        <a:pt x="193292" y="307891"/>
                        <a:pt x="203527" y="297656"/>
                        <a:pt x="216152" y="297656"/>
                      </a:cubicBezTo>
                      <a:close/>
                      <a:moveTo>
                        <a:pt x="119506" y="297656"/>
                      </a:moveTo>
                      <a:cubicBezTo>
                        <a:pt x="132131" y="297656"/>
                        <a:pt x="142366" y="307891"/>
                        <a:pt x="142366" y="320516"/>
                      </a:cubicBezTo>
                      <a:cubicBezTo>
                        <a:pt x="142366" y="333141"/>
                        <a:pt x="132131" y="343376"/>
                        <a:pt x="119506" y="343376"/>
                      </a:cubicBezTo>
                      <a:cubicBezTo>
                        <a:pt x="106881" y="343376"/>
                        <a:pt x="96646" y="333141"/>
                        <a:pt x="96646" y="320516"/>
                      </a:cubicBezTo>
                      <a:cubicBezTo>
                        <a:pt x="96646" y="307891"/>
                        <a:pt x="106881" y="297656"/>
                        <a:pt x="119506" y="297656"/>
                      </a:cubicBezTo>
                      <a:close/>
                      <a:moveTo>
                        <a:pt x="22860" y="297656"/>
                      </a:moveTo>
                      <a:cubicBezTo>
                        <a:pt x="35485" y="297656"/>
                        <a:pt x="45720" y="307891"/>
                        <a:pt x="45720" y="320516"/>
                      </a:cubicBezTo>
                      <a:cubicBezTo>
                        <a:pt x="45720" y="333141"/>
                        <a:pt x="35485" y="343376"/>
                        <a:pt x="22860" y="343376"/>
                      </a:cubicBezTo>
                      <a:cubicBezTo>
                        <a:pt x="10235" y="343376"/>
                        <a:pt x="0" y="333141"/>
                        <a:pt x="0" y="320516"/>
                      </a:cubicBezTo>
                      <a:cubicBezTo>
                        <a:pt x="0" y="307891"/>
                        <a:pt x="10235" y="297656"/>
                        <a:pt x="22860" y="297656"/>
                      </a:cubicBezTo>
                      <a:close/>
                      <a:moveTo>
                        <a:pt x="461830" y="223242"/>
                      </a:moveTo>
                      <a:cubicBezTo>
                        <a:pt x="474455" y="223242"/>
                        <a:pt x="484690" y="233477"/>
                        <a:pt x="484690" y="246102"/>
                      </a:cubicBezTo>
                      <a:cubicBezTo>
                        <a:pt x="484690" y="258727"/>
                        <a:pt x="474455" y="268962"/>
                        <a:pt x="461830" y="268962"/>
                      </a:cubicBezTo>
                      <a:cubicBezTo>
                        <a:pt x="449205" y="268962"/>
                        <a:pt x="438970" y="258727"/>
                        <a:pt x="438970" y="246102"/>
                      </a:cubicBezTo>
                      <a:cubicBezTo>
                        <a:pt x="438970" y="233477"/>
                        <a:pt x="449205" y="223242"/>
                        <a:pt x="461830" y="223242"/>
                      </a:cubicBezTo>
                      <a:close/>
                      <a:moveTo>
                        <a:pt x="365184" y="223242"/>
                      </a:moveTo>
                      <a:cubicBezTo>
                        <a:pt x="377809" y="223242"/>
                        <a:pt x="388044" y="233477"/>
                        <a:pt x="388044" y="246102"/>
                      </a:cubicBezTo>
                      <a:cubicBezTo>
                        <a:pt x="388044" y="258727"/>
                        <a:pt x="377809" y="268962"/>
                        <a:pt x="365184" y="268962"/>
                      </a:cubicBezTo>
                      <a:cubicBezTo>
                        <a:pt x="352559" y="268962"/>
                        <a:pt x="342324" y="258727"/>
                        <a:pt x="342324" y="246102"/>
                      </a:cubicBezTo>
                      <a:cubicBezTo>
                        <a:pt x="342324" y="233477"/>
                        <a:pt x="352559" y="223242"/>
                        <a:pt x="365184" y="223242"/>
                      </a:cubicBezTo>
                      <a:close/>
                      <a:moveTo>
                        <a:pt x="268538" y="223242"/>
                      </a:moveTo>
                      <a:cubicBezTo>
                        <a:pt x="281163" y="223242"/>
                        <a:pt x="291398" y="233477"/>
                        <a:pt x="291398" y="246102"/>
                      </a:cubicBezTo>
                      <a:cubicBezTo>
                        <a:pt x="291398" y="258727"/>
                        <a:pt x="281163" y="268962"/>
                        <a:pt x="268538" y="268962"/>
                      </a:cubicBezTo>
                      <a:cubicBezTo>
                        <a:pt x="255913" y="268962"/>
                        <a:pt x="245678" y="258727"/>
                        <a:pt x="245678" y="246102"/>
                      </a:cubicBezTo>
                      <a:cubicBezTo>
                        <a:pt x="245678" y="233477"/>
                        <a:pt x="255913" y="223242"/>
                        <a:pt x="268538" y="223242"/>
                      </a:cubicBezTo>
                      <a:close/>
                      <a:moveTo>
                        <a:pt x="171892" y="223242"/>
                      </a:moveTo>
                      <a:cubicBezTo>
                        <a:pt x="184517" y="223242"/>
                        <a:pt x="194752" y="233477"/>
                        <a:pt x="194752" y="246102"/>
                      </a:cubicBezTo>
                      <a:cubicBezTo>
                        <a:pt x="194752" y="258727"/>
                        <a:pt x="184517" y="268962"/>
                        <a:pt x="171892" y="268962"/>
                      </a:cubicBezTo>
                      <a:cubicBezTo>
                        <a:pt x="159267" y="268962"/>
                        <a:pt x="149032" y="258727"/>
                        <a:pt x="149032" y="246102"/>
                      </a:cubicBezTo>
                      <a:cubicBezTo>
                        <a:pt x="149032" y="233477"/>
                        <a:pt x="159267" y="223242"/>
                        <a:pt x="171892" y="223242"/>
                      </a:cubicBezTo>
                      <a:close/>
                      <a:moveTo>
                        <a:pt x="75246" y="223242"/>
                      </a:moveTo>
                      <a:cubicBezTo>
                        <a:pt x="87871" y="223242"/>
                        <a:pt x="98106" y="233477"/>
                        <a:pt x="98106" y="246102"/>
                      </a:cubicBezTo>
                      <a:cubicBezTo>
                        <a:pt x="98106" y="258727"/>
                        <a:pt x="87871" y="268962"/>
                        <a:pt x="75246" y="268962"/>
                      </a:cubicBezTo>
                      <a:cubicBezTo>
                        <a:pt x="62621" y="268962"/>
                        <a:pt x="52386" y="258727"/>
                        <a:pt x="52386" y="246102"/>
                      </a:cubicBezTo>
                      <a:cubicBezTo>
                        <a:pt x="52386" y="233477"/>
                        <a:pt x="62621" y="223242"/>
                        <a:pt x="75246" y="223242"/>
                      </a:cubicBezTo>
                      <a:close/>
                      <a:moveTo>
                        <a:pt x="506091" y="148828"/>
                      </a:moveTo>
                      <a:cubicBezTo>
                        <a:pt x="518716" y="148828"/>
                        <a:pt x="528951" y="159063"/>
                        <a:pt x="528951" y="171688"/>
                      </a:cubicBezTo>
                      <a:cubicBezTo>
                        <a:pt x="528951" y="184313"/>
                        <a:pt x="518716" y="194548"/>
                        <a:pt x="506091" y="194548"/>
                      </a:cubicBezTo>
                      <a:cubicBezTo>
                        <a:pt x="493466" y="194548"/>
                        <a:pt x="483231" y="184313"/>
                        <a:pt x="483231" y="171688"/>
                      </a:cubicBezTo>
                      <a:cubicBezTo>
                        <a:pt x="483231" y="159063"/>
                        <a:pt x="493466" y="148828"/>
                        <a:pt x="506091" y="148828"/>
                      </a:cubicBezTo>
                      <a:close/>
                      <a:moveTo>
                        <a:pt x="409444" y="148828"/>
                      </a:moveTo>
                      <a:cubicBezTo>
                        <a:pt x="422069" y="148828"/>
                        <a:pt x="432304" y="159063"/>
                        <a:pt x="432304" y="171688"/>
                      </a:cubicBezTo>
                      <a:cubicBezTo>
                        <a:pt x="432304" y="184313"/>
                        <a:pt x="422069" y="194548"/>
                        <a:pt x="409444" y="194548"/>
                      </a:cubicBezTo>
                      <a:cubicBezTo>
                        <a:pt x="396819" y="194548"/>
                        <a:pt x="386584" y="184313"/>
                        <a:pt x="386584" y="171688"/>
                      </a:cubicBezTo>
                      <a:cubicBezTo>
                        <a:pt x="386584" y="159063"/>
                        <a:pt x="396819" y="148828"/>
                        <a:pt x="409444" y="148828"/>
                      </a:cubicBezTo>
                      <a:close/>
                      <a:moveTo>
                        <a:pt x="312798" y="148828"/>
                      </a:moveTo>
                      <a:cubicBezTo>
                        <a:pt x="325423" y="148828"/>
                        <a:pt x="335658" y="159063"/>
                        <a:pt x="335658" y="171688"/>
                      </a:cubicBezTo>
                      <a:cubicBezTo>
                        <a:pt x="335658" y="184313"/>
                        <a:pt x="325423" y="194548"/>
                        <a:pt x="312798" y="194548"/>
                      </a:cubicBezTo>
                      <a:cubicBezTo>
                        <a:pt x="300173" y="194548"/>
                        <a:pt x="289938" y="184313"/>
                        <a:pt x="289938" y="171688"/>
                      </a:cubicBezTo>
                      <a:cubicBezTo>
                        <a:pt x="289938" y="159063"/>
                        <a:pt x="300173" y="148828"/>
                        <a:pt x="312798" y="148828"/>
                      </a:cubicBezTo>
                      <a:close/>
                      <a:moveTo>
                        <a:pt x="216152" y="148828"/>
                      </a:moveTo>
                      <a:cubicBezTo>
                        <a:pt x="228777" y="148828"/>
                        <a:pt x="239012" y="159063"/>
                        <a:pt x="239012" y="171688"/>
                      </a:cubicBezTo>
                      <a:cubicBezTo>
                        <a:pt x="239012" y="184313"/>
                        <a:pt x="228777" y="194548"/>
                        <a:pt x="216152" y="194548"/>
                      </a:cubicBezTo>
                      <a:cubicBezTo>
                        <a:pt x="203527" y="194548"/>
                        <a:pt x="193292" y="184313"/>
                        <a:pt x="193292" y="171688"/>
                      </a:cubicBezTo>
                      <a:cubicBezTo>
                        <a:pt x="193292" y="159063"/>
                        <a:pt x="203527" y="148828"/>
                        <a:pt x="216152" y="148828"/>
                      </a:cubicBezTo>
                      <a:close/>
                      <a:moveTo>
                        <a:pt x="119506" y="148828"/>
                      </a:moveTo>
                      <a:cubicBezTo>
                        <a:pt x="132131" y="148828"/>
                        <a:pt x="142366" y="159063"/>
                        <a:pt x="142366" y="171688"/>
                      </a:cubicBezTo>
                      <a:cubicBezTo>
                        <a:pt x="142366" y="184313"/>
                        <a:pt x="132131" y="194548"/>
                        <a:pt x="119506" y="194548"/>
                      </a:cubicBezTo>
                      <a:cubicBezTo>
                        <a:pt x="106881" y="194548"/>
                        <a:pt x="96646" y="184313"/>
                        <a:pt x="96646" y="171688"/>
                      </a:cubicBezTo>
                      <a:cubicBezTo>
                        <a:pt x="96646" y="159063"/>
                        <a:pt x="106881" y="148828"/>
                        <a:pt x="119506" y="148828"/>
                      </a:cubicBezTo>
                      <a:close/>
                      <a:moveTo>
                        <a:pt x="22860" y="148828"/>
                      </a:moveTo>
                      <a:cubicBezTo>
                        <a:pt x="35485" y="148828"/>
                        <a:pt x="45720" y="159063"/>
                        <a:pt x="45720" y="171688"/>
                      </a:cubicBezTo>
                      <a:cubicBezTo>
                        <a:pt x="45720" y="184313"/>
                        <a:pt x="35485" y="194548"/>
                        <a:pt x="22860" y="194548"/>
                      </a:cubicBezTo>
                      <a:cubicBezTo>
                        <a:pt x="10235" y="194548"/>
                        <a:pt x="0" y="184313"/>
                        <a:pt x="0" y="171688"/>
                      </a:cubicBezTo>
                      <a:cubicBezTo>
                        <a:pt x="0" y="159063"/>
                        <a:pt x="10235" y="148828"/>
                        <a:pt x="22860" y="148828"/>
                      </a:cubicBezTo>
                      <a:close/>
                      <a:moveTo>
                        <a:pt x="461830" y="74414"/>
                      </a:moveTo>
                      <a:cubicBezTo>
                        <a:pt x="474455" y="74414"/>
                        <a:pt x="484690" y="84649"/>
                        <a:pt x="484690" y="97274"/>
                      </a:cubicBezTo>
                      <a:cubicBezTo>
                        <a:pt x="484690" y="109899"/>
                        <a:pt x="474455" y="120134"/>
                        <a:pt x="461830" y="120134"/>
                      </a:cubicBezTo>
                      <a:cubicBezTo>
                        <a:pt x="449205" y="120134"/>
                        <a:pt x="438970" y="109899"/>
                        <a:pt x="438970" y="97274"/>
                      </a:cubicBezTo>
                      <a:cubicBezTo>
                        <a:pt x="438970" y="84649"/>
                        <a:pt x="449205" y="74414"/>
                        <a:pt x="461830" y="74414"/>
                      </a:cubicBezTo>
                      <a:close/>
                      <a:moveTo>
                        <a:pt x="365184" y="74414"/>
                      </a:moveTo>
                      <a:cubicBezTo>
                        <a:pt x="377809" y="74414"/>
                        <a:pt x="388044" y="84649"/>
                        <a:pt x="388044" y="97274"/>
                      </a:cubicBezTo>
                      <a:cubicBezTo>
                        <a:pt x="388044" y="109899"/>
                        <a:pt x="377809" y="120134"/>
                        <a:pt x="365184" y="120134"/>
                      </a:cubicBezTo>
                      <a:cubicBezTo>
                        <a:pt x="352559" y="120134"/>
                        <a:pt x="342324" y="109899"/>
                        <a:pt x="342324" y="97274"/>
                      </a:cubicBezTo>
                      <a:cubicBezTo>
                        <a:pt x="342324" y="84649"/>
                        <a:pt x="352559" y="74414"/>
                        <a:pt x="365184" y="74414"/>
                      </a:cubicBezTo>
                      <a:close/>
                      <a:moveTo>
                        <a:pt x="268538" y="74414"/>
                      </a:moveTo>
                      <a:cubicBezTo>
                        <a:pt x="281163" y="74414"/>
                        <a:pt x="291398" y="84649"/>
                        <a:pt x="291398" y="97274"/>
                      </a:cubicBezTo>
                      <a:cubicBezTo>
                        <a:pt x="291398" y="109899"/>
                        <a:pt x="281163" y="120134"/>
                        <a:pt x="268538" y="120134"/>
                      </a:cubicBezTo>
                      <a:cubicBezTo>
                        <a:pt x="255913" y="120134"/>
                        <a:pt x="245678" y="109899"/>
                        <a:pt x="245678" y="97274"/>
                      </a:cubicBezTo>
                      <a:cubicBezTo>
                        <a:pt x="245678" y="84649"/>
                        <a:pt x="255913" y="74414"/>
                        <a:pt x="268538" y="74414"/>
                      </a:cubicBezTo>
                      <a:close/>
                      <a:moveTo>
                        <a:pt x="171892" y="74414"/>
                      </a:moveTo>
                      <a:cubicBezTo>
                        <a:pt x="184517" y="74414"/>
                        <a:pt x="194752" y="84649"/>
                        <a:pt x="194752" y="97274"/>
                      </a:cubicBezTo>
                      <a:cubicBezTo>
                        <a:pt x="194752" y="109899"/>
                        <a:pt x="184517" y="120134"/>
                        <a:pt x="171892" y="120134"/>
                      </a:cubicBezTo>
                      <a:cubicBezTo>
                        <a:pt x="159267" y="120134"/>
                        <a:pt x="149032" y="109899"/>
                        <a:pt x="149032" y="97274"/>
                      </a:cubicBezTo>
                      <a:cubicBezTo>
                        <a:pt x="149032" y="84649"/>
                        <a:pt x="159267" y="74414"/>
                        <a:pt x="171892" y="74414"/>
                      </a:cubicBezTo>
                      <a:close/>
                      <a:moveTo>
                        <a:pt x="75246" y="74414"/>
                      </a:moveTo>
                      <a:cubicBezTo>
                        <a:pt x="87871" y="74414"/>
                        <a:pt x="98106" y="84649"/>
                        <a:pt x="98106" y="97274"/>
                      </a:cubicBezTo>
                      <a:cubicBezTo>
                        <a:pt x="98106" y="109899"/>
                        <a:pt x="87871" y="120134"/>
                        <a:pt x="75246" y="120134"/>
                      </a:cubicBezTo>
                      <a:cubicBezTo>
                        <a:pt x="62621" y="120134"/>
                        <a:pt x="52386" y="109899"/>
                        <a:pt x="52386" y="97274"/>
                      </a:cubicBezTo>
                      <a:cubicBezTo>
                        <a:pt x="52386" y="84649"/>
                        <a:pt x="62621" y="74414"/>
                        <a:pt x="75246" y="74414"/>
                      </a:cubicBezTo>
                      <a:close/>
                      <a:moveTo>
                        <a:pt x="506091" y="0"/>
                      </a:moveTo>
                      <a:cubicBezTo>
                        <a:pt x="518716" y="0"/>
                        <a:pt x="528951" y="10235"/>
                        <a:pt x="528951" y="22860"/>
                      </a:cubicBezTo>
                      <a:cubicBezTo>
                        <a:pt x="528951" y="35485"/>
                        <a:pt x="518716" y="45720"/>
                        <a:pt x="506091" y="45720"/>
                      </a:cubicBezTo>
                      <a:cubicBezTo>
                        <a:pt x="493466" y="45720"/>
                        <a:pt x="483231" y="35485"/>
                        <a:pt x="483231" y="22860"/>
                      </a:cubicBezTo>
                      <a:cubicBezTo>
                        <a:pt x="483231" y="10235"/>
                        <a:pt x="493466" y="0"/>
                        <a:pt x="506091" y="0"/>
                      </a:cubicBezTo>
                      <a:close/>
                      <a:moveTo>
                        <a:pt x="409444" y="0"/>
                      </a:moveTo>
                      <a:cubicBezTo>
                        <a:pt x="422069" y="0"/>
                        <a:pt x="432304" y="10235"/>
                        <a:pt x="432304" y="22860"/>
                      </a:cubicBezTo>
                      <a:cubicBezTo>
                        <a:pt x="432304" y="35485"/>
                        <a:pt x="422069" y="45720"/>
                        <a:pt x="409444" y="45720"/>
                      </a:cubicBezTo>
                      <a:cubicBezTo>
                        <a:pt x="396819" y="45720"/>
                        <a:pt x="386584" y="35485"/>
                        <a:pt x="386584" y="22860"/>
                      </a:cubicBezTo>
                      <a:cubicBezTo>
                        <a:pt x="386584" y="10235"/>
                        <a:pt x="396819" y="0"/>
                        <a:pt x="409444" y="0"/>
                      </a:cubicBezTo>
                      <a:close/>
                      <a:moveTo>
                        <a:pt x="312798" y="0"/>
                      </a:moveTo>
                      <a:cubicBezTo>
                        <a:pt x="325423" y="0"/>
                        <a:pt x="335658" y="10235"/>
                        <a:pt x="335658" y="22860"/>
                      </a:cubicBezTo>
                      <a:cubicBezTo>
                        <a:pt x="335658" y="35485"/>
                        <a:pt x="325423" y="45720"/>
                        <a:pt x="312798" y="45720"/>
                      </a:cubicBezTo>
                      <a:cubicBezTo>
                        <a:pt x="300173" y="45720"/>
                        <a:pt x="289938" y="35485"/>
                        <a:pt x="289938" y="22860"/>
                      </a:cubicBezTo>
                      <a:cubicBezTo>
                        <a:pt x="289938" y="10235"/>
                        <a:pt x="300173" y="0"/>
                        <a:pt x="312798" y="0"/>
                      </a:cubicBezTo>
                      <a:close/>
                      <a:moveTo>
                        <a:pt x="216152" y="0"/>
                      </a:moveTo>
                      <a:cubicBezTo>
                        <a:pt x="228777" y="0"/>
                        <a:pt x="239012" y="10235"/>
                        <a:pt x="239012" y="22860"/>
                      </a:cubicBezTo>
                      <a:cubicBezTo>
                        <a:pt x="239012" y="35485"/>
                        <a:pt x="228777" y="45720"/>
                        <a:pt x="216152" y="45720"/>
                      </a:cubicBezTo>
                      <a:cubicBezTo>
                        <a:pt x="203527" y="45720"/>
                        <a:pt x="193292" y="35485"/>
                        <a:pt x="193292" y="22860"/>
                      </a:cubicBezTo>
                      <a:cubicBezTo>
                        <a:pt x="193292" y="10235"/>
                        <a:pt x="203527" y="0"/>
                        <a:pt x="216152" y="0"/>
                      </a:cubicBezTo>
                      <a:close/>
                      <a:moveTo>
                        <a:pt x="119506" y="0"/>
                      </a:moveTo>
                      <a:cubicBezTo>
                        <a:pt x="132131" y="0"/>
                        <a:pt x="142366" y="10235"/>
                        <a:pt x="142366" y="22860"/>
                      </a:cubicBezTo>
                      <a:cubicBezTo>
                        <a:pt x="142366" y="35485"/>
                        <a:pt x="132131" y="45720"/>
                        <a:pt x="119506" y="45720"/>
                      </a:cubicBezTo>
                      <a:cubicBezTo>
                        <a:pt x="106881" y="45720"/>
                        <a:pt x="96646" y="35485"/>
                        <a:pt x="96646" y="22860"/>
                      </a:cubicBezTo>
                      <a:cubicBezTo>
                        <a:pt x="96646" y="10235"/>
                        <a:pt x="106881" y="0"/>
                        <a:pt x="119506" y="0"/>
                      </a:cubicBezTo>
                      <a:close/>
                      <a:moveTo>
                        <a:pt x="22860" y="0"/>
                      </a:moveTo>
                      <a:cubicBezTo>
                        <a:pt x="35485" y="0"/>
                        <a:pt x="45720" y="10235"/>
                        <a:pt x="45720" y="22860"/>
                      </a:cubicBezTo>
                      <a:cubicBezTo>
                        <a:pt x="45720" y="35485"/>
                        <a:pt x="35485" y="45720"/>
                        <a:pt x="22860" y="45720"/>
                      </a:cubicBezTo>
                      <a:cubicBezTo>
                        <a:pt x="10235" y="45720"/>
                        <a:pt x="0" y="35485"/>
                        <a:pt x="0" y="22860"/>
                      </a:cubicBezTo>
                      <a:cubicBezTo>
                        <a:pt x="0" y="10235"/>
                        <a:pt x="10235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0A693C9B-9A38-CF3A-FF37-8BE1A2A1DCDD}"/>
                  </a:ext>
                </a:extLst>
              </p:cNvPr>
              <p:cNvSpPr/>
              <p:nvPr/>
            </p:nvSpPr>
            <p:spPr>
              <a:xfrm>
                <a:off x="9433665" y="1396345"/>
                <a:ext cx="623379" cy="257012"/>
              </a:xfrm>
              <a:custGeom>
                <a:avLst/>
                <a:gdLst>
                  <a:gd name="connsiteX0" fmla="*/ 0 w 623379"/>
                  <a:gd name="connsiteY0" fmla="*/ 140494 h 257012"/>
                  <a:gd name="connsiteX1" fmla="*/ 623379 w 623379"/>
                  <a:gd name="connsiteY1" fmla="*/ 140494 h 257012"/>
                  <a:gd name="connsiteX2" fmla="*/ 623379 w 623379"/>
                  <a:gd name="connsiteY2" fmla="*/ 257012 h 257012"/>
                  <a:gd name="connsiteX3" fmla="*/ 0 w 623379"/>
                  <a:gd name="connsiteY3" fmla="*/ 257012 h 257012"/>
                  <a:gd name="connsiteX4" fmla="*/ 0 w 623379"/>
                  <a:gd name="connsiteY4" fmla="*/ 0 h 257012"/>
                  <a:gd name="connsiteX5" fmla="*/ 623379 w 623379"/>
                  <a:gd name="connsiteY5" fmla="*/ 0 h 257012"/>
                  <a:gd name="connsiteX6" fmla="*/ 623379 w 623379"/>
                  <a:gd name="connsiteY6" fmla="*/ 116518 h 257012"/>
                  <a:gd name="connsiteX7" fmla="*/ 0 w 623379"/>
                  <a:gd name="connsiteY7" fmla="*/ 116518 h 257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3379" h="257012">
                    <a:moveTo>
                      <a:pt x="0" y="140494"/>
                    </a:moveTo>
                    <a:lnTo>
                      <a:pt x="623379" y="140494"/>
                    </a:lnTo>
                    <a:lnTo>
                      <a:pt x="623379" y="257012"/>
                    </a:lnTo>
                    <a:lnTo>
                      <a:pt x="0" y="257012"/>
                    </a:lnTo>
                    <a:close/>
                    <a:moveTo>
                      <a:pt x="0" y="0"/>
                    </a:moveTo>
                    <a:lnTo>
                      <a:pt x="623379" y="0"/>
                    </a:lnTo>
                    <a:lnTo>
                      <a:pt x="623379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4CD3DD35-761A-E5D1-4C05-E773CBE3CA28}"/>
                </a:ext>
              </a:extLst>
            </p:cNvPr>
            <p:cNvGrpSpPr/>
            <p:nvPr/>
          </p:nvGrpSpPr>
          <p:grpSpPr>
            <a:xfrm>
              <a:off x="7817945" y="1485588"/>
              <a:ext cx="1666573" cy="412267"/>
              <a:chOff x="6336645" y="2942301"/>
              <a:chExt cx="1439862" cy="1439862"/>
            </a:xfrm>
            <a:noFill/>
          </p:grpSpPr>
          <p:sp>
            <p:nvSpPr>
              <p:cNvPr id="382" name="正方形/長方形 381">
                <a:extLst>
                  <a:ext uri="{FF2B5EF4-FFF2-40B4-BE49-F238E27FC236}">
                    <a16:creationId xmlns:a16="http://schemas.microsoft.com/office/drawing/2014/main" id="{2B7EC735-7388-D738-A398-7D5B544B4476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正方形/長方形 382">
                <a:extLst>
                  <a:ext uri="{FF2B5EF4-FFF2-40B4-BE49-F238E27FC236}">
                    <a16:creationId xmlns:a16="http://schemas.microsoft.com/office/drawing/2014/main" id="{C1012DA3-9878-F00C-6539-E61EBE1989FE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正方形/長方形 383">
                <a:extLst>
                  <a:ext uri="{FF2B5EF4-FFF2-40B4-BE49-F238E27FC236}">
                    <a16:creationId xmlns:a16="http://schemas.microsoft.com/office/drawing/2014/main" id="{1F79DDAF-0758-28E9-A368-E5731B849072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正方形/長方形 384">
                <a:extLst>
                  <a:ext uri="{FF2B5EF4-FFF2-40B4-BE49-F238E27FC236}">
                    <a16:creationId xmlns:a16="http://schemas.microsoft.com/office/drawing/2014/main" id="{E829802D-0472-62FE-3C1E-06175166E904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正方形/長方形 385">
                <a:extLst>
                  <a:ext uri="{FF2B5EF4-FFF2-40B4-BE49-F238E27FC236}">
                    <a16:creationId xmlns:a16="http://schemas.microsoft.com/office/drawing/2014/main" id="{4516D382-8DAE-5452-AD4D-ABE1814F4539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正方形/長方形 386">
                <a:extLst>
                  <a:ext uri="{FF2B5EF4-FFF2-40B4-BE49-F238E27FC236}">
                    <a16:creationId xmlns:a16="http://schemas.microsoft.com/office/drawing/2014/main" id="{F5A0794A-AE2C-3707-64B0-353FE9EAA86D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正方形/長方形 387">
                <a:extLst>
                  <a:ext uri="{FF2B5EF4-FFF2-40B4-BE49-F238E27FC236}">
                    <a16:creationId xmlns:a16="http://schemas.microsoft.com/office/drawing/2014/main" id="{93F61F97-CFF9-057F-18AF-1E5F91EABA69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正方形/長方形 388">
                <a:extLst>
                  <a:ext uri="{FF2B5EF4-FFF2-40B4-BE49-F238E27FC236}">
                    <a16:creationId xmlns:a16="http://schemas.microsoft.com/office/drawing/2014/main" id="{E18B20E0-0581-742A-F423-CD91DB9E1E6F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正方形/長方形 389">
                <a:extLst>
                  <a:ext uri="{FF2B5EF4-FFF2-40B4-BE49-F238E27FC236}">
                    <a16:creationId xmlns:a16="http://schemas.microsoft.com/office/drawing/2014/main" id="{AFF68C92-3C57-3291-CE4D-2E196D8E1E87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正方形/長方形 390">
                <a:extLst>
                  <a:ext uri="{FF2B5EF4-FFF2-40B4-BE49-F238E27FC236}">
                    <a16:creationId xmlns:a16="http://schemas.microsoft.com/office/drawing/2014/main" id="{EC8C3FB3-4382-CC71-D162-E348B6D4C56D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正方形/長方形 391">
                <a:extLst>
                  <a:ext uri="{FF2B5EF4-FFF2-40B4-BE49-F238E27FC236}">
                    <a16:creationId xmlns:a16="http://schemas.microsoft.com/office/drawing/2014/main" id="{620112DA-FADC-1AA1-15B8-BB17E659F5AD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正方形/長方形 392">
                <a:extLst>
                  <a:ext uri="{FF2B5EF4-FFF2-40B4-BE49-F238E27FC236}">
                    <a16:creationId xmlns:a16="http://schemas.microsoft.com/office/drawing/2014/main" id="{289C8EDB-B20D-37FC-23D6-9A6E266877E9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正方形/長方形 393">
                <a:extLst>
                  <a:ext uri="{FF2B5EF4-FFF2-40B4-BE49-F238E27FC236}">
                    <a16:creationId xmlns:a16="http://schemas.microsoft.com/office/drawing/2014/main" id="{B71E6004-D1A8-FC33-266A-CE9D60F46F9D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正方形/長方形 394">
                <a:extLst>
                  <a:ext uri="{FF2B5EF4-FFF2-40B4-BE49-F238E27FC236}">
                    <a16:creationId xmlns:a16="http://schemas.microsoft.com/office/drawing/2014/main" id="{67ECC4B9-2F57-B2E1-0A26-3F0B149EAF52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CA21226E-EBE7-6820-00DD-7A94321A53CF}"/>
              </a:ext>
            </a:extLst>
          </p:cNvPr>
          <p:cNvGrpSpPr/>
          <p:nvPr/>
        </p:nvGrpSpPr>
        <p:grpSpPr>
          <a:xfrm>
            <a:off x="7816593" y="2145857"/>
            <a:ext cx="777337" cy="1249878"/>
            <a:chOff x="7816593" y="2145857"/>
            <a:chExt cx="777337" cy="1249878"/>
          </a:xfrm>
        </p:grpSpPr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5429890F-FC47-858C-573B-96A800A44F2A}"/>
                </a:ext>
              </a:extLst>
            </p:cNvPr>
            <p:cNvGrpSpPr/>
            <p:nvPr/>
          </p:nvGrpSpPr>
          <p:grpSpPr>
            <a:xfrm>
              <a:off x="7821101" y="2147167"/>
              <a:ext cx="771525" cy="1248568"/>
              <a:chOff x="7995522" y="2235311"/>
              <a:chExt cx="771525" cy="1248568"/>
            </a:xfrm>
          </p:grpSpPr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7CDDC380-E725-1329-99AE-614937B6266F}"/>
                  </a:ext>
                </a:extLst>
              </p:cNvPr>
              <p:cNvGrpSpPr/>
              <p:nvPr/>
            </p:nvGrpSpPr>
            <p:grpSpPr>
              <a:xfrm>
                <a:off x="7995522" y="2235311"/>
                <a:ext cx="771525" cy="1248568"/>
                <a:chOff x="7995522" y="2235311"/>
                <a:chExt cx="771525" cy="1248568"/>
              </a:xfrm>
            </p:grpSpPr>
            <p:sp>
              <p:nvSpPr>
                <p:cNvPr id="417" name="正方形/長方形 416">
                  <a:extLst>
                    <a:ext uri="{FF2B5EF4-FFF2-40B4-BE49-F238E27FC236}">
                      <a16:creationId xmlns:a16="http://schemas.microsoft.com/office/drawing/2014/main" id="{56505AB6-0E04-7425-F3F0-7D96B9A95040}"/>
                    </a:ext>
                  </a:extLst>
                </p:cNvPr>
                <p:cNvSpPr/>
                <p:nvPr/>
              </p:nvSpPr>
              <p:spPr>
                <a:xfrm>
                  <a:off x="7995522" y="2235311"/>
                  <a:ext cx="771525" cy="1248568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正方形/長方形 417">
                  <a:extLst>
                    <a:ext uri="{FF2B5EF4-FFF2-40B4-BE49-F238E27FC236}">
                      <a16:creationId xmlns:a16="http://schemas.microsoft.com/office/drawing/2014/main" id="{0F662E16-7381-569F-219F-9A56C07CDB97}"/>
                    </a:ext>
                  </a:extLst>
                </p:cNvPr>
                <p:cNvSpPr/>
                <p:nvPr/>
              </p:nvSpPr>
              <p:spPr>
                <a:xfrm>
                  <a:off x="8073719" y="2235311"/>
                  <a:ext cx="615130" cy="1248568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3428C1E1-39C7-07F0-274F-D3DEC5747E2A}"/>
                  </a:ext>
                </a:extLst>
              </p:cNvPr>
              <p:cNvSpPr/>
              <p:nvPr/>
            </p:nvSpPr>
            <p:spPr>
              <a:xfrm>
                <a:off x="8707515" y="3098118"/>
                <a:ext cx="59531" cy="81438"/>
              </a:xfrm>
              <a:custGeom>
                <a:avLst/>
                <a:gdLst>
                  <a:gd name="connsiteX0" fmla="*/ 0 w 59531"/>
                  <a:gd name="connsiteY0" fmla="*/ 50291 h 81438"/>
                  <a:gd name="connsiteX1" fmla="*/ 59531 w 59531"/>
                  <a:gd name="connsiteY1" fmla="*/ 50291 h 81438"/>
                  <a:gd name="connsiteX2" fmla="*/ 59531 w 59531"/>
                  <a:gd name="connsiteY2" fmla="*/ 81438 h 81438"/>
                  <a:gd name="connsiteX3" fmla="*/ 0 w 59531"/>
                  <a:gd name="connsiteY3" fmla="*/ 81438 h 81438"/>
                  <a:gd name="connsiteX4" fmla="*/ 0 w 59531"/>
                  <a:gd name="connsiteY4" fmla="*/ 0 h 81438"/>
                  <a:gd name="connsiteX5" fmla="*/ 59531 w 59531"/>
                  <a:gd name="connsiteY5" fmla="*/ 0 h 81438"/>
                  <a:gd name="connsiteX6" fmla="*/ 59531 w 59531"/>
                  <a:gd name="connsiteY6" fmla="*/ 31147 h 81438"/>
                  <a:gd name="connsiteX7" fmla="*/ 0 w 59531"/>
                  <a:gd name="connsiteY7" fmla="*/ 31147 h 8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531" h="81438">
                    <a:moveTo>
                      <a:pt x="0" y="50291"/>
                    </a:moveTo>
                    <a:lnTo>
                      <a:pt x="59531" y="50291"/>
                    </a:lnTo>
                    <a:lnTo>
                      <a:pt x="59531" y="81438"/>
                    </a:lnTo>
                    <a:lnTo>
                      <a:pt x="0" y="81438"/>
                    </a:lnTo>
                    <a:close/>
                    <a:moveTo>
                      <a:pt x="0" y="0"/>
                    </a:moveTo>
                    <a:lnTo>
                      <a:pt x="59531" y="0"/>
                    </a:lnTo>
                    <a:lnTo>
                      <a:pt x="59531" y="31147"/>
                    </a:lnTo>
                    <a:lnTo>
                      <a:pt x="0" y="3114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DBFFB3EA-11B7-6594-EAEA-3136968CE52C}"/>
                </a:ext>
              </a:extLst>
            </p:cNvPr>
            <p:cNvGrpSpPr/>
            <p:nvPr/>
          </p:nvGrpSpPr>
          <p:grpSpPr>
            <a:xfrm rot="5400000">
              <a:off x="7581646" y="2380804"/>
              <a:ext cx="1247232" cy="777337"/>
              <a:chOff x="6336645" y="2942301"/>
              <a:chExt cx="1439862" cy="691232"/>
            </a:xfrm>
            <a:noFill/>
          </p:grpSpPr>
          <p:sp>
            <p:nvSpPr>
              <p:cNvPr id="405" name="正方形/長方形 404">
                <a:extLst>
                  <a:ext uri="{FF2B5EF4-FFF2-40B4-BE49-F238E27FC236}">
                    <a16:creationId xmlns:a16="http://schemas.microsoft.com/office/drawing/2014/main" id="{326F9D9D-DD5D-F947-A2EC-4E858A9EB84A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正方形/長方形 405">
                <a:extLst>
                  <a:ext uri="{FF2B5EF4-FFF2-40B4-BE49-F238E27FC236}">
                    <a16:creationId xmlns:a16="http://schemas.microsoft.com/office/drawing/2014/main" id="{C648F8AD-54B7-F460-7D01-09A8AD0C3D65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正方形/長方形 406">
                <a:extLst>
                  <a:ext uri="{FF2B5EF4-FFF2-40B4-BE49-F238E27FC236}">
                    <a16:creationId xmlns:a16="http://schemas.microsoft.com/office/drawing/2014/main" id="{BAD0A923-FF12-1755-AE44-997466B28196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正方形/長方形 407">
                <a:extLst>
                  <a:ext uri="{FF2B5EF4-FFF2-40B4-BE49-F238E27FC236}">
                    <a16:creationId xmlns:a16="http://schemas.microsoft.com/office/drawing/2014/main" id="{50B44E77-A219-0CE8-069A-585F8AA9317F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正方形/長方形 408">
                <a:extLst>
                  <a:ext uri="{FF2B5EF4-FFF2-40B4-BE49-F238E27FC236}">
                    <a16:creationId xmlns:a16="http://schemas.microsoft.com/office/drawing/2014/main" id="{515B4650-DC76-4264-8EBE-F26BBDE2AE7D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正方形/長方形 409">
                <a:extLst>
                  <a:ext uri="{FF2B5EF4-FFF2-40B4-BE49-F238E27FC236}">
                    <a16:creationId xmlns:a16="http://schemas.microsoft.com/office/drawing/2014/main" id="{4E724B37-D5DD-86E7-E3A0-2438B95917E0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正方形/長方形 410">
                <a:extLst>
                  <a:ext uri="{FF2B5EF4-FFF2-40B4-BE49-F238E27FC236}">
                    <a16:creationId xmlns:a16="http://schemas.microsoft.com/office/drawing/2014/main" id="{AB918164-DCCE-4742-C88E-67A50C1B436E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正方形/長方形 411">
                <a:extLst>
                  <a:ext uri="{FF2B5EF4-FFF2-40B4-BE49-F238E27FC236}">
                    <a16:creationId xmlns:a16="http://schemas.microsoft.com/office/drawing/2014/main" id="{0CB8F77F-78A1-F193-CB85-3D3666F8D13E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正方形/長方形 412">
                <a:extLst>
                  <a:ext uri="{FF2B5EF4-FFF2-40B4-BE49-F238E27FC236}">
                    <a16:creationId xmlns:a16="http://schemas.microsoft.com/office/drawing/2014/main" id="{FB63D60B-50EC-5C17-CEFA-B57EFCCFCE94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正方形/長方形 413">
                <a:extLst>
                  <a:ext uri="{FF2B5EF4-FFF2-40B4-BE49-F238E27FC236}">
                    <a16:creationId xmlns:a16="http://schemas.microsoft.com/office/drawing/2014/main" id="{67F97A98-B113-6DAC-A23E-6681C28B7BF6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19" name="グループ化 418">
            <a:extLst>
              <a:ext uri="{FF2B5EF4-FFF2-40B4-BE49-F238E27FC236}">
                <a16:creationId xmlns:a16="http://schemas.microsoft.com/office/drawing/2014/main" id="{E4E90BD1-FFED-F08C-9A92-3040A077F00B}"/>
              </a:ext>
            </a:extLst>
          </p:cNvPr>
          <p:cNvGrpSpPr/>
          <p:nvPr/>
        </p:nvGrpSpPr>
        <p:grpSpPr>
          <a:xfrm>
            <a:off x="8714324" y="2145858"/>
            <a:ext cx="777337" cy="1249877"/>
            <a:chOff x="8714324" y="2145858"/>
            <a:chExt cx="777337" cy="1249877"/>
          </a:xfrm>
        </p:grpSpPr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135DF21E-D338-5174-C546-52C1FCC6166B}"/>
                </a:ext>
              </a:extLst>
            </p:cNvPr>
            <p:cNvGrpSpPr/>
            <p:nvPr/>
          </p:nvGrpSpPr>
          <p:grpSpPr>
            <a:xfrm>
              <a:off x="8718832" y="2147167"/>
              <a:ext cx="771525" cy="1248568"/>
              <a:chOff x="8893253" y="2235311"/>
              <a:chExt cx="771525" cy="1248568"/>
            </a:xfrm>
          </p:grpSpPr>
          <p:sp>
            <p:nvSpPr>
              <p:cNvPr id="432" name="正方形/長方形 431">
                <a:extLst>
                  <a:ext uri="{FF2B5EF4-FFF2-40B4-BE49-F238E27FC236}">
                    <a16:creationId xmlns:a16="http://schemas.microsoft.com/office/drawing/2014/main" id="{7B91776D-9694-524D-3129-B7635BBA43EE}"/>
                  </a:ext>
                </a:extLst>
              </p:cNvPr>
              <p:cNvSpPr/>
              <p:nvPr/>
            </p:nvSpPr>
            <p:spPr>
              <a:xfrm>
                <a:off x="8893253" y="2235311"/>
                <a:ext cx="771525" cy="124856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正方形/長方形 432">
                <a:extLst>
                  <a:ext uri="{FF2B5EF4-FFF2-40B4-BE49-F238E27FC236}">
                    <a16:creationId xmlns:a16="http://schemas.microsoft.com/office/drawing/2014/main" id="{4385203E-EEF4-6A01-8E8B-66FAC1FC312A}"/>
                  </a:ext>
                </a:extLst>
              </p:cNvPr>
              <p:cNvSpPr/>
              <p:nvPr/>
            </p:nvSpPr>
            <p:spPr>
              <a:xfrm>
                <a:off x="8971450" y="2235311"/>
                <a:ext cx="615130" cy="124856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B8EDA481-1FC7-6A77-A5ED-E2D4A661F5A7}"/>
                  </a:ext>
                </a:extLst>
              </p:cNvPr>
              <p:cNvSpPr/>
              <p:nvPr/>
            </p:nvSpPr>
            <p:spPr>
              <a:xfrm>
                <a:off x="9605246" y="3098118"/>
                <a:ext cx="59531" cy="81438"/>
              </a:xfrm>
              <a:custGeom>
                <a:avLst/>
                <a:gdLst>
                  <a:gd name="connsiteX0" fmla="*/ 0 w 59531"/>
                  <a:gd name="connsiteY0" fmla="*/ 50291 h 81438"/>
                  <a:gd name="connsiteX1" fmla="*/ 59531 w 59531"/>
                  <a:gd name="connsiteY1" fmla="*/ 50291 h 81438"/>
                  <a:gd name="connsiteX2" fmla="*/ 59531 w 59531"/>
                  <a:gd name="connsiteY2" fmla="*/ 81438 h 81438"/>
                  <a:gd name="connsiteX3" fmla="*/ 0 w 59531"/>
                  <a:gd name="connsiteY3" fmla="*/ 81438 h 81438"/>
                  <a:gd name="connsiteX4" fmla="*/ 0 w 59531"/>
                  <a:gd name="connsiteY4" fmla="*/ 0 h 81438"/>
                  <a:gd name="connsiteX5" fmla="*/ 59531 w 59531"/>
                  <a:gd name="connsiteY5" fmla="*/ 0 h 81438"/>
                  <a:gd name="connsiteX6" fmla="*/ 59531 w 59531"/>
                  <a:gd name="connsiteY6" fmla="*/ 31147 h 81438"/>
                  <a:gd name="connsiteX7" fmla="*/ 0 w 59531"/>
                  <a:gd name="connsiteY7" fmla="*/ 31147 h 8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531" h="81438">
                    <a:moveTo>
                      <a:pt x="0" y="50291"/>
                    </a:moveTo>
                    <a:lnTo>
                      <a:pt x="59531" y="50291"/>
                    </a:lnTo>
                    <a:lnTo>
                      <a:pt x="59531" y="81438"/>
                    </a:lnTo>
                    <a:lnTo>
                      <a:pt x="0" y="81438"/>
                    </a:lnTo>
                    <a:close/>
                    <a:moveTo>
                      <a:pt x="0" y="0"/>
                    </a:moveTo>
                    <a:lnTo>
                      <a:pt x="59531" y="0"/>
                    </a:lnTo>
                    <a:lnTo>
                      <a:pt x="59531" y="31147"/>
                    </a:lnTo>
                    <a:lnTo>
                      <a:pt x="0" y="3114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7EEF9F46-5C42-4E34-7E69-DCB23A68CA94}"/>
                </a:ext>
              </a:extLst>
            </p:cNvPr>
            <p:cNvGrpSpPr/>
            <p:nvPr/>
          </p:nvGrpSpPr>
          <p:grpSpPr>
            <a:xfrm rot="5400000">
              <a:off x="8479377" y="2380805"/>
              <a:ext cx="1247232" cy="777337"/>
              <a:chOff x="6336645" y="2942301"/>
              <a:chExt cx="1439862" cy="691232"/>
            </a:xfrm>
            <a:noFill/>
          </p:grpSpPr>
          <p:sp>
            <p:nvSpPr>
              <p:cNvPr id="422" name="正方形/長方形 421">
                <a:extLst>
                  <a:ext uri="{FF2B5EF4-FFF2-40B4-BE49-F238E27FC236}">
                    <a16:creationId xmlns:a16="http://schemas.microsoft.com/office/drawing/2014/main" id="{81BAAE29-2841-F770-48E0-60F3CA1BBE17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正方形/長方形 422">
                <a:extLst>
                  <a:ext uri="{FF2B5EF4-FFF2-40B4-BE49-F238E27FC236}">
                    <a16:creationId xmlns:a16="http://schemas.microsoft.com/office/drawing/2014/main" id="{02AAA1A1-5C4F-41A5-698C-3760F1FE9567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正方形/長方形 423">
                <a:extLst>
                  <a:ext uri="{FF2B5EF4-FFF2-40B4-BE49-F238E27FC236}">
                    <a16:creationId xmlns:a16="http://schemas.microsoft.com/office/drawing/2014/main" id="{41A09B81-0F36-6754-94B5-1E32364046D2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正方形/長方形 424">
                <a:extLst>
                  <a:ext uri="{FF2B5EF4-FFF2-40B4-BE49-F238E27FC236}">
                    <a16:creationId xmlns:a16="http://schemas.microsoft.com/office/drawing/2014/main" id="{22624AD8-CEC0-B6CA-C0BA-66C9ED6093FC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正方形/長方形 425">
                <a:extLst>
                  <a:ext uri="{FF2B5EF4-FFF2-40B4-BE49-F238E27FC236}">
                    <a16:creationId xmlns:a16="http://schemas.microsoft.com/office/drawing/2014/main" id="{98FA5AB1-D062-902C-144B-0C96173B5641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正方形/長方形 426">
                <a:extLst>
                  <a:ext uri="{FF2B5EF4-FFF2-40B4-BE49-F238E27FC236}">
                    <a16:creationId xmlns:a16="http://schemas.microsoft.com/office/drawing/2014/main" id="{C8ED9A9E-E8D6-78EB-3075-D6413937C783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正方形/長方形 427">
                <a:extLst>
                  <a:ext uri="{FF2B5EF4-FFF2-40B4-BE49-F238E27FC236}">
                    <a16:creationId xmlns:a16="http://schemas.microsoft.com/office/drawing/2014/main" id="{E7123C48-D816-C82B-019A-9F80B927377A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正方形/長方形 428">
                <a:extLst>
                  <a:ext uri="{FF2B5EF4-FFF2-40B4-BE49-F238E27FC236}">
                    <a16:creationId xmlns:a16="http://schemas.microsoft.com/office/drawing/2014/main" id="{EAC8C0F0-3EA3-DD46-4FEB-02EA2AC281E5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正方形/長方形 429">
                <a:extLst>
                  <a:ext uri="{FF2B5EF4-FFF2-40B4-BE49-F238E27FC236}">
                    <a16:creationId xmlns:a16="http://schemas.microsoft.com/office/drawing/2014/main" id="{7171DF7F-BA81-6735-1790-FC585185160B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正方形/長方形 430">
                <a:extLst>
                  <a:ext uri="{FF2B5EF4-FFF2-40B4-BE49-F238E27FC236}">
                    <a16:creationId xmlns:a16="http://schemas.microsoft.com/office/drawing/2014/main" id="{10159F88-38FD-8306-F1E8-2389A7B9BD15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0A11D129-2FA4-1290-A5D3-8BAAAD5C697C}"/>
              </a:ext>
            </a:extLst>
          </p:cNvPr>
          <p:cNvGrpSpPr/>
          <p:nvPr/>
        </p:nvGrpSpPr>
        <p:grpSpPr>
          <a:xfrm>
            <a:off x="7801125" y="3668891"/>
            <a:ext cx="810040" cy="1285082"/>
            <a:chOff x="7801125" y="3668891"/>
            <a:chExt cx="810040" cy="1285082"/>
          </a:xfrm>
        </p:grpSpPr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8F35842F-F331-0923-93A0-D0C12A6234EB}"/>
                </a:ext>
              </a:extLst>
            </p:cNvPr>
            <p:cNvGrpSpPr/>
            <p:nvPr/>
          </p:nvGrpSpPr>
          <p:grpSpPr>
            <a:xfrm>
              <a:off x="7801125" y="3668891"/>
              <a:ext cx="810040" cy="1285082"/>
              <a:chOff x="7940339" y="3672963"/>
              <a:chExt cx="810040" cy="1285082"/>
            </a:xfrm>
          </p:grpSpPr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B81AA832-1005-12AC-74B4-73D43809CB5F}"/>
                  </a:ext>
                </a:extLst>
              </p:cNvPr>
              <p:cNvGrpSpPr/>
              <p:nvPr/>
            </p:nvGrpSpPr>
            <p:grpSpPr>
              <a:xfrm>
                <a:off x="7940339" y="3672963"/>
                <a:ext cx="810040" cy="1285082"/>
                <a:chOff x="7940339" y="3672963"/>
                <a:chExt cx="810040" cy="1285082"/>
              </a:xfrm>
            </p:grpSpPr>
            <p:sp>
              <p:nvSpPr>
                <p:cNvPr id="450" name="正方形/長方形 449">
                  <a:extLst>
                    <a:ext uri="{FF2B5EF4-FFF2-40B4-BE49-F238E27FC236}">
                      <a16:creationId xmlns:a16="http://schemas.microsoft.com/office/drawing/2014/main" id="{ED8A230D-FC38-B183-5F64-8B941BCA2636}"/>
                    </a:ext>
                  </a:extLst>
                </p:cNvPr>
                <p:cNvSpPr/>
                <p:nvPr/>
              </p:nvSpPr>
              <p:spPr>
                <a:xfrm>
                  <a:off x="8001870" y="3672963"/>
                  <a:ext cx="686979" cy="128508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正方形/長方形 450">
                  <a:extLst>
                    <a:ext uri="{FF2B5EF4-FFF2-40B4-BE49-F238E27FC236}">
                      <a16:creationId xmlns:a16="http://schemas.microsoft.com/office/drawing/2014/main" id="{8BD9AD6A-A191-A917-1078-27EE111297CD}"/>
                    </a:ext>
                  </a:extLst>
                </p:cNvPr>
                <p:cNvSpPr/>
                <p:nvPr/>
              </p:nvSpPr>
              <p:spPr>
                <a:xfrm>
                  <a:off x="8039983" y="3705507"/>
                  <a:ext cx="72220" cy="1228725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50000"/>
                    </a:schemeClr>
                  </a:fgClr>
                  <a:bgClr>
                    <a:schemeClr val="tx1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正方形/長方形 451">
                  <a:extLst>
                    <a:ext uri="{FF2B5EF4-FFF2-40B4-BE49-F238E27FC236}">
                      <a16:creationId xmlns:a16="http://schemas.microsoft.com/office/drawing/2014/main" id="{3C727A6C-39CE-57EA-D8F8-1F103173F17E}"/>
                    </a:ext>
                  </a:extLst>
                </p:cNvPr>
                <p:cNvSpPr/>
                <p:nvPr/>
              </p:nvSpPr>
              <p:spPr>
                <a:xfrm>
                  <a:off x="8575764" y="3705507"/>
                  <a:ext cx="72220" cy="1228725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50000"/>
                    </a:schemeClr>
                  </a:fgClr>
                  <a:bgClr>
                    <a:schemeClr val="tx1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正方形/長方形 452">
                  <a:extLst>
                    <a:ext uri="{FF2B5EF4-FFF2-40B4-BE49-F238E27FC236}">
                      <a16:creationId xmlns:a16="http://schemas.microsoft.com/office/drawing/2014/main" id="{D0C00AD5-30AF-1FD4-C801-792C76B9DE42}"/>
                    </a:ext>
                  </a:extLst>
                </p:cNvPr>
                <p:cNvSpPr/>
                <p:nvPr/>
              </p:nvSpPr>
              <p:spPr>
                <a:xfrm>
                  <a:off x="7940339" y="4912325"/>
                  <a:ext cx="810040" cy="4572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正方形/長方形 453">
                  <a:extLst>
                    <a:ext uri="{FF2B5EF4-FFF2-40B4-BE49-F238E27FC236}">
                      <a16:creationId xmlns:a16="http://schemas.microsoft.com/office/drawing/2014/main" id="{22FAF44B-D12A-6442-A39D-C82A3086D636}"/>
                    </a:ext>
                  </a:extLst>
                </p:cNvPr>
                <p:cNvSpPr/>
                <p:nvPr/>
              </p:nvSpPr>
              <p:spPr>
                <a:xfrm>
                  <a:off x="8147722" y="3709318"/>
                  <a:ext cx="395274" cy="1169981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72C1F894-D334-DD52-EEBC-B13DEB039504}"/>
                  </a:ext>
                </a:extLst>
              </p:cNvPr>
              <p:cNvSpPr/>
              <p:nvPr/>
            </p:nvSpPr>
            <p:spPr>
              <a:xfrm>
                <a:off x="8162977" y="3727540"/>
                <a:ext cx="364129" cy="1130782"/>
              </a:xfrm>
              <a:custGeom>
                <a:avLst/>
                <a:gdLst>
                  <a:gd name="connsiteX0" fmla="*/ 329458 w 364129"/>
                  <a:gd name="connsiteY0" fmla="*/ 1071561 h 1130782"/>
                  <a:gd name="connsiteX1" fmla="*/ 364129 w 364129"/>
                  <a:gd name="connsiteY1" fmla="*/ 1071561 h 1130782"/>
                  <a:gd name="connsiteX2" fmla="*/ 364129 w 364129"/>
                  <a:gd name="connsiteY2" fmla="*/ 1130782 h 1130782"/>
                  <a:gd name="connsiteX3" fmla="*/ 329458 w 364129"/>
                  <a:gd name="connsiteY3" fmla="*/ 1130782 h 1130782"/>
                  <a:gd name="connsiteX4" fmla="*/ 0 w 364129"/>
                  <a:gd name="connsiteY4" fmla="*/ 1071561 h 1130782"/>
                  <a:gd name="connsiteX5" fmla="*/ 316456 w 364129"/>
                  <a:gd name="connsiteY5" fmla="*/ 1071561 h 1130782"/>
                  <a:gd name="connsiteX6" fmla="*/ 316456 w 364129"/>
                  <a:gd name="connsiteY6" fmla="*/ 1130782 h 1130782"/>
                  <a:gd name="connsiteX7" fmla="*/ 0 w 364129"/>
                  <a:gd name="connsiteY7" fmla="*/ 1130782 h 1130782"/>
                  <a:gd name="connsiteX8" fmla="*/ 329458 w 364129"/>
                  <a:gd name="connsiteY8" fmla="*/ 989136 h 1130782"/>
                  <a:gd name="connsiteX9" fmla="*/ 364129 w 364129"/>
                  <a:gd name="connsiteY9" fmla="*/ 989136 h 1130782"/>
                  <a:gd name="connsiteX10" fmla="*/ 364129 w 364129"/>
                  <a:gd name="connsiteY10" fmla="*/ 1048357 h 1130782"/>
                  <a:gd name="connsiteX11" fmla="*/ 329458 w 364129"/>
                  <a:gd name="connsiteY11" fmla="*/ 1048357 h 1130782"/>
                  <a:gd name="connsiteX12" fmla="*/ 0 w 364129"/>
                  <a:gd name="connsiteY12" fmla="*/ 989136 h 1130782"/>
                  <a:gd name="connsiteX13" fmla="*/ 316456 w 364129"/>
                  <a:gd name="connsiteY13" fmla="*/ 989136 h 1130782"/>
                  <a:gd name="connsiteX14" fmla="*/ 316456 w 364129"/>
                  <a:gd name="connsiteY14" fmla="*/ 1048357 h 1130782"/>
                  <a:gd name="connsiteX15" fmla="*/ 0 w 364129"/>
                  <a:gd name="connsiteY15" fmla="*/ 1048357 h 1130782"/>
                  <a:gd name="connsiteX16" fmla="*/ 329458 w 364129"/>
                  <a:gd name="connsiteY16" fmla="*/ 906708 h 1130782"/>
                  <a:gd name="connsiteX17" fmla="*/ 364129 w 364129"/>
                  <a:gd name="connsiteY17" fmla="*/ 906708 h 1130782"/>
                  <a:gd name="connsiteX18" fmla="*/ 364129 w 364129"/>
                  <a:gd name="connsiteY18" fmla="*/ 965929 h 1130782"/>
                  <a:gd name="connsiteX19" fmla="*/ 329458 w 364129"/>
                  <a:gd name="connsiteY19" fmla="*/ 965929 h 1130782"/>
                  <a:gd name="connsiteX20" fmla="*/ 0 w 364129"/>
                  <a:gd name="connsiteY20" fmla="*/ 906708 h 1130782"/>
                  <a:gd name="connsiteX21" fmla="*/ 316456 w 364129"/>
                  <a:gd name="connsiteY21" fmla="*/ 906708 h 1130782"/>
                  <a:gd name="connsiteX22" fmla="*/ 316456 w 364129"/>
                  <a:gd name="connsiteY22" fmla="*/ 965929 h 1130782"/>
                  <a:gd name="connsiteX23" fmla="*/ 0 w 364129"/>
                  <a:gd name="connsiteY23" fmla="*/ 965929 h 1130782"/>
                  <a:gd name="connsiteX24" fmla="*/ 329458 w 364129"/>
                  <a:gd name="connsiteY24" fmla="*/ 824280 h 1130782"/>
                  <a:gd name="connsiteX25" fmla="*/ 364129 w 364129"/>
                  <a:gd name="connsiteY25" fmla="*/ 824280 h 1130782"/>
                  <a:gd name="connsiteX26" fmla="*/ 364129 w 364129"/>
                  <a:gd name="connsiteY26" fmla="*/ 883501 h 1130782"/>
                  <a:gd name="connsiteX27" fmla="*/ 329458 w 364129"/>
                  <a:gd name="connsiteY27" fmla="*/ 883501 h 1130782"/>
                  <a:gd name="connsiteX28" fmla="*/ 0 w 364129"/>
                  <a:gd name="connsiteY28" fmla="*/ 824280 h 1130782"/>
                  <a:gd name="connsiteX29" fmla="*/ 316456 w 364129"/>
                  <a:gd name="connsiteY29" fmla="*/ 824280 h 1130782"/>
                  <a:gd name="connsiteX30" fmla="*/ 316456 w 364129"/>
                  <a:gd name="connsiteY30" fmla="*/ 883501 h 1130782"/>
                  <a:gd name="connsiteX31" fmla="*/ 0 w 364129"/>
                  <a:gd name="connsiteY31" fmla="*/ 883501 h 1130782"/>
                  <a:gd name="connsiteX32" fmla="*/ 329458 w 364129"/>
                  <a:gd name="connsiteY32" fmla="*/ 741852 h 1130782"/>
                  <a:gd name="connsiteX33" fmla="*/ 364129 w 364129"/>
                  <a:gd name="connsiteY33" fmla="*/ 741852 h 1130782"/>
                  <a:gd name="connsiteX34" fmla="*/ 364129 w 364129"/>
                  <a:gd name="connsiteY34" fmla="*/ 801073 h 1130782"/>
                  <a:gd name="connsiteX35" fmla="*/ 329458 w 364129"/>
                  <a:gd name="connsiteY35" fmla="*/ 801073 h 1130782"/>
                  <a:gd name="connsiteX36" fmla="*/ 0 w 364129"/>
                  <a:gd name="connsiteY36" fmla="*/ 741852 h 1130782"/>
                  <a:gd name="connsiteX37" fmla="*/ 316456 w 364129"/>
                  <a:gd name="connsiteY37" fmla="*/ 741852 h 1130782"/>
                  <a:gd name="connsiteX38" fmla="*/ 316456 w 364129"/>
                  <a:gd name="connsiteY38" fmla="*/ 801073 h 1130782"/>
                  <a:gd name="connsiteX39" fmla="*/ 0 w 364129"/>
                  <a:gd name="connsiteY39" fmla="*/ 801073 h 1130782"/>
                  <a:gd name="connsiteX40" fmla="*/ 329458 w 364129"/>
                  <a:gd name="connsiteY40" fmla="*/ 659424 h 1130782"/>
                  <a:gd name="connsiteX41" fmla="*/ 364129 w 364129"/>
                  <a:gd name="connsiteY41" fmla="*/ 659424 h 1130782"/>
                  <a:gd name="connsiteX42" fmla="*/ 364129 w 364129"/>
                  <a:gd name="connsiteY42" fmla="*/ 718645 h 1130782"/>
                  <a:gd name="connsiteX43" fmla="*/ 329458 w 364129"/>
                  <a:gd name="connsiteY43" fmla="*/ 718645 h 1130782"/>
                  <a:gd name="connsiteX44" fmla="*/ 0 w 364129"/>
                  <a:gd name="connsiteY44" fmla="*/ 659424 h 1130782"/>
                  <a:gd name="connsiteX45" fmla="*/ 316456 w 364129"/>
                  <a:gd name="connsiteY45" fmla="*/ 659424 h 1130782"/>
                  <a:gd name="connsiteX46" fmla="*/ 316456 w 364129"/>
                  <a:gd name="connsiteY46" fmla="*/ 718645 h 1130782"/>
                  <a:gd name="connsiteX47" fmla="*/ 0 w 364129"/>
                  <a:gd name="connsiteY47" fmla="*/ 718645 h 1130782"/>
                  <a:gd name="connsiteX48" fmla="*/ 329458 w 364129"/>
                  <a:gd name="connsiteY48" fmla="*/ 576996 h 1130782"/>
                  <a:gd name="connsiteX49" fmla="*/ 364129 w 364129"/>
                  <a:gd name="connsiteY49" fmla="*/ 576996 h 1130782"/>
                  <a:gd name="connsiteX50" fmla="*/ 364129 w 364129"/>
                  <a:gd name="connsiteY50" fmla="*/ 636217 h 1130782"/>
                  <a:gd name="connsiteX51" fmla="*/ 329458 w 364129"/>
                  <a:gd name="connsiteY51" fmla="*/ 636217 h 1130782"/>
                  <a:gd name="connsiteX52" fmla="*/ 0 w 364129"/>
                  <a:gd name="connsiteY52" fmla="*/ 576996 h 1130782"/>
                  <a:gd name="connsiteX53" fmla="*/ 316456 w 364129"/>
                  <a:gd name="connsiteY53" fmla="*/ 576996 h 1130782"/>
                  <a:gd name="connsiteX54" fmla="*/ 316456 w 364129"/>
                  <a:gd name="connsiteY54" fmla="*/ 636217 h 1130782"/>
                  <a:gd name="connsiteX55" fmla="*/ 0 w 364129"/>
                  <a:gd name="connsiteY55" fmla="*/ 636217 h 1130782"/>
                  <a:gd name="connsiteX56" fmla="*/ 329458 w 364129"/>
                  <a:gd name="connsiteY56" fmla="*/ 494568 h 1130782"/>
                  <a:gd name="connsiteX57" fmla="*/ 364129 w 364129"/>
                  <a:gd name="connsiteY57" fmla="*/ 494568 h 1130782"/>
                  <a:gd name="connsiteX58" fmla="*/ 364129 w 364129"/>
                  <a:gd name="connsiteY58" fmla="*/ 553789 h 1130782"/>
                  <a:gd name="connsiteX59" fmla="*/ 329458 w 364129"/>
                  <a:gd name="connsiteY59" fmla="*/ 553789 h 1130782"/>
                  <a:gd name="connsiteX60" fmla="*/ 0 w 364129"/>
                  <a:gd name="connsiteY60" fmla="*/ 494568 h 1130782"/>
                  <a:gd name="connsiteX61" fmla="*/ 316456 w 364129"/>
                  <a:gd name="connsiteY61" fmla="*/ 494568 h 1130782"/>
                  <a:gd name="connsiteX62" fmla="*/ 316456 w 364129"/>
                  <a:gd name="connsiteY62" fmla="*/ 553789 h 1130782"/>
                  <a:gd name="connsiteX63" fmla="*/ 0 w 364129"/>
                  <a:gd name="connsiteY63" fmla="*/ 553789 h 1130782"/>
                  <a:gd name="connsiteX64" fmla="*/ 329458 w 364129"/>
                  <a:gd name="connsiteY64" fmla="*/ 412140 h 1130782"/>
                  <a:gd name="connsiteX65" fmla="*/ 364129 w 364129"/>
                  <a:gd name="connsiteY65" fmla="*/ 412140 h 1130782"/>
                  <a:gd name="connsiteX66" fmla="*/ 364129 w 364129"/>
                  <a:gd name="connsiteY66" fmla="*/ 471361 h 1130782"/>
                  <a:gd name="connsiteX67" fmla="*/ 329458 w 364129"/>
                  <a:gd name="connsiteY67" fmla="*/ 471361 h 1130782"/>
                  <a:gd name="connsiteX68" fmla="*/ 0 w 364129"/>
                  <a:gd name="connsiteY68" fmla="*/ 412140 h 1130782"/>
                  <a:gd name="connsiteX69" fmla="*/ 316456 w 364129"/>
                  <a:gd name="connsiteY69" fmla="*/ 412140 h 1130782"/>
                  <a:gd name="connsiteX70" fmla="*/ 316456 w 364129"/>
                  <a:gd name="connsiteY70" fmla="*/ 471361 h 1130782"/>
                  <a:gd name="connsiteX71" fmla="*/ 0 w 364129"/>
                  <a:gd name="connsiteY71" fmla="*/ 471361 h 1130782"/>
                  <a:gd name="connsiteX72" fmla="*/ 329458 w 364129"/>
                  <a:gd name="connsiteY72" fmla="*/ 329712 h 1130782"/>
                  <a:gd name="connsiteX73" fmla="*/ 364129 w 364129"/>
                  <a:gd name="connsiteY73" fmla="*/ 329712 h 1130782"/>
                  <a:gd name="connsiteX74" fmla="*/ 364129 w 364129"/>
                  <a:gd name="connsiteY74" fmla="*/ 388933 h 1130782"/>
                  <a:gd name="connsiteX75" fmla="*/ 329458 w 364129"/>
                  <a:gd name="connsiteY75" fmla="*/ 388933 h 1130782"/>
                  <a:gd name="connsiteX76" fmla="*/ 0 w 364129"/>
                  <a:gd name="connsiteY76" fmla="*/ 329712 h 1130782"/>
                  <a:gd name="connsiteX77" fmla="*/ 316456 w 364129"/>
                  <a:gd name="connsiteY77" fmla="*/ 329712 h 1130782"/>
                  <a:gd name="connsiteX78" fmla="*/ 316456 w 364129"/>
                  <a:gd name="connsiteY78" fmla="*/ 388933 h 1130782"/>
                  <a:gd name="connsiteX79" fmla="*/ 0 w 364129"/>
                  <a:gd name="connsiteY79" fmla="*/ 388933 h 1130782"/>
                  <a:gd name="connsiteX80" fmla="*/ 329458 w 364129"/>
                  <a:gd name="connsiteY80" fmla="*/ 247284 h 1130782"/>
                  <a:gd name="connsiteX81" fmla="*/ 364129 w 364129"/>
                  <a:gd name="connsiteY81" fmla="*/ 247284 h 1130782"/>
                  <a:gd name="connsiteX82" fmla="*/ 364129 w 364129"/>
                  <a:gd name="connsiteY82" fmla="*/ 306505 h 1130782"/>
                  <a:gd name="connsiteX83" fmla="*/ 329458 w 364129"/>
                  <a:gd name="connsiteY83" fmla="*/ 306505 h 1130782"/>
                  <a:gd name="connsiteX84" fmla="*/ 0 w 364129"/>
                  <a:gd name="connsiteY84" fmla="*/ 247284 h 1130782"/>
                  <a:gd name="connsiteX85" fmla="*/ 316456 w 364129"/>
                  <a:gd name="connsiteY85" fmla="*/ 247284 h 1130782"/>
                  <a:gd name="connsiteX86" fmla="*/ 316456 w 364129"/>
                  <a:gd name="connsiteY86" fmla="*/ 306505 h 1130782"/>
                  <a:gd name="connsiteX87" fmla="*/ 0 w 364129"/>
                  <a:gd name="connsiteY87" fmla="*/ 306505 h 1130782"/>
                  <a:gd name="connsiteX88" fmla="*/ 329458 w 364129"/>
                  <a:gd name="connsiteY88" fmla="*/ 164856 h 1130782"/>
                  <a:gd name="connsiteX89" fmla="*/ 364129 w 364129"/>
                  <a:gd name="connsiteY89" fmla="*/ 164856 h 1130782"/>
                  <a:gd name="connsiteX90" fmla="*/ 364129 w 364129"/>
                  <a:gd name="connsiteY90" fmla="*/ 224077 h 1130782"/>
                  <a:gd name="connsiteX91" fmla="*/ 329458 w 364129"/>
                  <a:gd name="connsiteY91" fmla="*/ 224077 h 1130782"/>
                  <a:gd name="connsiteX92" fmla="*/ 0 w 364129"/>
                  <a:gd name="connsiteY92" fmla="*/ 164856 h 1130782"/>
                  <a:gd name="connsiteX93" fmla="*/ 316456 w 364129"/>
                  <a:gd name="connsiteY93" fmla="*/ 164856 h 1130782"/>
                  <a:gd name="connsiteX94" fmla="*/ 316456 w 364129"/>
                  <a:gd name="connsiteY94" fmla="*/ 224077 h 1130782"/>
                  <a:gd name="connsiteX95" fmla="*/ 0 w 364129"/>
                  <a:gd name="connsiteY95" fmla="*/ 224077 h 1130782"/>
                  <a:gd name="connsiteX96" fmla="*/ 329458 w 364129"/>
                  <a:gd name="connsiteY96" fmla="*/ 82428 h 1130782"/>
                  <a:gd name="connsiteX97" fmla="*/ 364129 w 364129"/>
                  <a:gd name="connsiteY97" fmla="*/ 82428 h 1130782"/>
                  <a:gd name="connsiteX98" fmla="*/ 364129 w 364129"/>
                  <a:gd name="connsiteY98" fmla="*/ 141649 h 1130782"/>
                  <a:gd name="connsiteX99" fmla="*/ 329458 w 364129"/>
                  <a:gd name="connsiteY99" fmla="*/ 141649 h 1130782"/>
                  <a:gd name="connsiteX100" fmla="*/ 0 w 364129"/>
                  <a:gd name="connsiteY100" fmla="*/ 82428 h 1130782"/>
                  <a:gd name="connsiteX101" fmla="*/ 316456 w 364129"/>
                  <a:gd name="connsiteY101" fmla="*/ 82428 h 1130782"/>
                  <a:gd name="connsiteX102" fmla="*/ 316456 w 364129"/>
                  <a:gd name="connsiteY102" fmla="*/ 141649 h 1130782"/>
                  <a:gd name="connsiteX103" fmla="*/ 0 w 364129"/>
                  <a:gd name="connsiteY103" fmla="*/ 141649 h 1130782"/>
                  <a:gd name="connsiteX104" fmla="*/ 329458 w 364129"/>
                  <a:gd name="connsiteY104" fmla="*/ 0 h 1130782"/>
                  <a:gd name="connsiteX105" fmla="*/ 364129 w 364129"/>
                  <a:gd name="connsiteY105" fmla="*/ 0 h 1130782"/>
                  <a:gd name="connsiteX106" fmla="*/ 364129 w 364129"/>
                  <a:gd name="connsiteY106" fmla="*/ 59221 h 1130782"/>
                  <a:gd name="connsiteX107" fmla="*/ 329458 w 364129"/>
                  <a:gd name="connsiteY107" fmla="*/ 59221 h 1130782"/>
                  <a:gd name="connsiteX108" fmla="*/ 0 w 364129"/>
                  <a:gd name="connsiteY108" fmla="*/ 0 h 1130782"/>
                  <a:gd name="connsiteX109" fmla="*/ 316456 w 364129"/>
                  <a:gd name="connsiteY109" fmla="*/ 0 h 1130782"/>
                  <a:gd name="connsiteX110" fmla="*/ 316456 w 364129"/>
                  <a:gd name="connsiteY110" fmla="*/ 59221 h 1130782"/>
                  <a:gd name="connsiteX111" fmla="*/ 0 w 364129"/>
                  <a:gd name="connsiteY111" fmla="*/ 59221 h 1130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64129" h="1130782">
                    <a:moveTo>
                      <a:pt x="329458" y="1071561"/>
                    </a:moveTo>
                    <a:lnTo>
                      <a:pt x="364129" y="1071561"/>
                    </a:lnTo>
                    <a:lnTo>
                      <a:pt x="364129" y="1130782"/>
                    </a:lnTo>
                    <a:lnTo>
                      <a:pt x="329458" y="1130782"/>
                    </a:lnTo>
                    <a:close/>
                    <a:moveTo>
                      <a:pt x="0" y="1071561"/>
                    </a:moveTo>
                    <a:lnTo>
                      <a:pt x="316456" y="1071561"/>
                    </a:lnTo>
                    <a:lnTo>
                      <a:pt x="316456" y="1130782"/>
                    </a:lnTo>
                    <a:lnTo>
                      <a:pt x="0" y="1130782"/>
                    </a:lnTo>
                    <a:close/>
                    <a:moveTo>
                      <a:pt x="329458" y="989136"/>
                    </a:moveTo>
                    <a:lnTo>
                      <a:pt x="364129" y="989136"/>
                    </a:lnTo>
                    <a:lnTo>
                      <a:pt x="364129" y="1048357"/>
                    </a:lnTo>
                    <a:lnTo>
                      <a:pt x="329458" y="1048357"/>
                    </a:lnTo>
                    <a:close/>
                    <a:moveTo>
                      <a:pt x="0" y="989136"/>
                    </a:moveTo>
                    <a:lnTo>
                      <a:pt x="316456" y="989136"/>
                    </a:lnTo>
                    <a:lnTo>
                      <a:pt x="316456" y="1048357"/>
                    </a:lnTo>
                    <a:lnTo>
                      <a:pt x="0" y="1048357"/>
                    </a:lnTo>
                    <a:close/>
                    <a:moveTo>
                      <a:pt x="329458" y="906708"/>
                    </a:moveTo>
                    <a:lnTo>
                      <a:pt x="364129" y="906708"/>
                    </a:lnTo>
                    <a:lnTo>
                      <a:pt x="364129" y="965929"/>
                    </a:lnTo>
                    <a:lnTo>
                      <a:pt x="329458" y="965929"/>
                    </a:lnTo>
                    <a:close/>
                    <a:moveTo>
                      <a:pt x="0" y="906708"/>
                    </a:moveTo>
                    <a:lnTo>
                      <a:pt x="316456" y="906708"/>
                    </a:lnTo>
                    <a:lnTo>
                      <a:pt x="316456" y="965929"/>
                    </a:lnTo>
                    <a:lnTo>
                      <a:pt x="0" y="965929"/>
                    </a:lnTo>
                    <a:close/>
                    <a:moveTo>
                      <a:pt x="329458" y="824280"/>
                    </a:moveTo>
                    <a:lnTo>
                      <a:pt x="364129" y="824280"/>
                    </a:lnTo>
                    <a:lnTo>
                      <a:pt x="364129" y="883501"/>
                    </a:lnTo>
                    <a:lnTo>
                      <a:pt x="329458" y="883501"/>
                    </a:lnTo>
                    <a:close/>
                    <a:moveTo>
                      <a:pt x="0" y="824280"/>
                    </a:moveTo>
                    <a:lnTo>
                      <a:pt x="316456" y="824280"/>
                    </a:lnTo>
                    <a:lnTo>
                      <a:pt x="316456" y="883501"/>
                    </a:lnTo>
                    <a:lnTo>
                      <a:pt x="0" y="883501"/>
                    </a:lnTo>
                    <a:close/>
                    <a:moveTo>
                      <a:pt x="329458" y="741852"/>
                    </a:moveTo>
                    <a:lnTo>
                      <a:pt x="364129" y="741852"/>
                    </a:lnTo>
                    <a:lnTo>
                      <a:pt x="364129" y="801073"/>
                    </a:lnTo>
                    <a:lnTo>
                      <a:pt x="329458" y="801073"/>
                    </a:lnTo>
                    <a:close/>
                    <a:moveTo>
                      <a:pt x="0" y="741852"/>
                    </a:moveTo>
                    <a:lnTo>
                      <a:pt x="316456" y="741852"/>
                    </a:lnTo>
                    <a:lnTo>
                      <a:pt x="316456" y="801073"/>
                    </a:lnTo>
                    <a:lnTo>
                      <a:pt x="0" y="801073"/>
                    </a:lnTo>
                    <a:close/>
                    <a:moveTo>
                      <a:pt x="329458" y="659424"/>
                    </a:moveTo>
                    <a:lnTo>
                      <a:pt x="364129" y="659424"/>
                    </a:lnTo>
                    <a:lnTo>
                      <a:pt x="364129" y="718645"/>
                    </a:lnTo>
                    <a:lnTo>
                      <a:pt x="329458" y="718645"/>
                    </a:lnTo>
                    <a:close/>
                    <a:moveTo>
                      <a:pt x="0" y="659424"/>
                    </a:moveTo>
                    <a:lnTo>
                      <a:pt x="316456" y="659424"/>
                    </a:lnTo>
                    <a:lnTo>
                      <a:pt x="316456" y="718645"/>
                    </a:lnTo>
                    <a:lnTo>
                      <a:pt x="0" y="718645"/>
                    </a:lnTo>
                    <a:close/>
                    <a:moveTo>
                      <a:pt x="329458" y="576996"/>
                    </a:moveTo>
                    <a:lnTo>
                      <a:pt x="364129" y="576996"/>
                    </a:lnTo>
                    <a:lnTo>
                      <a:pt x="364129" y="636217"/>
                    </a:lnTo>
                    <a:lnTo>
                      <a:pt x="329458" y="636217"/>
                    </a:lnTo>
                    <a:close/>
                    <a:moveTo>
                      <a:pt x="0" y="576996"/>
                    </a:moveTo>
                    <a:lnTo>
                      <a:pt x="316456" y="576996"/>
                    </a:lnTo>
                    <a:lnTo>
                      <a:pt x="316456" y="636217"/>
                    </a:lnTo>
                    <a:lnTo>
                      <a:pt x="0" y="636217"/>
                    </a:lnTo>
                    <a:close/>
                    <a:moveTo>
                      <a:pt x="329458" y="494568"/>
                    </a:moveTo>
                    <a:lnTo>
                      <a:pt x="364129" y="494568"/>
                    </a:lnTo>
                    <a:lnTo>
                      <a:pt x="364129" y="553789"/>
                    </a:lnTo>
                    <a:lnTo>
                      <a:pt x="329458" y="553789"/>
                    </a:lnTo>
                    <a:close/>
                    <a:moveTo>
                      <a:pt x="0" y="494568"/>
                    </a:moveTo>
                    <a:lnTo>
                      <a:pt x="316456" y="494568"/>
                    </a:lnTo>
                    <a:lnTo>
                      <a:pt x="316456" y="553789"/>
                    </a:lnTo>
                    <a:lnTo>
                      <a:pt x="0" y="553789"/>
                    </a:lnTo>
                    <a:close/>
                    <a:moveTo>
                      <a:pt x="329458" y="412140"/>
                    </a:moveTo>
                    <a:lnTo>
                      <a:pt x="364129" y="412140"/>
                    </a:lnTo>
                    <a:lnTo>
                      <a:pt x="364129" y="471361"/>
                    </a:lnTo>
                    <a:lnTo>
                      <a:pt x="329458" y="471361"/>
                    </a:lnTo>
                    <a:close/>
                    <a:moveTo>
                      <a:pt x="0" y="412140"/>
                    </a:moveTo>
                    <a:lnTo>
                      <a:pt x="316456" y="412140"/>
                    </a:lnTo>
                    <a:lnTo>
                      <a:pt x="316456" y="471361"/>
                    </a:lnTo>
                    <a:lnTo>
                      <a:pt x="0" y="471361"/>
                    </a:lnTo>
                    <a:close/>
                    <a:moveTo>
                      <a:pt x="329458" y="329712"/>
                    </a:moveTo>
                    <a:lnTo>
                      <a:pt x="364129" y="329712"/>
                    </a:lnTo>
                    <a:lnTo>
                      <a:pt x="364129" y="388933"/>
                    </a:lnTo>
                    <a:lnTo>
                      <a:pt x="329458" y="388933"/>
                    </a:lnTo>
                    <a:close/>
                    <a:moveTo>
                      <a:pt x="0" y="329712"/>
                    </a:moveTo>
                    <a:lnTo>
                      <a:pt x="316456" y="329712"/>
                    </a:lnTo>
                    <a:lnTo>
                      <a:pt x="316456" y="388933"/>
                    </a:lnTo>
                    <a:lnTo>
                      <a:pt x="0" y="388933"/>
                    </a:lnTo>
                    <a:close/>
                    <a:moveTo>
                      <a:pt x="329458" y="247284"/>
                    </a:moveTo>
                    <a:lnTo>
                      <a:pt x="364129" y="247284"/>
                    </a:lnTo>
                    <a:lnTo>
                      <a:pt x="364129" y="306505"/>
                    </a:lnTo>
                    <a:lnTo>
                      <a:pt x="329458" y="306505"/>
                    </a:lnTo>
                    <a:close/>
                    <a:moveTo>
                      <a:pt x="0" y="247284"/>
                    </a:moveTo>
                    <a:lnTo>
                      <a:pt x="316456" y="247284"/>
                    </a:lnTo>
                    <a:lnTo>
                      <a:pt x="316456" y="306505"/>
                    </a:lnTo>
                    <a:lnTo>
                      <a:pt x="0" y="306505"/>
                    </a:lnTo>
                    <a:close/>
                    <a:moveTo>
                      <a:pt x="329458" y="164856"/>
                    </a:moveTo>
                    <a:lnTo>
                      <a:pt x="364129" y="164856"/>
                    </a:lnTo>
                    <a:lnTo>
                      <a:pt x="364129" y="224077"/>
                    </a:lnTo>
                    <a:lnTo>
                      <a:pt x="329458" y="224077"/>
                    </a:lnTo>
                    <a:close/>
                    <a:moveTo>
                      <a:pt x="0" y="164856"/>
                    </a:moveTo>
                    <a:lnTo>
                      <a:pt x="316456" y="164856"/>
                    </a:lnTo>
                    <a:lnTo>
                      <a:pt x="316456" y="224077"/>
                    </a:lnTo>
                    <a:lnTo>
                      <a:pt x="0" y="224077"/>
                    </a:lnTo>
                    <a:close/>
                    <a:moveTo>
                      <a:pt x="329458" y="82428"/>
                    </a:moveTo>
                    <a:lnTo>
                      <a:pt x="364129" y="82428"/>
                    </a:lnTo>
                    <a:lnTo>
                      <a:pt x="364129" y="141649"/>
                    </a:lnTo>
                    <a:lnTo>
                      <a:pt x="329458" y="141649"/>
                    </a:lnTo>
                    <a:close/>
                    <a:moveTo>
                      <a:pt x="0" y="82428"/>
                    </a:moveTo>
                    <a:lnTo>
                      <a:pt x="316456" y="82428"/>
                    </a:lnTo>
                    <a:lnTo>
                      <a:pt x="316456" y="141649"/>
                    </a:lnTo>
                    <a:lnTo>
                      <a:pt x="0" y="141649"/>
                    </a:lnTo>
                    <a:close/>
                    <a:moveTo>
                      <a:pt x="329458" y="0"/>
                    </a:moveTo>
                    <a:lnTo>
                      <a:pt x="364129" y="0"/>
                    </a:lnTo>
                    <a:lnTo>
                      <a:pt x="364129" y="59221"/>
                    </a:lnTo>
                    <a:lnTo>
                      <a:pt x="329458" y="59221"/>
                    </a:lnTo>
                    <a:close/>
                    <a:moveTo>
                      <a:pt x="0" y="0"/>
                    </a:moveTo>
                    <a:lnTo>
                      <a:pt x="316456" y="0"/>
                    </a:lnTo>
                    <a:lnTo>
                      <a:pt x="316456" y="59221"/>
                    </a:lnTo>
                    <a:lnTo>
                      <a:pt x="0" y="59221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E18C5B8F-E14D-24BF-C192-B95513DC9311}"/>
                </a:ext>
              </a:extLst>
            </p:cNvPr>
            <p:cNvGrpSpPr/>
            <p:nvPr/>
          </p:nvGrpSpPr>
          <p:grpSpPr>
            <a:xfrm rot="5400000">
              <a:off x="7563770" y="3963323"/>
              <a:ext cx="1280604" cy="692406"/>
              <a:chOff x="6336645" y="2942301"/>
              <a:chExt cx="1439862" cy="691232"/>
            </a:xfrm>
            <a:noFill/>
          </p:grpSpPr>
          <p:sp>
            <p:nvSpPr>
              <p:cNvPr id="438" name="正方形/長方形 437">
                <a:extLst>
                  <a:ext uri="{FF2B5EF4-FFF2-40B4-BE49-F238E27FC236}">
                    <a16:creationId xmlns:a16="http://schemas.microsoft.com/office/drawing/2014/main" id="{B5AFA36A-2230-9915-90C7-2CAFEE0F1E23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正方形/長方形 438">
                <a:extLst>
                  <a:ext uri="{FF2B5EF4-FFF2-40B4-BE49-F238E27FC236}">
                    <a16:creationId xmlns:a16="http://schemas.microsoft.com/office/drawing/2014/main" id="{8C011BDE-D13B-E7C1-0A21-736FEE9CF191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正方形/長方形 439">
                <a:extLst>
                  <a:ext uri="{FF2B5EF4-FFF2-40B4-BE49-F238E27FC236}">
                    <a16:creationId xmlns:a16="http://schemas.microsoft.com/office/drawing/2014/main" id="{B93403C9-CB2A-7CD8-4D63-98B72DB812AA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正方形/長方形 440">
                <a:extLst>
                  <a:ext uri="{FF2B5EF4-FFF2-40B4-BE49-F238E27FC236}">
                    <a16:creationId xmlns:a16="http://schemas.microsoft.com/office/drawing/2014/main" id="{68027F50-2372-E301-FCCC-70FB27109A27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正方形/長方形 441">
                <a:extLst>
                  <a:ext uri="{FF2B5EF4-FFF2-40B4-BE49-F238E27FC236}">
                    <a16:creationId xmlns:a16="http://schemas.microsoft.com/office/drawing/2014/main" id="{EBC41766-0C54-B3CB-05E0-5EF326338DD6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正方形/長方形 442">
                <a:extLst>
                  <a:ext uri="{FF2B5EF4-FFF2-40B4-BE49-F238E27FC236}">
                    <a16:creationId xmlns:a16="http://schemas.microsoft.com/office/drawing/2014/main" id="{414B1A7F-D39C-3AD0-E71F-A024C07ACB42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正方形/長方形 443">
                <a:extLst>
                  <a:ext uri="{FF2B5EF4-FFF2-40B4-BE49-F238E27FC236}">
                    <a16:creationId xmlns:a16="http://schemas.microsoft.com/office/drawing/2014/main" id="{A5A1F475-D58D-31E2-463E-3E996CDB67B7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正方形/長方形 444">
                <a:extLst>
                  <a:ext uri="{FF2B5EF4-FFF2-40B4-BE49-F238E27FC236}">
                    <a16:creationId xmlns:a16="http://schemas.microsoft.com/office/drawing/2014/main" id="{98DF6EEE-6403-077C-4998-E384758268D4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正方形/長方形 445">
                <a:extLst>
                  <a:ext uri="{FF2B5EF4-FFF2-40B4-BE49-F238E27FC236}">
                    <a16:creationId xmlns:a16="http://schemas.microsoft.com/office/drawing/2014/main" id="{18C79254-74D3-7D53-6BA3-7BE70D7FBF02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正方形/長方形 446">
                <a:extLst>
                  <a:ext uri="{FF2B5EF4-FFF2-40B4-BE49-F238E27FC236}">
                    <a16:creationId xmlns:a16="http://schemas.microsoft.com/office/drawing/2014/main" id="{CE2DB2E4-D387-A03B-48AB-4FA55082FC73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55" name="グループ化 454">
            <a:extLst>
              <a:ext uri="{FF2B5EF4-FFF2-40B4-BE49-F238E27FC236}">
                <a16:creationId xmlns:a16="http://schemas.microsoft.com/office/drawing/2014/main" id="{13BB8FAC-D64C-F3E1-9A85-16DC40572AF3}"/>
              </a:ext>
            </a:extLst>
          </p:cNvPr>
          <p:cNvGrpSpPr/>
          <p:nvPr/>
        </p:nvGrpSpPr>
        <p:grpSpPr>
          <a:xfrm>
            <a:off x="8675043" y="3668891"/>
            <a:ext cx="810040" cy="1285082"/>
            <a:chOff x="8675043" y="3668891"/>
            <a:chExt cx="810040" cy="1285082"/>
          </a:xfrm>
        </p:grpSpPr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FDA0117F-635C-63CA-E60D-68FF021BBA48}"/>
                </a:ext>
              </a:extLst>
            </p:cNvPr>
            <p:cNvGrpSpPr/>
            <p:nvPr/>
          </p:nvGrpSpPr>
          <p:grpSpPr>
            <a:xfrm>
              <a:off x="8675043" y="3668891"/>
              <a:ext cx="810040" cy="1285082"/>
              <a:chOff x="8814257" y="3672963"/>
              <a:chExt cx="810040" cy="1285082"/>
            </a:xfrm>
          </p:grpSpPr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856BC5C7-AFA5-9CCD-A303-F2B6CDDF04F3}"/>
                  </a:ext>
                </a:extLst>
              </p:cNvPr>
              <p:cNvGrpSpPr/>
              <p:nvPr/>
            </p:nvGrpSpPr>
            <p:grpSpPr>
              <a:xfrm>
                <a:off x="8814257" y="3672963"/>
                <a:ext cx="810040" cy="1285082"/>
                <a:chOff x="8814257" y="3672963"/>
                <a:chExt cx="810040" cy="1285082"/>
              </a:xfrm>
            </p:grpSpPr>
            <p:sp>
              <p:nvSpPr>
                <p:cNvPr id="470" name="正方形/長方形 469">
                  <a:extLst>
                    <a:ext uri="{FF2B5EF4-FFF2-40B4-BE49-F238E27FC236}">
                      <a16:creationId xmlns:a16="http://schemas.microsoft.com/office/drawing/2014/main" id="{A3A76403-9C39-7708-AFA6-1E8CA544BA3B}"/>
                    </a:ext>
                  </a:extLst>
                </p:cNvPr>
                <p:cNvSpPr/>
                <p:nvPr/>
              </p:nvSpPr>
              <p:spPr>
                <a:xfrm>
                  <a:off x="8875788" y="3672963"/>
                  <a:ext cx="686979" cy="1285082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正方形/長方形 470">
                  <a:extLst>
                    <a:ext uri="{FF2B5EF4-FFF2-40B4-BE49-F238E27FC236}">
                      <a16:creationId xmlns:a16="http://schemas.microsoft.com/office/drawing/2014/main" id="{39F06D6F-9801-34B8-75FD-DDCC2CC18780}"/>
                    </a:ext>
                  </a:extLst>
                </p:cNvPr>
                <p:cNvSpPr/>
                <p:nvPr/>
              </p:nvSpPr>
              <p:spPr>
                <a:xfrm>
                  <a:off x="8913901" y="3705507"/>
                  <a:ext cx="72220" cy="1228725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50000"/>
                    </a:schemeClr>
                  </a:fgClr>
                  <a:bgClr>
                    <a:schemeClr val="tx1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正方形/長方形 471">
                  <a:extLst>
                    <a:ext uri="{FF2B5EF4-FFF2-40B4-BE49-F238E27FC236}">
                      <a16:creationId xmlns:a16="http://schemas.microsoft.com/office/drawing/2014/main" id="{87D4520E-E7B8-FD5D-BF92-D2C1578C89CC}"/>
                    </a:ext>
                  </a:extLst>
                </p:cNvPr>
                <p:cNvSpPr/>
                <p:nvPr/>
              </p:nvSpPr>
              <p:spPr>
                <a:xfrm>
                  <a:off x="9449682" y="3705507"/>
                  <a:ext cx="72220" cy="1228725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50000"/>
                    </a:schemeClr>
                  </a:fgClr>
                  <a:bgClr>
                    <a:schemeClr val="tx1"/>
                  </a:bgClr>
                </a:patt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正方形/長方形 472">
                  <a:extLst>
                    <a:ext uri="{FF2B5EF4-FFF2-40B4-BE49-F238E27FC236}">
                      <a16:creationId xmlns:a16="http://schemas.microsoft.com/office/drawing/2014/main" id="{5E5417BB-D1F4-0B08-E9D2-AC9179DE1413}"/>
                    </a:ext>
                  </a:extLst>
                </p:cNvPr>
                <p:cNvSpPr/>
                <p:nvPr/>
              </p:nvSpPr>
              <p:spPr>
                <a:xfrm>
                  <a:off x="8814257" y="4912325"/>
                  <a:ext cx="810040" cy="45720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正方形/長方形 473">
                  <a:extLst>
                    <a:ext uri="{FF2B5EF4-FFF2-40B4-BE49-F238E27FC236}">
                      <a16:creationId xmlns:a16="http://schemas.microsoft.com/office/drawing/2014/main" id="{92415F2D-31D7-4BC2-844B-9E624CA0FFE5}"/>
                    </a:ext>
                  </a:extLst>
                </p:cNvPr>
                <p:cNvSpPr/>
                <p:nvPr/>
              </p:nvSpPr>
              <p:spPr>
                <a:xfrm>
                  <a:off x="9021640" y="3709318"/>
                  <a:ext cx="395274" cy="1169981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46AD0688-866F-F8B3-7195-2621C75BFBCF}"/>
                  </a:ext>
                </a:extLst>
              </p:cNvPr>
              <p:cNvSpPr/>
              <p:nvPr/>
            </p:nvSpPr>
            <p:spPr>
              <a:xfrm>
                <a:off x="9036895" y="3727540"/>
                <a:ext cx="364129" cy="1130782"/>
              </a:xfrm>
              <a:custGeom>
                <a:avLst/>
                <a:gdLst>
                  <a:gd name="connsiteX0" fmla="*/ 329458 w 364129"/>
                  <a:gd name="connsiteY0" fmla="*/ 1071561 h 1130782"/>
                  <a:gd name="connsiteX1" fmla="*/ 364129 w 364129"/>
                  <a:gd name="connsiteY1" fmla="*/ 1071561 h 1130782"/>
                  <a:gd name="connsiteX2" fmla="*/ 364129 w 364129"/>
                  <a:gd name="connsiteY2" fmla="*/ 1130782 h 1130782"/>
                  <a:gd name="connsiteX3" fmla="*/ 329458 w 364129"/>
                  <a:gd name="connsiteY3" fmla="*/ 1130782 h 1130782"/>
                  <a:gd name="connsiteX4" fmla="*/ 0 w 364129"/>
                  <a:gd name="connsiteY4" fmla="*/ 1071561 h 1130782"/>
                  <a:gd name="connsiteX5" fmla="*/ 316456 w 364129"/>
                  <a:gd name="connsiteY5" fmla="*/ 1071561 h 1130782"/>
                  <a:gd name="connsiteX6" fmla="*/ 316456 w 364129"/>
                  <a:gd name="connsiteY6" fmla="*/ 1130782 h 1130782"/>
                  <a:gd name="connsiteX7" fmla="*/ 0 w 364129"/>
                  <a:gd name="connsiteY7" fmla="*/ 1130782 h 1130782"/>
                  <a:gd name="connsiteX8" fmla="*/ 329458 w 364129"/>
                  <a:gd name="connsiteY8" fmla="*/ 989136 h 1130782"/>
                  <a:gd name="connsiteX9" fmla="*/ 364129 w 364129"/>
                  <a:gd name="connsiteY9" fmla="*/ 989136 h 1130782"/>
                  <a:gd name="connsiteX10" fmla="*/ 364129 w 364129"/>
                  <a:gd name="connsiteY10" fmla="*/ 1048357 h 1130782"/>
                  <a:gd name="connsiteX11" fmla="*/ 329458 w 364129"/>
                  <a:gd name="connsiteY11" fmla="*/ 1048357 h 1130782"/>
                  <a:gd name="connsiteX12" fmla="*/ 0 w 364129"/>
                  <a:gd name="connsiteY12" fmla="*/ 989136 h 1130782"/>
                  <a:gd name="connsiteX13" fmla="*/ 316456 w 364129"/>
                  <a:gd name="connsiteY13" fmla="*/ 989136 h 1130782"/>
                  <a:gd name="connsiteX14" fmla="*/ 316456 w 364129"/>
                  <a:gd name="connsiteY14" fmla="*/ 1048357 h 1130782"/>
                  <a:gd name="connsiteX15" fmla="*/ 0 w 364129"/>
                  <a:gd name="connsiteY15" fmla="*/ 1048357 h 1130782"/>
                  <a:gd name="connsiteX16" fmla="*/ 329458 w 364129"/>
                  <a:gd name="connsiteY16" fmla="*/ 906708 h 1130782"/>
                  <a:gd name="connsiteX17" fmla="*/ 364129 w 364129"/>
                  <a:gd name="connsiteY17" fmla="*/ 906708 h 1130782"/>
                  <a:gd name="connsiteX18" fmla="*/ 364129 w 364129"/>
                  <a:gd name="connsiteY18" fmla="*/ 965929 h 1130782"/>
                  <a:gd name="connsiteX19" fmla="*/ 329458 w 364129"/>
                  <a:gd name="connsiteY19" fmla="*/ 965929 h 1130782"/>
                  <a:gd name="connsiteX20" fmla="*/ 0 w 364129"/>
                  <a:gd name="connsiteY20" fmla="*/ 906708 h 1130782"/>
                  <a:gd name="connsiteX21" fmla="*/ 316456 w 364129"/>
                  <a:gd name="connsiteY21" fmla="*/ 906708 h 1130782"/>
                  <a:gd name="connsiteX22" fmla="*/ 316456 w 364129"/>
                  <a:gd name="connsiteY22" fmla="*/ 965929 h 1130782"/>
                  <a:gd name="connsiteX23" fmla="*/ 0 w 364129"/>
                  <a:gd name="connsiteY23" fmla="*/ 965929 h 1130782"/>
                  <a:gd name="connsiteX24" fmla="*/ 329458 w 364129"/>
                  <a:gd name="connsiteY24" fmla="*/ 824280 h 1130782"/>
                  <a:gd name="connsiteX25" fmla="*/ 364129 w 364129"/>
                  <a:gd name="connsiteY25" fmla="*/ 824280 h 1130782"/>
                  <a:gd name="connsiteX26" fmla="*/ 364129 w 364129"/>
                  <a:gd name="connsiteY26" fmla="*/ 883501 h 1130782"/>
                  <a:gd name="connsiteX27" fmla="*/ 329458 w 364129"/>
                  <a:gd name="connsiteY27" fmla="*/ 883501 h 1130782"/>
                  <a:gd name="connsiteX28" fmla="*/ 0 w 364129"/>
                  <a:gd name="connsiteY28" fmla="*/ 824280 h 1130782"/>
                  <a:gd name="connsiteX29" fmla="*/ 316456 w 364129"/>
                  <a:gd name="connsiteY29" fmla="*/ 824280 h 1130782"/>
                  <a:gd name="connsiteX30" fmla="*/ 316456 w 364129"/>
                  <a:gd name="connsiteY30" fmla="*/ 883501 h 1130782"/>
                  <a:gd name="connsiteX31" fmla="*/ 0 w 364129"/>
                  <a:gd name="connsiteY31" fmla="*/ 883501 h 1130782"/>
                  <a:gd name="connsiteX32" fmla="*/ 329458 w 364129"/>
                  <a:gd name="connsiteY32" fmla="*/ 741852 h 1130782"/>
                  <a:gd name="connsiteX33" fmla="*/ 364129 w 364129"/>
                  <a:gd name="connsiteY33" fmla="*/ 741852 h 1130782"/>
                  <a:gd name="connsiteX34" fmla="*/ 364129 w 364129"/>
                  <a:gd name="connsiteY34" fmla="*/ 801073 h 1130782"/>
                  <a:gd name="connsiteX35" fmla="*/ 329458 w 364129"/>
                  <a:gd name="connsiteY35" fmla="*/ 801073 h 1130782"/>
                  <a:gd name="connsiteX36" fmla="*/ 0 w 364129"/>
                  <a:gd name="connsiteY36" fmla="*/ 741852 h 1130782"/>
                  <a:gd name="connsiteX37" fmla="*/ 316456 w 364129"/>
                  <a:gd name="connsiteY37" fmla="*/ 741852 h 1130782"/>
                  <a:gd name="connsiteX38" fmla="*/ 316456 w 364129"/>
                  <a:gd name="connsiteY38" fmla="*/ 801073 h 1130782"/>
                  <a:gd name="connsiteX39" fmla="*/ 0 w 364129"/>
                  <a:gd name="connsiteY39" fmla="*/ 801073 h 1130782"/>
                  <a:gd name="connsiteX40" fmla="*/ 329458 w 364129"/>
                  <a:gd name="connsiteY40" fmla="*/ 659424 h 1130782"/>
                  <a:gd name="connsiteX41" fmla="*/ 364129 w 364129"/>
                  <a:gd name="connsiteY41" fmla="*/ 659424 h 1130782"/>
                  <a:gd name="connsiteX42" fmla="*/ 364129 w 364129"/>
                  <a:gd name="connsiteY42" fmla="*/ 718645 h 1130782"/>
                  <a:gd name="connsiteX43" fmla="*/ 329458 w 364129"/>
                  <a:gd name="connsiteY43" fmla="*/ 718645 h 1130782"/>
                  <a:gd name="connsiteX44" fmla="*/ 0 w 364129"/>
                  <a:gd name="connsiteY44" fmla="*/ 659424 h 1130782"/>
                  <a:gd name="connsiteX45" fmla="*/ 316456 w 364129"/>
                  <a:gd name="connsiteY45" fmla="*/ 659424 h 1130782"/>
                  <a:gd name="connsiteX46" fmla="*/ 316456 w 364129"/>
                  <a:gd name="connsiteY46" fmla="*/ 718645 h 1130782"/>
                  <a:gd name="connsiteX47" fmla="*/ 0 w 364129"/>
                  <a:gd name="connsiteY47" fmla="*/ 718645 h 1130782"/>
                  <a:gd name="connsiteX48" fmla="*/ 329458 w 364129"/>
                  <a:gd name="connsiteY48" fmla="*/ 576996 h 1130782"/>
                  <a:gd name="connsiteX49" fmla="*/ 364129 w 364129"/>
                  <a:gd name="connsiteY49" fmla="*/ 576996 h 1130782"/>
                  <a:gd name="connsiteX50" fmla="*/ 364129 w 364129"/>
                  <a:gd name="connsiteY50" fmla="*/ 636217 h 1130782"/>
                  <a:gd name="connsiteX51" fmla="*/ 329458 w 364129"/>
                  <a:gd name="connsiteY51" fmla="*/ 636217 h 1130782"/>
                  <a:gd name="connsiteX52" fmla="*/ 0 w 364129"/>
                  <a:gd name="connsiteY52" fmla="*/ 576996 h 1130782"/>
                  <a:gd name="connsiteX53" fmla="*/ 316456 w 364129"/>
                  <a:gd name="connsiteY53" fmla="*/ 576996 h 1130782"/>
                  <a:gd name="connsiteX54" fmla="*/ 316456 w 364129"/>
                  <a:gd name="connsiteY54" fmla="*/ 636217 h 1130782"/>
                  <a:gd name="connsiteX55" fmla="*/ 0 w 364129"/>
                  <a:gd name="connsiteY55" fmla="*/ 636217 h 1130782"/>
                  <a:gd name="connsiteX56" fmla="*/ 329458 w 364129"/>
                  <a:gd name="connsiteY56" fmla="*/ 494568 h 1130782"/>
                  <a:gd name="connsiteX57" fmla="*/ 364129 w 364129"/>
                  <a:gd name="connsiteY57" fmla="*/ 494568 h 1130782"/>
                  <a:gd name="connsiteX58" fmla="*/ 364129 w 364129"/>
                  <a:gd name="connsiteY58" fmla="*/ 553789 h 1130782"/>
                  <a:gd name="connsiteX59" fmla="*/ 329458 w 364129"/>
                  <a:gd name="connsiteY59" fmla="*/ 553789 h 1130782"/>
                  <a:gd name="connsiteX60" fmla="*/ 0 w 364129"/>
                  <a:gd name="connsiteY60" fmla="*/ 494568 h 1130782"/>
                  <a:gd name="connsiteX61" fmla="*/ 316456 w 364129"/>
                  <a:gd name="connsiteY61" fmla="*/ 494568 h 1130782"/>
                  <a:gd name="connsiteX62" fmla="*/ 316456 w 364129"/>
                  <a:gd name="connsiteY62" fmla="*/ 553789 h 1130782"/>
                  <a:gd name="connsiteX63" fmla="*/ 0 w 364129"/>
                  <a:gd name="connsiteY63" fmla="*/ 553789 h 1130782"/>
                  <a:gd name="connsiteX64" fmla="*/ 329458 w 364129"/>
                  <a:gd name="connsiteY64" fmla="*/ 412140 h 1130782"/>
                  <a:gd name="connsiteX65" fmla="*/ 364129 w 364129"/>
                  <a:gd name="connsiteY65" fmla="*/ 412140 h 1130782"/>
                  <a:gd name="connsiteX66" fmla="*/ 364129 w 364129"/>
                  <a:gd name="connsiteY66" fmla="*/ 471361 h 1130782"/>
                  <a:gd name="connsiteX67" fmla="*/ 329458 w 364129"/>
                  <a:gd name="connsiteY67" fmla="*/ 471361 h 1130782"/>
                  <a:gd name="connsiteX68" fmla="*/ 0 w 364129"/>
                  <a:gd name="connsiteY68" fmla="*/ 412140 h 1130782"/>
                  <a:gd name="connsiteX69" fmla="*/ 316456 w 364129"/>
                  <a:gd name="connsiteY69" fmla="*/ 412140 h 1130782"/>
                  <a:gd name="connsiteX70" fmla="*/ 316456 w 364129"/>
                  <a:gd name="connsiteY70" fmla="*/ 471361 h 1130782"/>
                  <a:gd name="connsiteX71" fmla="*/ 0 w 364129"/>
                  <a:gd name="connsiteY71" fmla="*/ 471361 h 1130782"/>
                  <a:gd name="connsiteX72" fmla="*/ 329458 w 364129"/>
                  <a:gd name="connsiteY72" fmla="*/ 329712 h 1130782"/>
                  <a:gd name="connsiteX73" fmla="*/ 364129 w 364129"/>
                  <a:gd name="connsiteY73" fmla="*/ 329712 h 1130782"/>
                  <a:gd name="connsiteX74" fmla="*/ 364129 w 364129"/>
                  <a:gd name="connsiteY74" fmla="*/ 388933 h 1130782"/>
                  <a:gd name="connsiteX75" fmla="*/ 329458 w 364129"/>
                  <a:gd name="connsiteY75" fmla="*/ 388933 h 1130782"/>
                  <a:gd name="connsiteX76" fmla="*/ 0 w 364129"/>
                  <a:gd name="connsiteY76" fmla="*/ 329712 h 1130782"/>
                  <a:gd name="connsiteX77" fmla="*/ 316456 w 364129"/>
                  <a:gd name="connsiteY77" fmla="*/ 329712 h 1130782"/>
                  <a:gd name="connsiteX78" fmla="*/ 316456 w 364129"/>
                  <a:gd name="connsiteY78" fmla="*/ 388933 h 1130782"/>
                  <a:gd name="connsiteX79" fmla="*/ 0 w 364129"/>
                  <a:gd name="connsiteY79" fmla="*/ 388933 h 1130782"/>
                  <a:gd name="connsiteX80" fmla="*/ 329458 w 364129"/>
                  <a:gd name="connsiteY80" fmla="*/ 247284 h 1130782"/>
                  <a:gd name="connsiteX81" fmla="*/ 364129 w 364129"/>
                  <a:gd name="connsiteY81" fmla="*/ 247284 h 1130782"/>
                  <a:gd name="connsiteX82" fmla="*/ 364129 w 364129"/>
                  <a:gd name="connsiteY82" fmla="*/ 306505 h 1130782"/>
                  <a:gd name="connsiteX83" fmla="*/ 329458 w 364129"/>
                  <a:gd name="connsiteY83" fmla="*/ 306505 h 1130782"/>
                  <a:gd name="connsiteX84" fmla="*/ 0 w 364129"/>
                  <a:gd name="connsiteY84" fmla="*/ 247284 h 1130782"/>
                  <a:gd name="connsiteX85" fmla="*/ 316456 w 364129"/>
                  <a:gd name="connsiteY85" fmla="*/ 247284 h 1130782"/>
                  <a:gd name="connsiteX86" fmla="*/ 316456 w 364129"/>
                  <a:gd name="connsiteY86" fmla="*/ 306505 h 1130782"/>
                  <a:gd name="connsiteX87" fmla="*/ 0 w 364129"/>
                  <a:gd name="connsiteY87" fmla="*/ 306505 h 1130782"/>
                  <a:gd name="connsiteX88" fmla="*/ 329458 w 364129"/>
                  <a:gd name="connsiteY88" fmla="*/ 164856 h 1130782"/>
                  <a:gd name="connsiteX89" fmla="*/ 364129 w 364129"/>
                  <a:gd name="connsiteY89" fmla="*/ 164856 h 1130782"/>
                  <a:gd name="connsiteX90" fmla="*/ 364129 w 364129"/>
                  <a:gd name="connsiteY90" fmla="*/ 224077 h 1130782"/>
                  <a:gd name="connsiteX91" fmla="*/ 329458 w 364129"/>
                  <a:gd name="connsiteY91" fmla="*/ 224077 h 1130782"/>
                  <a:gd name="connsiteX92" fmla="*/ 0 w 364129"/>
                  <a:gd name="connsiteY92" fmla="*/ 164856 h 1130782"/>
                  <a:gd name="connsiteX93" fmla="*/ 316456 w 364129"/>
                  <a:gd name="connsiteY93" fmla="*/ 164856 h 1130782"/>
                  <a:gd name="connsiteX94" fmla="*/ 316456 w 364129"/>
                  <a:gd name="connsiteY94" fmla="*/ 224077 h 1130782"/>
                  <a:gd name="connsiteX95" fmla="*/ 0 w 364129"/>
                  <a:gd name="connsiteY95" fmla="*/ 224077 h 1130782"/>
                  <a:gd name="connsiteX96" fmla="*/ 329458 w 364129"/>
                  <a:gd name="connsiteY96" fmla="*/ 82428 h 1130782"/>
                  <a:gd name="connsiteX97" fmla="*/ 364129 w 364129"/>
                  <a:gd name="connsiteY97" fmla="*/ 82428 h 1130782"/>
                  <a:gd name="connsiteX98" fmla="*/ 364129 w 364129"/>
                  <a:gd name="connsiteY98" fmla="*/ 141649 h 1130782"/>
                  <a:gd name="connsiteX99" fmla="*/ 329458 w 364129"/>
                  <a:gd name="connsiteY99" fmla="*/ 141649 h 1130782"/>
                  <a:gd name="connsiteX100" fmla="*/ 0 w 364129"/>
                  <a:gd name="connsiteY100" fmla="*/ 82428 h 1130782"/>
                  <a:gd name="connsiteX101" fmla="*/ 316456 w 364129"/>
                  <a:gd name="connsiteY101" fmla="*/ 82428 h 1130782"/>
                  <a:gd name="connsiteX102" fmla="*/ 316456 w 364129"/>
                  <a:gd name="connsiteY102" fmla="*/ 141649 h 1130782"/>
                  <a:gd name="connsiteX103" fmla="*/ 0 w 364129"/>
                  <a:gd name="connsiteY103" fmla="*/ 141649 h 1130782"/>
                  <a:gd name="connsiteX104" fmla="*/ 329458 w 364129"/>
                  <a:gd name="connsiteY104" fmla="*/ 0 h 1130782"/>
                  <a:gd name="connsiteX105" fmla="*/ 364129 w 364129"/>
                  <a:gd name="connsiteY105" fmla="*/ 0 h 1130782"/>
                  <a:gd name="connsiteX106" fmla="*/ 364129 w 364129"/>
                  <a:gd name="connsiteY106" fmla="*/ 59221 h 1130782"/>
                  <a:gd name="connsiteX107" fmla="*/ 329458 w 364129"/>
                  <a:gd name="connsiteY107" fmla="*/ 59221 h 1130782"/>
                  <a:gd name="connsiteX108" fmla="*/ 0 w 364129"/>
                  <a:gd name="connsiteY108" fmla="*/ 0 h 1130782"/>
                  <a:gd name="connsiteX109" fmla="*/ 316456 w 364129"/>
                  <a:gd name="connsiteY109" fmla="*/ 0 h 1130782"/>
                  <a:gd name="connsiteX110" fmla="*/ 316456 w 364129"/>
                  <a:gd name="connsiteY110" fmla="*/ 59221 h 1130782"/>
                  <a:gd name="connsiteX111" fmla="*/ 0 w 364129"/>
                  <a:gd name="connsiteY111" fmla="*/ 59221 h 1130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64129" h="1130782">
                    <a:moveTo>
                      <a:pt x="329458" y="1071561"/>
                    </a:moveTo>
                    <a:lnTo>
                      <a:pt x="364129" y="1071561"/>
                    </a:lnTo>
                    <a:lnTo>
                      <a:pt x="364129" y="1130782"/>
                    </a:lnTo>
                    <a:lnTo>
                      <a:pt x="329458" y="1130782"/>
                    </a:lnTo>
                    <a:close/>
                    <a:moveTo>
                      <a:pt x="0" y="1071561"/>
                    </a:moveTo>
                    <a:lnTo>
                      <a:pt x="316456" y="1071561"/>
                    </a:lnTo>
                    <a:lnTo>
                      <a:pt x="316456" y="1130782"/>
                    </a:lnTo>
                    <a:lnTo>
                      <a:pt x="0" y="1130782"/>
                    </a:lnTo>
                    <a:close/>
                    <a:moveTo>
                      <a:pt x="329458" y="989136"/>
                    </a:moveTo>
                    <a:lnTo>
                      <a:pt x="364129" y="989136"/>
                    </a:lnTo>
                    <a:lnTo>
                      <a:pt x="364129" y="1048357"/>
                    </a:lnTo>
                    <a:lnTo>
                      <a:pt x="329458" y="1048357"/>
                    </a:lnTo>
                    <a:close/>
                    <a:moveTo>
                      <a:pt x="0" y="989136"/>
                    </a:moveTo>
                    <a:lnTo>
                      <a:pt x="316456" y="989136"/>
                    </a:lnTo>
                    <a:lnTo>
                      <a:pt x="316456" y="1048357"/>
                    </a:lnTo>
                    <a:lnTo>
                      <a:pt x="0" y="1048357"/>
                    </a:lnTo>
                    <a:close/>
                    <a:moveTo>
                      <a:pt x="329458" y="906708"/>
                    </a:moveTo>
                    <a:lnTo>
                      <a:pt x="364129" y="906708"/>
                    </a:lnTo>
                    <a:lnTo>
                      <a:pt x="364129" y="965929"/>
                    </a:lnTo>
                    <a:lnTo>
                      <a:pt x="329458" y="965929"/>
                    </a:lnTo>
                    <a:close/>
                    <a:moveTo>
                      <a:pt x="0" y="906708"/>
                    </a:moveTo>
                    <a:lnTo>
                      <a:pt x="316456" y="906708"/>
                    </a:lnTo>
                    <a:lnTo>
                      <a:pt x="316456" y="965929"/>
                    </a:lnTo>
                    <a:lnTo>
                      <a:pt x="0" y="965929"/>
                    </a:lnTo>
                    <a:close/>
                    <a:moveTo>
                      <a:pt x="329458" y="824280"/>
                    </a:moveTo>
                    <a:lnTo>
                      <a:pt x="364129" y="824280"/>
                    </a:lnTo>
                    <a:lnTo>
                      <a:pt x="364129" y="883501"/>
                    </a:lnTo>
                    <a:lnTo>
                      <a:pt x="329458" y="883501"/>
                    </a:lnTo>
                    <a:close/>
                    <a:moveTo>
                      <a:pt x="0" y="824280"/>
                    </a:moveTo>
                    <a:lnTo>
                      <a:pt x="316456" y="824280"/>
                    </a:lnTo>
                    <a:lnTo>
                      <a:pt x="316456" y="883501"/>
                    </a:lnTo>
                    <a:lnTo>
                      <a:pt x="0" y="883501"/>
                    </a:lnTo>
                    <a:close/>
                    <a:moveTo>
                      <a:pt x="329458" y="741852"/>
                    </a:moveTo>
                    <a:lnTo>
                      <a:pt x="364129" y="741852"/>
                    </a:lnTo>
                    <a:lnTo>
                      <a:pt x="364129" y="801073"/>
                    </a:lnTo>
                    <a:lnTo>
                      <a:pt x="329458" y="801073"/>
                    </a:lnTo>
                    <a:close/>
                    <a:moveTo>
                      <a:pt x="0" y="741852"/>
                    </a:moveTo>
                    <a:lnTo>
                      <a:pt x="316456" y="741852"/>
                    </a:lnTo>
                    <a:lnTo>
                      <a:pt x="316456" y="801073"/>
                    </a:lnTo>
                    <a:lnTo>
                      <a:pt x="0" y="801073"/>
                    </a:lnTo>
                    <a:close/>
                    <a:moveTo>
                      <a:pt x="329458" y="659424"/>
                    </a:moveTo>
                    <a:lnTo>
                      <a:pt x="364129" y="659424"/>
                    </a:lnTo>
                    <a:lnTo>
                      <a:pt x="364129" y="718645"/>
                    </a:lnTo>
                    <a:lnTo>
                      <a:pt x="329458" y="718645"/>
                    </a:lnTo>
                    <a:close/>
                    <a:moveTo>
                      <a:pt x="0" y="659424"/>
                    </a:moveTo>
                    <a:lnTo>
                      <a:pt x="316456" y="659424"/>
                    </a:lnTo>
                    <a:lnTo>
                      <a:pt x="316456" y="718645"/>
                    </a:lnTo>
                    <a:lnTo>
                      <a:pt x="0" y="718645"/>
                    </a:lnTo>
                    <a:close/>
                    <a:moveTo>
                      <a:pt x="329458" y="576996"/>
                    </a:moveTo>
                    <a:lnTo>
                      <a:pt x="364129" y="576996"/>
                    </a:lnTo>
                    <a:lnTo>
                      <a:pt x="364129" y="636217"/>
                    </a:lnTo>
                    <a:lnTo>
                      <a:pt x="329458" y="636217"/>
                    </a:lnTo>
                    <a:close/>
                    <a:moveTo>
                      <a:pt x="0" y="576996"/>
                    </a:moveTo>
                    <a:lnTo>
                      <a:pt x="316456" y="576996"/>
                    </a:lnTo>
                    <a:lnTo>
                      <a:pt x="316456" y="636217"/>
                    </a:lnTo>
                    <a:lnTo>
                      <a:pt x="0" y="636217"/>
                    </a:lnTo>
                    <a:close/>
                    <a:moveTo>
                      <a:pt x="329458" y="494568"/>
                    </a:moveTo>
                    <a:lnTo>
                      <a:pt x="364129" y="494568"/>
                    </a:lnTo>
                    <a:lnTo>
                      <a:pt x="364129" y="553789"/>
                    </a:lnTo>
                    <a:lnTo>
                      <a:pt x="329458" y="553789"/>
                    </a:lnTo>
                    <a:close/>
                    <a:moveTo>
                      <a:pt x="0" y="494568"/>
                    </a:moveTo>
                    <a:lnTo>
                      <a:pt x="316456" y="494568"/>
                    </a:lnTo>
                    <a:lnTo>
                      <a:pt x="316456" y="553789"/>
                    </a:lnTo>
                    <a:lnTo>
                      <a:pt x="0" y="553789"/>
                    </a:lnTo>
                    <a:close/>
                    <a:moveTo>
                      <a:pt x="329458" y="412140"/>
                    </a:moveTo>
                    <a:lnTo>
                      <a:pt x="364129" y="412140"/>
                    </a:lnTo>
                    <a:lnTo>
                      <a:pt x="364129" y="471361"/>
                    </a:lnTo>
                    <a:lnTo>
                      <a:pt x="329458" y="471361"/>
                    </a:lnTo>
                    <a:close/>
                    <a:moveTo>
                      <a:pt x="0" y="412140"/>
                    </a:moveTo>
                    <a:lnTo>
                      <a:pt x="316456" y="412140"/>
                    </a:lnTo>
                    <a:lnTo>
                      <a:pt x="316456" y="471361"/>
                    </a:lnTo>
                    <a:lnTo>
                      <a:pt x="0" y="471361"/>
                    </a:lnTo>
                    <a:close/>
                    <a:moveTo>
                      <a:pt x="329458" y="329712"/>
                    </a:moveTo>
                    <a:lnTo>
                      <a:pt x="364129" y="329712"/>
                    </a:lnTo>
                    <a:lnTo>
                      <a:pt x="364129" y="388933"/>
                    </a:lnTo>
                    <a:lnTo>
                      <a:pt x="329458" y="388933"/>
                    </a:lnTo>
                    <a:close/>
                    <a:moveTo>
                      <a:pt x="0" y="329712"/>
                    </a:moveTo>
                    <a:lnTo>
                      <a:pt x="316456" y="329712"/>
                    </a:lnTo>
                    <a:lnTo>
                      <a:pt x="316456" y="388933"/>
                    </a:lnTo>
                    <a:lnTo>
                      <a:pt x="0" y="388933"/>
                    </a:lnTo>
                    <a:close/>
                    <a:moveTo>
                      <a:pt x="329458" y="247284"/>
                    </a:moveTo>
                    <a:lnTo>
                      <a:pt x="364129" y="247284"/>
                    </a:lnTo>
                    <a:lnTo>
                      <a:pt x="364129" y="306505"/>
                    </a:lnTo>
                    <a:lnTo>
                      <a:pt x="329458" y="306505"/>
                    </a:lnTo>
                    <a:close/>
                    <a:moveTo>
                      <a:pt x="0" y="247284"/>
                    </a:moveTo>
                    <a:lnTo>
                      <a:pt x="316456" y="247284"/>
                    </a:lnTo>
                    <a:lnTo>
                      <a:pt x="316456" y="306505"/>
                    </a:lnTo>
                    <a:lnTo>
                      <a:pt x="0" y="306505"/>
                    </a:lnTo>
                    <a:close/>
                    <a:moveTo>
                      <a:pt x="329458" y="164856"/>
                    </a:moveTo>
                    <a:lnTo>
                      <a:pt x="364129" y="164856"/>
                    </a:lnTo>
                    <a:lnTo>
                      <a:pt x="364129" y="224077"/>
                    </a:lnTo>
                    <a:lnTo>
                      <a:pt x="329458" y="224077"/>
                    </a:lnTo>
                    <a:close/>
                    <a:moveTo>
                      <a:pt x="0" y="164856"/>
                    </a:moveTo>
                    <a:lnTo>
                      <a:pt x="316456" y="164856"/>
                    </a:lnTo>
                    <a:lnTo>
                      <a:pt x="316456" y="224077"/>
                    </a:lnTo>
                    <a:lnTo>
                      <a:pt x="0" y="224077"/>
                    </a:lnTo>
                    <a:close/>
                    <a:moveTo>
                      <a:pt x="329458" y="82428"/>
                    </a:moveTo>
                    <a:lnTo>
                      <a:pt x="364129" y="82428"/>
                    </a:lnTo>
                    <a:lnTo>
                      <a:pt x="364129" y="141649"/>
                    </a:lnTo>
                    <a:lnTo>
                      <a:pt x="329458" y="141649"/>
                    </a:lnTo>
                    <a:close/>
                    <a:moveTo>
                      <a:pt x="0" y="82428"/>
                    </a:moveTo>
                    <a:lnTo>
                      <a:pt x="316456" y="82428"/>
                    </a:lnTo>
                    <a:lnTo>
                      <a:pt x="316456" y="141649"/>
                    </a:lnTo>
                    <a:lnTo>
                      <a:pt x="0" y="141649"/>
                    </a:lnTo>
                    <a:close/>
                    <a:moveTo>
                      <a:pt x="329458" y="0"/>
                    </a:moveTo>
                    <a:lnTo>
                      <a:pt x="364129" y="0"/>
                    </a:lnTo>
                    <a:lnTo>
                      <a:pt x="364129" y="59221"/>
                    </a:lnTo>
                    <a:lnTo>
                      <a:pt x="329458" y="59221"/>
                    </a:lnTo>
                    <a:close/>
                    <a:moveTo>
                      <a:pt x="0" y="0"/>
                    </a:moveTo>
                    <a:lnTo>
                      <a:pt x="316456" y="0"/>
                    </a:lnTo>
                    <a:lnTo>
                      <a:pt x="316456" y="59221"/>
                    </a:lnTo>
                    <a:lnTo>
                      <a:pt x="0" y="59221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9C0911B0-479A-D742-11EA-C5858EE114EC}"/>
                </a:ext>
              </a:extLst>
            </p:cNvPr>
            <p:cNvGrpSpPr/>
            <p:nvPr/>
          </p:nvGrpSpPr>
          <p:grpSpPr>
            <a:xfrm rot="5400000">
              <a:off x="8438610" y="3965038"/>
              <a:ext cx="1280604" cy="688975"/>
              <a:chOff x="6336645" y="2942301"/>
              <a:chExt cx="1439862" cy="691232"/>
            </a:xfrm>
            <a:noFill/>
          </p:grpSpPr>
          <p:sp>
            <p:nvSpPr>
              <p:cNvPr id="458" name="正方形/長方形 457">
                <a:extLst>
                  <a:ext uri="{FF2B5EF4-FFF2-40B4-BE49-F238E27FC236}">
                    <a16:creationId xmlns:a16="http://schemas.microsoft.com/office/drawing/2014/main" id="{4B72DFE9-766B-ACB0-3A95-BF130E43636F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正方形/長方形 458">
                <a:extLst>
                  <a:ext uri="{FF2B5EF4-FFF2-40B4-BE49-F238E27FC236}">
                    <a16:creationId xmlns:a16="http://schemas.microsoft.com/office/drawing/2014/main" id="{C4D4058B-A1B9-7BD8-38D3-BB945E516790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正方形/長方形 459">
                <a:extLst>
                  <a:ext uri="{FF2B5EF4-FFF2-40B4-BE49-F238E27FC236}">
                    <a16:creationId xmlns:a16="http://schemas.microsoft.com/office/drawing/2014/main" id="{D155BF27-CA45-4B49-0519-C1FE1EB0F4A2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正方形/長方形 460">
                <a:extLst>
                  <a:ext uri="{FF2B5EF4-FFF2-40B4-BE49-F238E27FC236}">
                    <a16:creationId xmlns:a16="http://schemas.microsoft.com/office/drawing/2014/main" id="{BBF617D6-F5C8-FFB2-9FD0-1A560F0ADAC3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正方形/長方形 461">
                <a:extLst>
                  <a:ext uri="{FF2B5EF4-FFF2-40B4-BE49-F238E27FC236}">
                    <a16:creationId xmlns:a16="http://schemas.microsoft.com/office/drawing/2014/main" id="{FCB00DF5-7849-8D01-8869-9C33E71D5AAA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正方形/長方形 462">
                <a:extLst>
                  <a:ext uri="{FF2B5EF4-FFF2-40B4-BE49-F238E27FC236}">
                    <a16:creationId xmlns:a16="http://schemas.microsoft.com/office/drawing/2014/main" id="{EABE3BF9-0223-0477-5495-AC141E5DD9EA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正方形/長方形 463">
                <a:extLst>
                  <a:ext uri="{FF2B5EF4-FFF2-40B4-BE49-F238E27FC236}">
                    <a16:creationId xmlns:a16="http://schemas.microsoft.com/office/drawing/2014/main" id="{807D11B2-6DC9-308D-B3E5-150578ED5414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正方形/長方形 464">
                <a:extLst>
                  <a:ext uri="{FF2B5EF4-FFF2-40B4-BE49-F238E27FC236}">
                    <a16:creationId xmlns:a16="http://schemas.microsoft.com/office/drawing/2014/main" id="{12BF9981-B294-3570-DC41-B9D76A9DB935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正方形/長方形 465">
                <a:extLst>
                  <a:ext uri="{FF2B5EF4-FFF2-40B4-BE49-F238E27FC236}">
                    <a16:creationId xmlns:a16="http://schemas.microsoft.com/office/drawing/2014/main" id="{0532DB00-C9DE-617B-4611-A1B63825F9FE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正方形/長方形 466">
                <a:extLst>
                  <a:ext uri="{FF2B5EF4-FFF2-40B4-BE49-F238E27FC236}">
                    <a16:creationId xmlns:a16="http://schemas.microsoft.com/office/drawing/2014/main" id="{BC1A2CA3-F510-D703-43C2-EB79F5122F39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5" name="グループ化 474">
            <a:extLst>
              <a:ext uri="{FF2B5EF4-FFF2-40B4-BE49-F238E27FC236}">
                <a16:creationId xmlns:a16="http://schemas.microsoft.com/office/drawing/2014/main" id="{FBD52291-91A4-24F3-9EE2-D305EC28148D}"/>
              </a:ext>
            </a:extLst>
          </p:cNvPr>
          <p:cNvGrpSpPr/>
          <p:nvPr/>
        </p:nvGrpSpPr>
        <p:grpSpPr>
          <a:xfrm>
            <a:off x="8905875" y="5325784"/>
            <a:ext cx="552450" cy="989294"/>
            <a:chOff x="8905875" y="5325784"/>
            <a:chExt cx="552450" cy="989294"/>
          </a:xfrm>
        </p:grpSpPr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A1ACD25C-14E7-BF86-2000-F32776598112}"/>
                </a:ext>
              </a:extLst>
            </p:cNvPr>
            <p:cNvGrpSpPr/>
            <p:nvPr/>
          </p:nvGrpSpPr>
          <p:grpSpPr>
            <a:xfrm>
              <a:off x="8908493" y="5328606"/>
              <a:ext cx="548754" cy="983205"/>
              <a:chOff x="6749777" y="5085692"/>
              <a:chExt cx="548754" cy="983205"/>
            </a:xfrm>
          </p:grpSpPr>
          <p:sp>
            <p:nvSpPr>
              <p:cNvPr id="488" name="四角形: 角を丸くする 487">
                <a:extLst>
                  <a:ext uri="{FF2B5EF4-FFF2-40B4-BE49-F238E27FC236}">
                    <a16:creationId xmlns:a16="http://schemas.microsoft.com/office/drawing/2014/main" id="{5B10D718-E897-B4B8-A0B1-4DB375D08F43}"/>
                  </a:ext>
                </a:extLst>
              </p:cNvPr>
              <p:cNvSpPr/>
              <p:nvPr/>
            </p:nvSpPr>
            <p:spPr>
              <a:xfrm>
                <a:off x="6749777" y="5085692"/>
                <a:ext cx="548754" cy="983205"/>
              </a:xfrm>
              <a:prstGeom prst="roundRect">
                <a:avLst>
                  <a:gd name="adj" fmla="val 7696"/>
                </a:avLst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四角形: 角を丸くする 488">
                <a:extLst>
                  <a:ext uri="{FF2B5EF4-FFF2-40B4-BE49-F238E27FC236}">
                    <a16:creationId xmlns:a16="http://schemas.microsoft.com/office/drawing/2014/main" id="{A14A7494-E9FA-D58F-EECC-8F4EE62A3CD0}"/>
                  </a:ext>
                </a:extLst>
              </p:cNvPr>
              <p:cNvSpPr/>
              <p:nvPr/>
            </p:nvSpPr>
            <p:spPr>
              <a:xfrm>
                <a:off x="6834188" y="5162551"/>
                <a:ext cx="379932" cy="829488"/>
              </a:xfrm>
              <a:prstGeom prst="roundRect">
                <a:avLst>
                  <a:gd name="adj" fmla="val 4611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41A551D2-7F2C-E4E7-7E36-02FDF3CAA2A6}"/>
                  </a:ext>
                </a:extLst>
              </p:cNvPr>
              <p:cNvSpPr/>
              <p:nvPr/>
            </p:nvSpPr>
            <p:spPr>
              <a:xfrm>
                <a:off x="6971233" y="5819789"/>
                <a:ext cx="105842" cy="10584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正方形/長方形 490">
                <a:extLst>
                  <a:ext uri="{FF2B5EF4-FFF2-40B4-BE49-F238E27FC236}">
                    <a16:creationId xmlns:a16="http://schemas.microsoft.com/office/drawing/2014/main" id="{6B5C4B89-F942-164A-D4A9-D32CD27C137A}"/>
                  </a:ext>
                </a:extLst>
              </p:cNvPr>
              <p:cNvSpPr/>
              <p:nvPr/>
            </p:nvSpPr>
            <p:spPr>
              <a:xfrm>
                <a:off x="6881848" y="5240950"/>
                <a:ext cx="280952" cy="135914"/>
              </a:xfrm>
              <a:prstGeom prst="rect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12878D90-B854-4A27-A80E-D5872864BEF3}"/>
                  </a:ext>
                </a:extLst>
              </p:cNvPr>
              <p:cNvSpPr/>
              <p:nvPr/>
            </p:nvSpPr>
            <p:spPr>
              <a:xfrm>
                <a:off x="6971233" y="5650721"/>
                <a:ext cx="105842" cy="10584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624B9EC2-2C7E-C4CF-EDDD-0E4F3867E106}"/>
                </a:ext>
              </a:extLst>
            </p:cNvPr>
            <p:cNvGrpSpPr/>
            <p:nvPr/>
          </p:nvGrpSpPr>
          <p:grpSpPr>
            <a:xfrm rot="5400000">
              <a:off x="8687453" y="5544206"/>
              <a:ext cx="989294" cy="552450"/>
              <a:chOff x="6336645" y="2942301"/>
              <a:chExt cx="1439862" cy="691232"/>
            </a:xfrm>
            <a:noFill/>
          </p:grpSpPr>
          <p:sp>
            <p:nvSpPr>
              <p:cNvPr id="478" name="正方形/長方形 477">
                <a:extLst>
                  <a:ext uri="{FF2B5EF4-FFF2-40B4-BE49-F238E27FC236}">
                    <a16:creationId xmlns:a16="http://schemas.microsoft.com/office/drawing/2014/main" id="{78FEC22C-5301-A142-CF92-05385AED147A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正方形/長方形 478">
                <a:extLst>
                  <a:ext uri="{FF2B5EF4-FFF2-40B4-BE49-F238E27FC236}">
                    <a16:creationId xmlns:a16="http://schemas.microsoft.com/office/drawing/2014/main" id="{EE94DFC3-094B-7B27-8603-1DAF26782BB6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正方形/長方形 479">
                <a:extLst>
                  <a:ext uri="{FF2B5EF4-FFF2-40B4-BE49-F238E27FC236}">
                    <a16:creationId xmlns:a16="http://schemas.microsoft.com/office/drawing/2014/main" id="{0B3DF19A-14F8-25EE-F3D0-99A7ABA35129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正方形/長方形 480">
                <a:extLst>
                  <a:ext uri="{FF2B5EF4-FFF2-40B4-BE49-F238E27FC236}">
                    <a16:creationId xmlns:a16="http://schemas.microsoft.com/office/drawing/2014/main" id="{2ADB2C6A-87CD-3E24-5504-4AB89212E36D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正方形/長方形 481">
                <a:extLst>
                  <a:ext uri="{FF2B5EF4-FFF2-40B4-BE49-F238E27FC236}">
                    <a16:creationId xmlns:a16="http://schemas.microsoft.com/office/drawing/2014/main" id="{6B2A9628-A7AA-00F2-8C6E-2BD39BD2E4DC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正方形/長方形 482">
                <a:extLst>
                  <a:ext uri="{FF2B5EF4-FFF2-40B4-BE49-F238E27FC236}">
                    <a16:creationId xmlns:a16="http://schemas.microsoft.com/office/drawing/2014/main" id="{000602FE-E33D-A7C1-166A-96F03A030C48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正方形/長方形 483">
                <a:extLst>
                  <a:ext uri="{FF2B5EF4-FFF2-40B4-BE49-F238E27FC236}">
                    <a16:creationId xmlns:a16="http://schemas.microsoft.com/office/drawing/2014/main" id="{02D2B3D7-B4B1-2A27-F6A3-EDB6D5A580EB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正方形/長方形 484">
                <a:extLst>
                  <a:ext uri="{FF2B5EF4-FFF2-40B4-BE49-F238E27FC236}">
                    <a16:creationId xmlns:a16="http://schemas.microsoft.com/office/drawing/2014/main" id="{296213E5-65F1-3D37-FCC1-E570DBEF7724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正方形/長方形 485">
                <a:extLst>
                  <a:ext uri="{FF2B5EF4-FFF2-40B4-BE49-F238E27FC236}">
                    <a16:creationId xmlns:a16="http://schemas.microsoft.com/office/drawing/2014/main" id="{E3DD90A5-BA27-B6BD-AA6E-956868EF8B9A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正方形/長方形 486">
                <a:extLst>
                  <a:ext uri="{FF2B5EF4-FFF2-40B4-BE49-F238E27FC236}">
                    <a16:creationId xmlns:a16="http://schemas.microsoft.com/office/drawing/2014/main" id="{87FE1986-125D-2B8E-4062-2F6BCECECDDB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3" name="グループ化 492">
            <a:extLst>
              <a:ext uri="{FF2B5EF4-FFF2-40B4-BE49-F238E27FC236}">
                <a16:creationId xmlns:a16="http://schemas.microsoft.com/office/drawing/2014/main" id="{1F8A7157-8D15-5D7A-7852-CB0C2C376BBE}"/>
              </a:ext>
            </a:extLst>
          </p:cNvPr>
          <p:cNvGrpSpPr/>
          <p:nvPr/>
        </p:nvGrpSpPr>
        <p:grpSpPr>
          <a:xfrm>
            <a:off x="8265318" y="5325784"/>
            <a:ext cx="552450" cy="989294"/>
            <a:chOff x="8265318" y="5325784"/>
            <a:chExt cx="552450" cy="989294"/>
          </a:xfrm>
        </p:grpSpPr>
        <p:grpSp>
          <p:nvGrpSpPr>
            <p:cNvPr id="494" name="グループ化 493">
              <a:extLst>
                <a:ext uri="{FF2B5EF4-FFF2-40B4-BE49-F238E27FC236}">
                  <a16:creationId xmlns:a16="http://schemas.microsoft.com/office/drawing/2014/main" id="{2CDC3C52-2464-9B0B-05BC-C01F888FDBCD}"/>
                </a:ext>
              </a:extLst>
            </p:cNvPr>
            <p:cNvGrpSpPr/>
            <p:nvPr/>
          </p:nvGrpSpPr>
          <p:grpSpPr>
            <a:xfrm>
              <a:off x="8267936" y="5328606"/>
              <a:ext cx="548754" cy="983205"/>
              <a:chOff x="6749777" y="5085692"/>
              <a:chExt cx="548754" cy="983205"/>
            </a:xfrm>
          </p:grpSpPr>
          <p:sp>
            <p:nvSpPr>
              <p:cNvPr id="506" name="四角形: 角を丸くする 505">
                <a:extLst>
                  <a:ext uri="{FF2B5EF4-FFF2-40B4-BE49-F238E27FC236}">
                    <a16:creationId xmlns:a16="http://schemas.microsoft.com/office/drawing/2014/main" id="{E6EFFE2C-D223-4A6E-4F3B-6CE87185986E}"/>
                  </a:ext>
                </a:extLst>
              </p:cNvPr>
              <p:cNvSpPr/>
              <p:nvPr/>
            </p:nvSpPr>
            <p:spPr>
              <a:xfrm>
                <a:off x="6749777" y="5085692"/>
                <a:ext cx="548754" cy="983205"/>
              </a:xfrm>
              <a:prstGeom prst="roundRect">
                <a:avLst>
                  <a:gd name="adj" fmla="val 769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四角形: 角を丸くする 506">
                <a:extLst>
                  <a:ext uri="{FF2B5EF4-FFF2-40B4-BE49-F238E27FC236}">
                    <a16:creationId xmlns:a16="http://schemas.microsoft.com/office/drawing/2014/main" id="{BBB95346-8A0A-F936-5D1B-F84C26789045}"/>
                  </a:ext>
                </a:extLst>
              </p:cNvPr>
              <p:cNvSpPr/>
              <p:nvPr/>
            </p:nvSpPr>
            <p:spPr>
              <a:xfrm>
                <a:off x="6834188" y="5162551"/>
                <a:ext cx="379932" cy="829488"/>
              </a:xfrm>
              <a:prstGeom prst="roundRect">
                <a:avLst>
                  <a:gd name="adj" fmla="val 4611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4D1FD380-A4FB-9AA2-B554-AB54B312F0C4}"/>
                  </a:ext>
                </a:extLst>
              </p:cNvPr>
              <p:cNvSpPr/>
              <p:nvPr/>
            </p:nvSpPr>
            <p:spPr>
              <a:xfrm>
                <a:off x="6971233" y="5819789"/>
                <a:ext cx="105842" cy="10584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正方形/長方形 508">
                <a:extLst>
                  <a:ext uri="{FF2B5EF4-FFF2-40B4-BE49-F238E27FC236}">
                    <a16:creationId xmlns:a16="http://schemas.microsoft.com/office/drawing/2014/main" id="{BDDE247A-064C-DFE9-3B1A-737C73102DD3}"/>
                  </a:ext>
                </a:extLst>
              </p:cNvPr>
              <p:cNvSpPr/>
              <p:nvPr/>
            </p:nvSpPr>
            <p:spPr>
              <a:xfrm>
                <a:off x="6881848" y="5240950"/>
                <a:ext cx="280952" cy="135914"/>
              </a:xfrm>
              <a:prstGeom prst="rect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7F2F9391-3128-F0ED-0B1B-2C6BAE0A219A}"/>
                  </a:ext>
                </a:extLst>
              </p:cNvPr>
              <p:cNvSpPr/>
              <p:nvPr/>
            </p:nvSpPr>
            <p:spPr>
              <a:xfrm>
                <a:off x="6971233" y="5650721"/>
                <a:ext cx="105842" cy="10584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B353B805-D617-4C8E-4349-661DC892ECA2}"/>
                </a:ext>
              </a:extLst>
            </p:cNvPr>
            <p:cNvGrpSpPr/>
            <p:nvPr/>
          </p:nvGrpSpPr>
          <p:grpSpPr>
            <a:xfrm rot="5400000">
              <a:off x="8046896" y="5544206"/>
              <a:ext cx="989294" cy="552450"/>
              <a:chOff x="6336645" y="2942301"/>
              <a:chExt cx="1439862" cy="691232"/>
            </a:xfrm>
            <a:noFill/>
          </p:grpSpPr>
          <p:sp>
            <p:nvSpPr>
              <p:cNvPr id="496" name="正方形/長方形 495">
                <a:extLst>
                  <a:ext uri="{FF2B5EF4-FFF2-40B4-BE49-F238E27FC236}">
                    <a16:creationId xmlns:a16="http://schemas.microsoft.com/office/drawing/2014/main" id="{57C91CE4-45FF-4113-C06C-5931C0E67CBC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正方形/長方形 496">
                <a:extLst>
                  <a:ext uri="{FF2B5EF4-FFF2-40B4-BE49-F238E27FC236}">
                    <a16:creationId xmlns:a16="http://schemas.microsoft.com/office/drawing/2014/main" id="{4AA917D6-92D8-95FC-6EC7-49D2886BB6B5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正方形/長方形 497">
                <a:extLst>
                  <a:ext uri="{FF2B5EF4-FFF2-40B4-BE49-F238E27FC236}">
                    <a16:creationId xmlns:a16="http://schemas.microsoft.com/office/drawing/2014/main" id="{5DDD9F3F-824B-0591-74BA-4799522C9A82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正方形/長方形 498">
                <a:extLst>
                  <a:ext uri="{FF2B5EF4-FFF2-40B4-BE49-F238E27FC236}">
                    <a16:creationId xmlns:a16="http://schemas.microsoft.com/office/drawing/2014/main" id="{70C1B088-509E-92D9-09BD-629EE1C52276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正方形/長方形 499">
                <a:extLst>
                  <a:ext uri="{FF2B5EF4-FFF2-40B4-BE49-F238E27FC236}">
                    <a16:creationId xmlns:a16="http://schemas.microsoft.com/office/drawing/2014/main" id="{D33061AA-BF0A-897D-14D0-57B90249EF03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正方形/長方形 500">
                <a:extLst>
                  <a:ext uri="{FF2B5EF4-FFF2-40B4-BE49-F238E27FC236}">
                    <a16:creationId xmlns:a16="http://schemas.microsoft.com/office/drawing/2014/main" id="{0033C217-11CB-A8E7-5259-FAEF1A3D26A7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正方形/長方形 501">
                <a:extLst>
                  <a:ext uri="{FF2B5EF4-FFF2-40B4-BE49-F238E27FC236}">
                    <a16:creationId xmlns:a16="http://schemas.microsoft.com/office/drawing/2014/main" id="{134F8264-F590-15FB-93F3-D4299FB606C3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正方形/長方形 502">
                <a:extLst>
                  <a:ext uri="{FF2B5EF4-FFF2-40B4-BE49-F238E27FC236}">
                    <a16:creationId xmlns:a16="http://schemas.microsoft.com/office/drawing/2014/main" id="{B7FC0489-D5D8-40A8-B76E-1FAEB2F35F38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1A8EB6EC-735E-81AD-AE6C-52A7F52F383C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正方形/長方形 504">
                <a:extLst>
                  <a:ext uri="{FF2B5EF4-FFF2-40B4-BE49-F238E27FC236}">
                    <a16:creationId xmlns:a16="http://schemas.microsoft.com/office/drawing/2014/main" id="{5959E284-C406-DCB1-6545-4B7CBE6BA4EB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1" name="グループ化 510">
            <a:extLst>
              <a:ext uri="{FF2B5EF4-FFF2-40B4-BE49-F238E27FC236}">
                <a16:creationId xmlns:a16="http://schemas.microsoft.com/office/drawing/2014/main" id="{376495EE-CA69-ECA5-307F-599DDCE44784}"/>
              </a:ext>
            </a:extLst>
          </p:cNvPr>
          <p:cNvGrpSpPr/>
          <p:nvPr/>
        </p:nvGrpSpPr>
        <p:grpSpPr>
          <a:xfrm>
            <a:off x="7479506" y="5325784"/>
            <a:ext cx="661988" cy="989294"/>
            <a:chOff x="7479506" y="5325784"/>
            <a:chExt cx="661988" cy="989294"/>
          </a:xfrm>
        </p:grpSpPr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D8DBE9E1-D6FD-ED78-4856-C1AC34CBB529}"/>
                </a:ext>
              </a:extLst>
            </p:cNvPr>
            <p:cNvGrpSpPr/>
            <p:nvPr/>
          </p:nvGrpSpPr>
          <p:grpSpPr>
            <a:xfrm>
              <a:off x="7482861" y="5327166"/>
              <a:ext cx="656471" cy="984645"/>
              <a:chOff x="6011956" y="5085692"/>
              <a:chExt cx="656471" cy="984645"/>
            </a:xfrm>
          </p:grpSpPr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147E3A45-B77F-14C2-2F4E-1EDFA3FADBA0}"/>
                  </a:ext>
                </a:extLst>
              </p:cNvPr>
              <p:cNvGrpSpPr/>
              <p:nvPr/>
            </p:nvGrpSpPr>
            <p:grpSpPr>
              <a:xfrm>
                <a:off x="6011956" y="5085692"/>
                <a:ext cx="656471" cy="984645"/>
                <a:chOff x="5264243" y="5085692"/>
                <a:chExt cx="656471" cy="984645"/>
              </a:xfrm>
            </p:grpSpPr>
            <p:sp>
              <p:nvSpPr>
                <p:cNvPr id="526" name="四角形: 上の 2 つの角を丸める 525">
                  <a:extLst>
                    <a:ext uri="{FF2B5EF4-FFF2-40B4-BE49-F238E27FC236}">
                      <a16:creationId xmlns:a16="http://schemas.microsoft.com/office/drawing/2014/main" id="{DA9F4028-70FC-5C08-8155-9CDB4D1C4A9D}"/>
                    </a:ext>
                  </a:extLst>
                </p:cNvPr>
                <p:cNvSpPr/>
                <p:nvPr/>
              </p:nvSpPr>
              <p:spPr>
                <a:xfrm>
                  <a:off x="5264243" y="5085692"/>
                  <a:ext cx="656471" cy="984645"/>
                </a:xfrm>
                <a:prstGeom prst="round2SameRect">
                  <a:avLst>
                    <a:gd name="adj1" fmla="val 9775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四角形: 上の 2 つの角を丸める 526">
                  <a:extLst>
                    <a:ext uri="{FF2B5EF4-FFF2-40B4-BE49-F238E27FC236}">
                      <a16:creationId xmlns:a16="http://schemas.microsoft.com/office/drawing/2014/main" id="{F18F33DE-BB2C-5C10-4B2F-182AB3CA8AC0}"/>
                    </a:ext>
                  </a:extLst>
                </p:cNvPr>
                <p:cNvSpPr/>
                <p:nvPr/>
              </p:nvSpPr>
              <p:spPr>
                <a:xfrm>
                  <a:off x="5409962" y="5085692"/>
                  <a:ext cx="365032" cy="984645"/>
                </a:xfrm>
                <a:prstGeom prst="round2SameRect">
                  <a:avLst>
                    <a:gd name="adj1" fmla="val 9775"/>
                    <a:gd name="adj2" fmla="val 0"/>
                  </a:avLst>
                </a:prstGeom>
                <a:solidFill>
                  <a:schemeClr val="bg2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5" name="正方形/長方形 524">
                <a:extLst>
                  <a:ext uri="{FF2B5EF4-FFF2-40B4-BE49-F238E27FC236}">
                    <a16:creationId xmlns:a16="http://schemas.microsoft.com/office/drawing/2014/main" id="{B05FA8CC-605A-43A2-8539-6BF2BB29874B}"/>
                  </a:ext>
                </a:extLst>
              </p:cNvPr>
              <p:cNvSpPr/>
              <p:nvPr/>
            </p:nvSpPr>
            <p:spPr>
              <a:xfrm>
                <a:off x="6222431" y="5150645"/>
                <a:ext cx="235520" cy="2166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DC25167B-1E0C-AEF1-24E6-02A7A48BECDC}"/>
                </a:ext>
              </a:extLst>
            </p:cNvPr>
            <p:cNvGrpSpPr/>
            <p:nvPr/>
          </p:nvGrpSpPr>
          <p:grpSpPr>
            <a:xfrm rot="5400000">
              <a:off x="7315853" y="5489437"/>
              <a:ext cx="989294" cy="661988"/>
              <a:chOff x="6336645" y="2942301"/>
              <a:chExt cx="1439862" cy="691232"/>
            </a:xfrm>
            <a:noFill/>
          </p:grpSpPr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C2E96441-78B0-BC98-59F9-58E2FF85F2C1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正方形/長方形 514">
                <a:extLst>
                  <a:ext uri="{FF2B5EF4-FFF2-40B4-BE49-F238E27FC236}">
                    <a16:creationId xmlns:a16="http://schemas.microsoft.com/office/drawing/2014/main" id="{D7C3C2EA-7503-DA5A-73FF-A5C9AEAA9C8C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正方形/長方形 515">
                <a:extLst>
                  <a:ext uri="{FF2B5EF4-FFF2-40B4-BE49-F238E27FC236}">
                    <a16:creationId xmlns:a16="http://schemas.microsoft.com/office/drawing/2014/main" id="{0E7F268F-BD90-E2D7-6D62-FB3A34A83286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正方形/長方形 516">
                <a:extLst>
                  <a:ext uri="{FF2B5EF4-FFF2-40B4-BE49-F238E27FC236}">
                    <a16:creationId xmlns:a16="http://schemas.microsoft.com/office/drawing/2014/main" id="{BA4965DE-B59D-B752-AC66-46A59977BE7D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正方形/長方形 517">
                <a:extLst>
                  <a:ext uri="{FF2B5EF4-FFF2-40B4-BE49-F238E27FC236}">
                    <a16:creationId xmlns:a16="http://schemas.microsoft.com/office/drawing/2014/main" id="{8ACCBFEF-E93D-45F9-7EB8-6AF1E62A56C2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正方形/長方形 518">
                <a:extLst>
                  <a:ext uri="{FF2B5EF4-FFF2-40B4-BE49-F238E27FC236}">
                    <a16:creationId xmlns:a16="http://schemas.microsoft.com/office/drawing/2014/main" id="{C0569645-6243-EAF6-4245-535951D31E04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正方形/長方形 519">
                <a:extLst>
                  <a:ext uri="{FF2B5EF4-FFF2-40B4-BE49-F238E27FC236}">
                    <a16:creationId xmlns:a16="http://schemas.microsoft.com/office/drawing/2014/main" id="{8431BCF1-E318-72C7-7085-4706D180768A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正方形/長方形 520">
                <a:extLst>
                  <a:ext uri="{FF2B5EF4-FFF2-40B4-BE49-F238E27FC236}">
                    <a16:creationId xmlns:a16="http://schemas.microsoft.com/office/drawing/2014/main" id="{F476EBE4-1BE1-1135-C528-53903B7A6AC5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正方形/長方形 521">
                <a:extLst>
                  <a:ext uri="{FF2B5EF4-FFF2-40B4-BE49-F238E27FC236}">
                    <a16:creationId xmlns:a16="http://schemas.microsoft.com/office/drawing/2014/main" id="{C6003E2E-FFAF-1C87-366A-88CE73A2F955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正方形/長方形 522">
                <a:extLst>
                  <a:ext uri="{FF2B5EF4-FFF2-40B4-BE49-F238E27FC236}">
                    <a16:creationId xmlns:a16="http://schemas.microsoft.com/office/drawing/2014/main" id="{C5876D70-F4E3-F361-2ACF-F68F27CB4780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8" name="グループ化 527">
            <a:extLst>
              <a:ext uri="{FF2B5EF4-FFF2-40B4-BE49-F238E27FC236}">
                <a16:creationId xmlns:a16="http://schemas.microsoft.com/office/drawing/2014/main" id="{6DCA9C11-E33B-7AE3-416F-9800665F2A4A}"/>
              </a:ext>
            </a:extLst>
          </p:cNvPr>
          <p:cNvGrpSpPr/>
          <p:nvPr/>
        </p:nvGrpSpPr>
        <p:grpSpPr>
          <a:xfrm>
            <a:off x="6698456" y="5325784"/>
            <a:ext cx="661988" cy="989294"/>
            <a:chOff x="6698456" y="5325784"/>
            <a:chExt cx="661988" cy="989294"/>
          </a:xfrm>
        </p:grpSpPr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D5A35D90-8D20-FF4A-76AB-32A9599E6CA6}"/>
                </a:ext>
              </a:extLst>
            </p:cNvPr>
            <p:cNvGrpSpPr/>
            <p:nvPr/>
          </p:nvGrpSpPr>
          <p:grpSpPr>
            <a:xfrm>
              <a:off x="6701585" y="5327166"/>
              <a:ext cx="656471" cy="984645"/>
              <a:chOff x="5256606" y="5134692"/>
              <a:chExt cx="656471" cy="984645"/>
            </a:xfrm>
          </p:grpSpPr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29047CAE-C117-A3C5-F4FE-1FCE8ABD5F0A}"/>
                  </a:ext>
                </a:extLst>
              </p:cNvPr>
              <p:cNvGrpSpPr/>
              <p:nvPr/>
            </p:nvGrpSpPr>
            <p:grpSpPr>
              <a:xfrm>
                <a:off x="5256606" y="5134692"/>
                <a:ext cx="656471" cy="984645"/>
                <a:chOff x="5264243" y="5085692"/>
                <a:chExt cx="656471" cy="984645"/>
              </a:xfrm>
            </p:grpSpPr>
            <p:sp>
              <p:nvSpPr>
                <p:cNvPr id="543" name="四角形: 上の 2 つの角を丸める 542">
                  <a:extLst>
                    <a:ext uri="{FF2B5EF4-FFF2-40B4-BE49-F238E27FC236}">
                      <a16:creationId xmlns:a16="http://schemas.microsoft.com/office/drawing/2014/main" id="{D7D53AC9-A74D-24C9-8A1E-4413E8AE4A45}"/>
                    </a:ext>
                  </a:extLst>
                </p:cNvPr>
                <p:cNvSpPr/>
                <p:nvPr/>
              </p:nvSpPr>
              <p:spPr>
                <a:xfrm>
                  <a:off x="5264243" y="5085692"/>
                  <a:ext cx="656471" cy="984645"/>
                </a:xfrm>
                <a:prstGeom prst="round2SameRect">
                  <a:avLst>
                    <a:gd name="adj1" fmla="val 9775"/>
                    <a:gd name="adj2" fmla="val 0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四角形: 上の 2 つの角を丸める 543">
                  <a:extLst>
                    <a:ext uri="{FF2B5EF4-FFF2-40B4-BE49-F238E27FC236}">
                      <a16:creationId xmlns:a16="http://schemas.microsoft.com/office/drawing/2014/main" id="{D27E134B-74F1-2D03-26CD-9FDB36A5ADF2}"/>
                    </a:ext>
                  </a:extLst>
                </p:cNvPr>
                <p:cNvSpPr/>
                <p:nvPr/>
              </p:nvSpPr>
              <p:spPr>
                <a:xfrm>
                  <a:off x="5409962" y="5085692"/>
                  <a:ext cx="365032" cy="984645"/>
                </a:xfrm>
                <a:prstGeom prst="round2SameRect">
                  <a:avLst>
                    <a:gd name="adj1" fmla="val 9775"/>
                    <a:gd name="adj2" fmla="val 0"/>
                  </a:avLst>
                </a:prstGeom>
                <a:solidFill>
                  <a:schemeClr val="bg2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2" name="正方形/長方形 541">
                <a:extLst>
                  <a:ext uri="{FF2B5EF4-FFF2-40B4-BE49-F238E27FC236}">
                    <a16:creationId xmlns:a16="http://schemas.microsoft.com/office/drawing/2014/main" id="{7F95A36A-A949-FCE2-AA68-B27EC6D7BA0D}"/>
                  </a:ext>
                </a:extLst>
              </p:cNvPr>
              <p:cNvSpPr/>
              <p:nvPr/>
            </p:nvSpPr>
            <p:spPr>
              <a:xfrm>
                <a:off x="5474718" y="5199645"/>
                <a:ext cx="235520" cy="2166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ADDC55AF-835C-465F-D067-3168F4205789}"/>
                </a:ext>
              </a:extLst>
            </p:cNvPr>
            <p:cNvGrpSpPr/>
            <p:nvPr/>
          </p:nvGrpSpPr>
          <p:grpSpPr>
            <a:xfrm rot="5400000">
              <a:off x="6534803" y="5489437"/>
              <a:ext cx="989294" cy="661988"/>
              <a:chOff x="6336645" y="2942301"/>
              <a:chExt cx="1439862" cy="691232"/>
            </a:xfrm>
            <a:noFill/>
          </p:grpSpPr>
          <p:sp>
            <p:nvSpPr>
              <p:cNvPr id="531" name="正方形/長方形 530">
                <a:extLst>
                  <a:ext uri="{FF2B5EF4-FFF2-40B4-BE49-F238E27FC236}">
                    <a16:creationId xmlns:a16="http://schemas.microsoft.com/office/drawing/2014/main" id="{4DEFB3B8-FFEC-372A-AD3F-A0D19CEFAAA6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正方形/長方形 531">
                <a:extLst>
                  <a:ext uri="{FF2B5EF4-FFF2-40B4-BE49-F238E27FC236}">
                    <a16:creationId xmlns:a16="http://schemas.microsoft.com/office/drawing/2014/main" id="{3C18962B-015D-5AD2-F0E7-9C7A17C4937C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正方形/長方形 532">
                <a:extLst>
                  <a:ext uri="{FF2B5EF4-FFF2-40B4-BE49-F238E27FC236}">
                    <a16:creationId xmlns:a16="http://schemas.microsoft.com/office/drawing/2014/main" id="{D5AA0E20-E7A7-8D21-5960-303443E9DD5F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正方形/長方形 533">
                <a:extLst>
                  <a:ext uri="{FF2B5EF4-FFF2-40B4-BE49-F238E27FC236}">
                    <a16:creationId xmlns:a16="http://schemas.microsoft.com/office/drawing/2014/main" id="{6AE2D0AE-190C-15C8-B921-1C5A075E39D2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正方形/長方形 534">
                <a:extLst>
                  <a:ext uri="{FF2B5EF4-FFF2-40B4-BE49-F238E27FC236}">
                    <a16:creationId xmlns:a16="http://schemas.microsoft.com/office/drawing/2014/main" id="{062E608B-8229-15C6-5290-3CD7B3F7A3D9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正方形/長方形 535">
                <a:extLst>
                  <a:ext uri="{FF2B5EF4-FFF2-40B4-BE49-F238E27FC236}">
                    <a16:creationId xmlns:a16="http://schemas.microsoft.com/office/drawing/2014/main" id="{FE5632F9-FE89-1B33-D79B-A967E719D408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正方形/長方形 536">
                <a:extLst>
                  <a:ext uri="{FF2B5EF4-FFF2-40B4-BE49-F238E27FC236}">
                    <a16:creationId xmlns:a16="http://schemas.microsoft.com/office/drawing/2014/main" id="{65AE1C7B-4D48-CC05-F4FE-622D6E99BF79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正方形/長方形 537">
                <a:extLst>
                  <a:ext uri="{FF2B5EF4-FFF2-40B4-BE49-F238E27FC236}">
                    <a16:creationId xmlns:a16="http://schemas.microsoft.com/office/drawing/2014/main" id="{100D07C2-D3DD-9A2E-A629-7669B91F8252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正方形/長方形 538">
                <a:extLst>
                  <a:ext uri="{FF2B5EF4-FFF2-40B4-BE49-F238E27FC236}">
                    <a16:creationId xmlns:a16="http://schemas.microsoft.com/office/drawing/2014/main" id="{95CBC6AB-17A3-61F1-7146-D5D535102101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正方形/長方形 539">
                <a:extLst>
                  <a:ext uri="{FF2B5EF4-FFF2-40B4-BE49-F238E27FC236}">
                    <a16:creationId xmlns:a16="http://schemas.microsoft.com/office/drawing/2014/main" id="{FED6D89F-1971-588C-0876-07FD64BF05D2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45" name="グループ化 544">
            <a:extLst>
              <a:ext uri="{FF2B5EF4-FFF2-40B4-BE49-F238E27FC236}">
                <a16:creationId xmlns:a16="http://schemas.microsoft.com/office/drawing/2014/main" id="{3821DAA5-D9DC-DD39-211C-0C7F6E8B001F}"/>
              </a:ext>
            </a:extLst>
          </p:cNvPr>
          <p:cNvGrpSpPr/>
          <p:nvPr/>
        </p:nvGrpSpPr>
        <p:grpSpPr>
          <a:xfrm>
            <a:off x="6183996" y="5325784"/>
            <a:ext cx="400160" cy="989294"/>
            <a:chOff x="6183996" y="5325784"/>
            <a:chExt cx="400160" cy="989294"/>
          </a:xfrm>
        </p:grpSpPr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4C5E201E-525C-D323-688A-9E16A83D26EC}"/>
                </a:ext>
              </a:extLst>
            </p:cNvPr>
            <p:cNvGrpSpPr/>
            <p:nvPr/>
          </p:nvGrpSpPr>
          <p:grpSpPr>
            <a:xfrm>
              <a:off x="6183996" y="5327166"/>
              <a:ext cx="398858" cy="984645"/>
              <a:chOff x="5982893" y="5327166"/>
              <a:chExt cx="398858" cy="984645"/>
            </a:xfrm>
          </p:grpSpPr>
          <p:grpSp>
            <p:nvGrpSpPr>
              <p:cNvPr id="558" name="グループ化 557">
                <a:extLst>
                  <a:ext uri="{FF2B5EF4-FFF2-40B4-BE49-F238E27FC236}">
                    <a16:creationId xmlns:a16="http://schemas.microsoft.com/office/drawing/2014/main" id="{2F5273A1-2CCE-1F49-1918-26B2EA0B33BC}"/>
                  </a:ext>
                </a:extLst>
              </p:cNvPr>
              <p:cNvGrpSpPr/>
              <p:nvPr/>
            </p:nvGrpSpPr>
            <p:grpSpPr>
              <a:xfrm>
                <a:off x="5982893" y="5327166"/>
                <a:ext cx="398858" cy="984645"/>
                <a:chOff x="6011956" y="5085692"/>
                <a:chExt cx="656471" cy="984645"/>
              </a:xfrm>
            </p:grpSpPr>
            <p:grpSp>
              <p:nvGrpSpPr>
                <p:cNvPr id="560" name="グループ化 559">
                  <a:extLst>
                    <a:ext uri="{FF2B5EF4-FFF2-40B4-BE49-F238E27FC236}">
                      <a16:creationId xmlns:a16="http://schemas.microsoft.com/office/drawing/2014/main" id="{401AD8E3-7E40-BF53-E0B1-AE46268CCD0E}"/>
                    </a:ext>
                  </a:extLst>
                </p:cNvPr>
                <p:cNvGrpSpPr/>
                <p:nvPr/>
              </p:nvGrpSpPr>
              <p:grpSpPr>
                <a:xfrm>
                  <a:off x="6011956" y="5085692"/>
                  <a:ext cx="656471" cy="984645"/>
                  <a:chOff x="5264243" y="5085692"/>
                  <a:chExt cx="656471" cy="984645"/>
                </a:xfrm>
              </p:grpSpPr>
              <p:sp>
                <p:nvSpPr>
                  <p:cNvPr id="562" name="四角形: 上の 2 つの角を丸める 561">
                    <a:extLst>
                      <a:ext uri="{FF2B5EF4-FFF2-40B4-BE49-F238E27FC236}">
                        <a16:creationId xmlns:a16="http://schemas.microsoft.com/office/drawing/2014/main" id="{8034521A-846B-EF18-EA1D-99C4AF08B3F5}"/>
                      </a:ext>
                    </a:extLst>
                  </p:cNvPr>
                  <p:cNvSpPr/>
                  <p:nvPr/>
                </p:nvSpPr>
                <p:spPr>
                  <a:xfrm>
                    <a:off x="5264243" y="5085692"/>
                    <a:ext cx="656471" cy="984645"/>
                  </a:xfrm>
                  <a:prstGeom prst="round2SameRect">
                    <a:avLst>
                      <a:gd name="adj1" fmla="val 9775"/>
                      <a:gd name="adj2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四角形: 上の 2 つの角を丸める 562">
                    <a:extLst>
                      <a:ext uri="{FF2B5EF4-FFF2-40B4-BE49-F238E27FC236}">
                        <a16:creationId xmlns:a16="http://schemas.microsoft.com/office/drawing/2014/main" id="{AB2A5028-BC90-2BD3-AE2C-54F884450B53}"/>
                      </a:ext>
                    </a:extLst>
                  </p:cNvPr>
                  <p:cNvSpPr/>
                  <p:nvPr/>
                </p:nvSpPr>
                <p:spPr>
                  <a:xfrm>
                    <a:off x="5409962" y="5085692"/>
                    <a:ext cx="365032" cy="984645"/>
                  </a:xfrm>
                  <a:prstGeom prst="round2SameRect">
                    <a:avLst>
                      <a:gd name="adj1" fmla="val 9775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1" name="正方形/長方形 560">
                  <a:extLst>
                    <a:ext uri="{FF2B5EF4-FFF2-40B4-BE49-F238E27FC236}">
                      <a16:creationId xmlns:a16="http://schemas.microsoft.com/office/drawing/2014/main" id="{5200BAAD-36B4-9DD0-A1D0-7C128AC8EAD7}"/>
                    </a:ext>
                  </a:extLst>
                </p:cNvPr>
                <p:cNvSpPr/>
                <p:nvPr/>
              </p:nvSpPr>
              <p:spPr>
                <a:xfrm>
                  <a:off x="6222431" y="5150645"/>
                  <a:ext cx="235520" cy="21662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962E5339-F677-0241-28B9-B078AE5F78D7}"/>
                  </a:ext>
                </a:extLst>
              </p:cNvPr>
              <p:cNvSpPr/>
              <p:nvPr/>
            </p:nvSpPr>
            <p:spPr>
              <a:xfrm>
                <a:off x="6110773" y="5701682"/>
                <a:ext cx="143097" cy="585710"/>
              </a:xfrm>
              <a:custGeom>
                <a:avLst/>
                <a:gdLst>
                  <a:gd name="connsiteX0" fmla="*/ 0 w 143097"/>
                  <a:gd name="connsiteY0" fmla="*/ 940592 h 986311"/>
                  <a:gd name="connsiteX1" fmla="*/ 143097 w 143097"/>
                  <a:gd name="connsiteY1" fmla="*/ 940592 h 986311"/>
                  <a:gd name="connsiteX2" fmla="*/ 143097 w 143097"/>
                  <a:gd name="connsiteY2" fmla="*/ 986311 h 986311"/>
                  <a:gd name="connsiteX3" fmla="*/ 0 w 143097"/>
                  <a:gd name="connsiteY3" fmla="*/ 986311 h 986311"/>
                  <a:gd name="connsiteX4" fmla="*/ 0 w 143097"/>
                  <a:gd name="connsiteY4" fmla="*/ 877884 h 986311"/>
                  <a:gd name="connsiteX5" fmla="*/ 143097 w 143097"/>
                  <a:gd name="connsiteY5" fmla="*/ 877884 h 986311"/>
                  <a:gd name="connsiteX6" fmla="*/ 143097 w 143097"/>
                  <a:gd name="connsiteY6" fmla="*/ 923603 h 986311"/>
                  <a:gd name="connsiteX7" fmla="*/ 0 w 143097"/>
                  <a:gd name="connsiteY7" fmla="*/ 923603 h 986311"/>
                  <a:gd name="connsiteX8" fmla="*/ 0 w 143097"/>
                  <a:gd name="connsiteY8" fmla="*/ 815178 h 986311"/>
                  <a:gd name="connsiteX9" fmla="*/ 143097 w 143097"/>
                  <a:gd name="connsiteY9" fmla="*/ 815178 h 986311"/>
                  <a:gd name="connsiteX10" fmla="*/ 143097 w 143097"/>
                  <a:gd name="connsiteY10" fmla="*/ 860897 h 986311"/>
                  <a:gd name="connsiteX11" fmla="*/ 0 w 143097"/>
                  <a:gd name="connsiteY11" fmla="*/ 860897 h 986311"/>
                  <a:gd name="connsiteX12" fmla="*/ 0 w 143097"/>
                  <a:gd name="connsiteY12" fmla="*/ 752472 h 986311"/>
                  <a:gd name="connsiteX13" fmla="*/ 143097 w 143097"/>
                  <a:gd name="connsiteY13" fmla="*/ 752472 h 986311"/>
                  <a:gd name="connsiteX14" fmla="*/ 143097 w 143097"/>
                  <a:gd name="connsiteY14" fmla="*/ 798191 h 986311"/>
                  <a:gd name="connsiteX15" fmla="*/ 0 w 143097"/>
                  <a:gd name="connsiteY15" fmla="*/ 798191 h 986311"/>
                  <a:gd name="connsiteX16" fmla="*/ 0 w 143097"/>
                  <a:gd name="connsiteY16" fmla="*/ 689766 h 986311"/>
                  <a:gd name="connsiteX17" fmla="*/ 143097 w 143097"/>
                  <a:gd name="connsiteY17" fmla="*/ 689766 h 986311"/>
                  <a:gd name="connsiteX18" fmla="*/ 143097 w 143097"/>
                  <a:gd name="connsiteY18" fmla="*/ 735485 h 986311"/>
                  <a:gd name="connsiteX19" fmla="*/ 0 w 143097"/>
                  <a:gd name="connsiteY19" fmla="*/ 735485 h 986311"/>
                  <a:gd name="connsiteX20" fmla="*/ 0 w 143097"/>
                  <a:gd name="connsiteY20" fmla="*/ 627060 h 986311"/>
                  <a:gd name="connsiteX21" fmla="*/ 143097 w 143097"/>
                  <a:gd name="connsiteY21" fmla="*/ 627060 h 986311"/>
                  <a:gd name="connsiteX22" fmla="*/ 143097 w 143097"/>
                  <a:gd name="connsiteY22" fmla="*/ 672779 h 986311"/>
                  <a:gd name="connsiteX23" fmla="*/ 0 w 143097"/>
                  <a:gd name="connsiteY23" fmla="*/ 672779 h 986311"/>
                  <a:gd name="connsiteX24" fmla="*/ 0 w 143097"/>
                  <a:gd name="connsiteY24" fmla="*/ 564354 h 986311"/>
                  <a:gd name="connsiteX25" fmla="*/ 143097 w 143097"/>
                  <a:gd name="connsiteY25" fmla="*/ 564354 h 986311"/>
                  <a:gd name="connsiteX26" fmla="*/ 143097 w 143097"/>
                  <a:gd name="connsiteY26" fmla="*/ 610073 h 986311"/>
                  <a:gd name="connsiteX27" fmla="*/ 0 w 143097"/>
                  <a:gd name="connsiteY27" fmla="*/ 610073 h 986311"/>
                  <a:gd name="connsiteX28" fmla="*/ 0 w 143097"/>
                  <a:gd name="connsiteY28" fmla="*/ 501648 h 986311"/>
                  <a:gd name="connsiteX29" fmla="*/ 143097 w 143097"/>
                  <a:gd name="connsiteY29" fmla="*/ 501648 h 986311"/>
                  <a:gd name="connsiteX30" fmla="*/ 143097 w 143097"/>
                  <a:gd name="connsiteY30" fmla="*/ 547367 h 986311"/>
                  <a:gd name="connsiteX31" fmla="*/ 0 w 143097"/>
                  <a:gd name="connsiteY31" fmla="*/ 547367 h 986311"/>
                  <a:gd name="connsiteX32" fmla="*/ 0 w 143097"/>
                  <a:gd name="connsiteY32" fmla="*/ 438942 h 986311"/>
                  <a:gd name="connsiteX33" fmla="*/ 143097 w 143097"/>
                  <a:gd name="connsiteY33" fmla="*/ 438942 h 986311"/>
                  <a:gd name="connsiteX34" fmla="*/ 143097 w 143097"/>
                  <a:gd name="connsiteY34" fmla="*/ 484661 h 986311"/>
                  <a:gd name="connsiteX35" fmla="*/ 0 w 143097"/>
                  <a:gd name="connsiteY35" fmla="*/ 484661 h 986311"/>
                  <a:gd name="connsiteX36" fmla="*/ 0 w 143097"/>
                  <a:gd name="connsiteY36" fmla="*/ 376236 h 986311"/>
                  <a:gd name="connsiteX37" fmla="*/ 143097 w 143097"/>
                  <a:gd name="connsiteY37" fmla="*/ 376236 h 986311"/>
                  <a:gd name="connsiteX38" fmla="*/ 143097 w 143097"/>
                  <a:gd name="connsiteY38" fmla="*/ 421955 h 986311"/>
                  <a:gd name="connsiteX39" fmla="*/ 0 w 143097"/>
                  <a:gd name="connsiteY39" fmla="*/ 421955 h 986311"/>
                  <a:gd name="connsiteX40" fmla="*/ 0 w 143097"/>
                  <a:gd name="connsiteY40" fmla="*/ 313530 h 986311"/>
                  <a:gd name="connsiteX41" fmla="*/ 143097 w 143097"/>
                  <a:gd name="connsiteY41" fmla="*/ 313530 h 986311"/>
                  <a:gd name="connsiteX42" fmla="*/ 143097 w 143097"/>
                  <a:gd name="connsiteY42" fmla="*/ 359249 h 986311"/>
                  <a:gd name="connsiteX43" fmla="*/ 0 w 143097"/>
                  <a:gd name="connsiteY43" fmla="*/ 359249 h 986311"/>
                  <a:gd name="connsiteX44" fmla="*/ 0 w 143097"/>
                  <a:gd name="connsiteY44" fmla="*/ 250824 h 986311"/>
                  <a:gd name="connsiteX45" fmla="*/ 143097 w 143097"/>
                  <a:gd name="connsiteY45" fmla="*/ 250824 h 986311"/>
                  <a:gd name="connsiteX46" fmla="*/ 143097 w 143097"/>
                  <a:gd name="connsiteY46" fmla="*/ 296543 h 986311"/>
                  <a:gd name="connsiteX47" fmla="*/ 0 w 143097"/>
                  <a:gd name="connsiteY47" fmla="*/ 296543 h 986311"/>
                  <a:gd name="connsiteX48" fmla="*/ 0 w 143097"/>
                  <a:gd name="connsiteY48" fmla="*/ 188118 h 986311"/>
                  <a:gd name="connsiteX49" fmla="*/ 143097 w 143097"/>
                  <a:gd name="connsiteY49" fmla="*/ 188118 h 986311"/>
                  <a:gd name="connsiteX50" fmla="*/ 143097 w 143097"/>
                  <a:gd name="connsiteY50" fmla="*/ 233837 h 986311"/>
                  <a:gd name="connsiteX51" fmla="*/ 0 w 143097"/>
                  <a:gd name="connsiteY51" fmla="*/ 233837 h 986311"/>
                  <a:gd name="connsiteX52" fmla="*/ 0 w 143097"/>
                  <a:gd name="connsiteY52" fmla="*/ 125412 h 986311"/>
                  <a:gd name="connsiteX53" fmla="*/ 143097 w 143097"/>
                  <a:gd name="connsiteY53" fmla="*/ 125412 h 986311"/>
                  <a:gd name="connsiteX54" fmla="*/ 143097 w 143097"/>
                  <a:gd name="connsiteY54" fmla="*/ 171131 h 986311"/>
                  <a:gd name="connsiteX55" fmla="*/ 0 w 143097"/>
                  <a:gd name="connsiteY55" fmla="*/ 171131 h 986311"/>
                  <a:gd name="connsiteX56" fmla="*/ 0 w 143097"/>
                  <a:gd name="connsiteY56" fmla="*/ 62706 h 986311"/>
                  <a:gd name="connsiteX57" fmla="*/ 143097 w 143097"/>
                  <a:gd name="connsiteY57" fmla="*/ 62706 h 986311"/>
                  <a:gd name="connsiteX58" fmla="*/ 143097 w 143097"/>
                  <a:gd name="connsiteY58" fmla="*/ 108425 h 986311"/>
                  <a:gd name="connsiteX59" fmla="*/ 0 w 143097"/>
                  <a:gd name="connsiteY59" fmla="*/ 108425 h 986311"/>
                  <a:gd name="connsiteX60" fmla="*/ 0 w 143097"/>
                  <a:gd name="connsiteY60" fmla="*/ 0 h 986311"/>
                  <a:gd name="connsiteX61" fmla="*/ 143097 w 143097"/>
                  <a:gd name="connsiteY61" fmla="*/ 0 h 986311"/>
                  <a:gd name="connsiteX62" fmla="*/ 143097 w 143097"/>
                  <a:gd name="connsiteY62" fmla="*/ 45719 h 986311"/>
                  <a:gd name="connsiteX63" fmla="*/ 0 w 143097"/>
                  <a:gd name="connsiteY63" fmla="*/ 45719 h 98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43097" h="986311">
                    <a:moveTo>
                      <a:pt x="0" y="940592"/>
                    </a:moveTo>
                    <a:lnTo>
                      <a:pt x="143097" y="940592"/>
                    </a:lnTo>
                    <a:lnTo>
                      <a:pt x="143097" y="986311"/>
                    </a:lnTo>
                    <a:lnTo>
                      <a:pt x="0" y="986311"/>
                    </a:lnTo>
                    <a:close/>
                    <a:moveTo>
                      <a:pt x="0" y="877884"/>
                    </a:moveTo>
                    <a:lnTo>
                      <a:pt x="143097" y="877884"/>
                    </a:lnTo>
                    <a:lnTo>
                      <a:pt x="143097" y="923603"/>
                    </a:lnTo>
                    <a:lnTo>
                      <a:pt x="0" y="923603"/>
                    </a:lnTo>
                    <a:close/>
                    <a:moveTo>
                      <a:pt x="0" y="815178"/>
                    </a:moveTo>
                    <a:lnTo>
                      <a:pt x="143097" y="815178"/>
                    </a:lnTo>
                    <a:lnTo>
                      <a:pt x="143097" y="860897"/>
                    </a:lnTo>
                    <a:lnTo>
                      <a:pt x="0" y="860897"/>
                    </a:lnTo>
                    <a:close/>
                    <a:moveTo>
                      <a:pt x="0" y="752472"/>
                    </a:moveTo>
                    <a:lnTo>
                      <a:pt x="143097" y="752472"/>
                    </a:lnTo>
                    <a:lnTo>
                      <a:pt x="143097" y="798191"/>
                    </a:lnTo>
                    <a:lnTo>
                      <a:pt x="0" y="798191"/>
                    </a:lnTo>
                    <a:close/>
                    <a:moveTo>
                      <a:pt x="0" y="689766"/>
                    </a:moveTo>
                    <a:lnTo>
                      <a:pt x="143097" y="689766"/>
                    </a:lnTo>
                    <a:lnTo>
                      <a:pt x="143097" y="735485"/>
                    </a:lnTo>
                    <a:lnTo>
                      <a:pt x="0" y="735485"/>
                    </a:lnTo>
                    <a:close/>
                    <a:moveTo>
                      <a:pt x="0" y="627060"/>
                    </a:moveTo>
                    <a:lnTo>
                      <a:pt x="143097" y="627060"/>
                    </a:lnTo>
                    <a:lnTo>
                      <a:pt x="143097" y="672779"/>
                    </a:lnTo>
                    <a:lnTo>
                      <a:pt x="0" y="672779"/>
                    </a:lnTo>
                    <a:close/>
                    <a:moveTo>
                      <a:pt x="0" y="564354"/>
                    </a:moveTo>
                    <a:lnTo>
                      <a:pt x="143097" y="564354"/>
                    </a:lnTo>
                    <a:lnTo>
                      <a:pt x="143097" y="610073"/>
                    </a:lnTo>
                    <a:lnTo>
                      <a:pt x="0" y="610073"/>
                    </a:lnTo>
                    <a:close/>
                    <a:moveTo>
                      <a:pt x="0" y="501648"/>
                    </a:moveTo>
                    <a:lnTo>
                      <a:pt x="143097" y="501648"/>
                    </a:lnTo>
                    <a:lnTo>
                      <a:pt x="143097" y="547367"/>
                    </a:lnTo>
                    <a:lnTo>
                      <a:pt x="0" y="547367"/>
                    </a:lnTo>
                    <a:close/>
                    <a:moveTo>
                      <a:pt x="0" y="438942"/>
                    </a:moveTo>
                    <a:lnTo>
                      <a:pt x="143097" y="438942"/>
                    </a:lnTo>
                    <a:lnTo>
                      <a:pt x="143097" y="484661"/>
                    </a:lnTo>
                    <a:lnTo>
                      <a:pt x="0" y="484661"/>
                    </a:lnTo>
                    <a:close/>
                    <a:moveTo>
                      <a:pt x="0" y="376236"/>
                    </a:moveTo>
                    <a:lnTo>
                      <a:pt x="143097" y="376236"/>
                    </a:lnTo>
                    <a:lnTo>
                      <a:pt x="143097" y="421955"/>
                    </a:lnTo>
                    <a:lnTo>
                      <a:pt x="0" y="421955"/>
                    </a:lnTo>
                    <a:close/>
                    <a:moveTo>
                      <a:pt x="0" y="313530"/>
                    </a:moveTo>
                    <a:lnTo>
                      <a:pt x="143097" y="313530"/>
                    </a:lnTo>
                    <a:lnTo>
                      <a:pt x="143097" y="359249"/>
                    </a:lnTo>
                    <a:lnTo>
                      <a:pt x="0" y="359249"/>
                    </a:lnTo>
                    <a:close/>
                    <a:moveTo>
                      <a:pt x="0" y="250824"/>
                    </a:moveTo>
                    <a:lnTo>
                      <a:pt x="143097" y="250824"/>
                    </a:lnTo>
                    <a:lnTo>
                      <a:pt x="143097" y="296543"/>
                    </a:lnTo>
                    <a:lnTo>
                      <a:pt x="0" y="296543"/>
                    </a:lnTo>
                    <a:close/>
                    <a:moveTo>
                      <a:pt x="0" y="188118"/>
                    </a:moveTo>
                    <a:lnTo>
                      <a:pt x="143097" y="188118"/>
                    </a:lnTo>
                    <a:lnTo>
                      <a:pt x="143097" y="233837"/>
                    </a:lnTo>
                    <a:lnTo>
                      <a:pt x="0" y="233837"/>
                    </a:lnTo>
                    <a:close/>
                    <a:moveTo>
                      <a:pt x="0" y="125412"/>
                    </a:moveTo>
                    <a:lnTo>
                      <a:pt x="143097" y="125412"/>
                    </a:lnTo>
                    <a:lnTo>
                      <a:pt x="143097" y="171131"/>
                    </a:lnTo>
                    <a:lnTo>
                      <a:pt x="0" y="171131"/>
                    </a:lnTo>
                    <a:close/>
                    <a:moveTo>
                      <a:pt x="0" y="62706"/>
                    </a:moveTo>
                    <a:lnTo>
                      <a:pt x="143097" y="62706"/>
                    </a:lnTo>
                    <a:lnTo>
                      <a:pt x="143097" y="108425"/>
                    </a:lnTo>
                    <a:lnTo>
                      <a:pt x="0" y="108425"/>
                    </a:lnTo>
                    <a:close/>
                    <a:moveTo>
                      <a:pt x="0" y="0"/>
                    </a:moveTo>
                    <a:lnTo>
                      <a:pt x="143097" y="0"/>
                    </a:lnTo>
                    <a:lnTo>
                      <a:pt x="14309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918C0865-229B-6A13-7F6B-8D89209E2CBE}"/>
                </a:ext>
              </a:extLst>
            </p:cNvPr>
            <p:cNvGrpSpPr/>
            <p:nvPr/>
          </p:nvGrpSpPr>
          <p:grpSpPr>
            <a:xfrm rot="5400000">
              <a:off x="5889484" y="5620406"/>
              <a:ext cx="989294" cy="400050"/>
              <a:chOff x="6336645" y="2942301"/>
              <a:chExt cx="1439862" cy="691232"/>
            </a:xfrm>
            <a:noFill/>
          </p:grpSpPr>
          <p:sp>
            <p:nvSpPr>
              <p:cNvPr id="548" name="正方形/長方形 547">
                <a:extLst>
                  <a:ext uri="{FF2B5EF4-FFF2-40B4-BE49-F238E27FC236}">
                    <a16:creationId xmlns:a16="http://schemas.microsoft.com/office/drawing/2014/main" id="{A49B24D8-0989-9B7E-430E-985535E6B9FA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正方形/長方形 548">
                <a:extLst>
                  <a:ext uri="{FF2B5EF4-FFF2-40B4-BE49-F238E27FC236}">
                    <a16:creationId xmlns:a16="http://schemas.microsoft.com/office/drawing/2014/main" id="{CB22DD1C-C7CA-D0B2-43B1-B659D2EC216C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正方形/長方形 549">
                <a:extLst>
                  <a:ext uri="{FF2B5EF4-FFF2-40B4-BE49-F238E27FC236}">
                    <a16:creationId xmlns:a16="http://schemas.microsoft.com/office/drawing/2014/main" id="{8CEBE3A8-4A3C-A7A8-07B8-525DAC11CCEB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正方形/長方形 550">
                <a:extLst>
                  <a:ext uri="{FF2B5EF4-FFF2-40B4-BE49-F238E27FC236}">
                    <a16:creationId xmlns:a16="http://schemas.microsoft.com/office/drawing/2014/main" id="{21C980CE-E5BE-3FF5-78C3-5C5BDD4F8955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正方形/長方形 551">
                <a:extLst>
                  <a:ext uri="{FF2B5EF4-FFF2-40B4-BE49-F238E27FC236}">
                    <a16:creationId xmlns:a16="http://schemas.microsoft.com/office/drawing/2014/main" id="{494A5266-C066-DEAB-D90A-B7CB1C7E6157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正方形/長方形 552">
                <a:extLst>
                  <a:ext uri="{FF2B5EF4-FFF2-40B4-BE49-F238E27FC236}">
                    <a16:creationId xmlns:a16="http://schemas.microsoft.com/office/drawing/2014/main" id="{9A1D3543-A199-22F9-F76D-EA70814856CE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正方形/長方形 553">
                <a:extLst>
                  <a:ext uri="{FF2B5EF4-FFF2-40B4-BE49-F238E27FC236}">
                    <a16:creationId xmlns:a16="http://schemas.microsoft.com/office/drawing/2014/main" id="{045ED6B7-9BCF-0DCF-9506-2EF1F72B8C40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正方形/長方形 554">
                <a:extLst>
                  <a:ext uri="{FF2B5EF4-FFF2-40B4-BE49-F238E27FC236}">
                    <a16:creationId xmlns:a16="http://schemas.microsoft.com/office/drawing/2014/main" id="{25C49894-76B3-A749-1C66-4F2F235F6D54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正方形/長方形 555">
                <a:extLst>
                  <a:ext uri="{FF2B5EF4-FFF2-40B4-BE49-F238E27FC236}">
                    <a16:creationId xmlns:a16="http://schemas.microsoft.com/office/drawing/2014/main" id="{948F5E57-5AC8-8F87-45BF-57619A423122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正方形/長方形 556">
                <a:extLst>
                  <a:ext uri="{FF2B5EF4-FFF2-40B4-BE49-F238E27FC236}">
                    <a16:creationId xmlns:a16="http://schemas.microsoft.com/office/drawing/2014/main" id="{23A58345-977D-0D70-EE40-A017F00FCFCE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64" name="グループ化 563">
            <a:extLst>
              <a:ext uri="{FF2B5EF4-FFF2-40B4-BE49-F238E27FC236}">
                <a16:creationId xmlns:a16="http://schemas.microsoft.com/office/drawing/2014/main" id="{F9655D3F-7DC2-7478-AA35-067C3E5D8897}"/>
              </a:ext>
            </a:extLst>
          </p:cNvPr>
          <p:cNvGrpSpPr/>
          <p:nvPr/>
        </p:nvGrpSpPr>
        <p:grpSpPr>
          <a:xfrm>
            <a:off x="5695949" y="5325784"/>
            <a:ext cx="400050" cy="989294"/>
            <a:chOff x="5695949" y="5325784"/>
            <a:chExt cx="400050" cy="989294"/>
          </a:xfrm>
        </p:grpSpPr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E292795D-D1D9-E507-CCAE-D1BFF57019EB}"/>
                </a:ext>
              </a:extLst>
            </p:cNvPr>
            <p:cNvGrpSpPr/>
            <p:nvPr/>
          </p:nvGrpSpPr>
          <p:grpSpPr>
            <a:xfrm>
              <a:off x="5696602" y="5327166"/>
              <a:ext cx="398858" cy="984645"/>
              <a:chOff x="5201617" y="5327166"/>
              <a:chExt cx="398858" cy="984645"/>
            </a:xfrm>
          </p:grpSpPr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30D9995A-F659-6AF7-FC6B-EB9C1658A6F2}"/>
                  </a:ext>
                </a:extLst>
              </p:cNvPr>
              <p:cNvGrpSpPr/>
              <p:nvPr/>
            </p:nvGrpSpPr>
            <p:grpSpPr>
              <a:xfrm>
                <a:off x="5201617" y="5327166"/>
                <a:ext cx="398858" cy="984645"/>
                <a:chOff x="5256606" y="5134692"/>
                <a:chExt cx="656471" cy="984645"/>
              </a:xfrm>
            </p:grpSpPr>
            <p:grpSp>
              <p:nvGrpSpPr>
                <p:cNvPr id="579" name="グループ化 578">
                  <a:extLst>
                    <a:ext uri="{FF2B5EF4-FFF2-40B4-BE49-F238E27FC236}">
                      <a16:creationId xmlns:a16="http://schemas.microsoft.com/office/drawing/2014/main" id="{16399707-9763-F6CD-FBAB-F02E54C83D95}"/>
                    </a:ext>
                  </a:extLst>
                </p:cNvPr>
                <p:cNvGrpSpPr/>
                <p:nvPr/>
              </p:nvGrpSpPr>
              <p:grpSpPr>
                <a:xfrm>
                  <a:off x="5256606" y="5134692"/>
                  <a:ext cx="656471" cy="984645"/>
                  <a:chOff x="5264243" y="5085692"/>
                  <a:chExt cx="656471" cy="984645"/>
                </a:xfrm>
              </p:grpSpPr>
              <p:sp>
                <p:nvSpPr>
                  <p:cNvPr id="581" name="四角形: 上の 2 つの角を丸める 580">
                    <a:extLst>
                      <a:ext uri="{FF2B5EF4-FFF2-40B4-BE49-F238E27FC236}">
                        <a16:creationId xmlns:a16="http://schemas.microsoft.com/office/drawing/2014/main" id="{51BF7224-C13D-FB6F-F851-0DDA5FF747C6}"/>
                      </a:ext>
                    </a:extLst>
                  </p:cNvPr>
                  <p:cNvSpPr/>
                  <p:nvPr/>
                </p:nvSpPr>
                <p:spPr>
                  <a:xfrm>
                    <a:off x="5264243" y="5085692"/>
                    <a:ext cx="656471" cy="984645"/>
                  </a:xfrm>
                  <a:prstGeom prst="round2SameRect">
                    <a:avLst>
                      <a:gd name="adj1" fmla="val 9775"/>
                      <a:gd name="adj2" fmla="val 0"/>
                    </a:avLst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2" name="四角形: 上の 2 つの角を丸める 581">
                    <a:extLst>
                      <a:ext uri="{FF2B5EF4-FFF2-40B4-BE49-F238E27FC236}">
                        <a16:creationId xmlns:a16="http://schemas.microsoft.com/office/drawing/2014/main" id="{5C9E2B49-DEAB-1A09-AC82-257AB38009F0}"/>
                      </a:ext>
                    </a:extLst>
                  </p:cNvPr>
                  <p:cNvSpPr/>
                  <p:nvPr/>
                </p:nvSpPr>
                <p:spPr>
                  <a:xfrm>
                    <a:off x="5409962" y="5085692"/>
                    <a:ext cx="365032" cy="984645"/>
                  </a:xfrm>
                  <a:prstGeom prst="round2SameRect">
                    <a:avLst>
                      <a:gd name="adj1" fmla="val 9775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0" name="正方形/長方形 579">
                  <a:extLst>
                    <a:ext uri="{FF2B5EF4-FFF2-40B4-BE49-F238E27FC236}">
                      <a16:creationId xmlns:a16="http://schemas.microsoft.com/office/drawing/2014/main" id="{8A779AD6-2343-C934-595A-3142A4D407CE}"/>
                    </a:ext>
                  </a:extLst>
                </p:cNvPr>
                <p:cNvSpPr/>
                <p:nvPr/>
              </p:nvSpPr>
              <p:spPr>
                <a:xfrm>
                  <a:off x="5474718" y="5199645"/>
                  <a:ext cx="235520" cy="21662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63567642-94AD-5C46-2BC5-1CA51302D919}"/>
                  </a:ext>
                </a:extLst>
              </p:cNvPr>
              <p:cNvSpPr/>
              <p:nvPr/>
            </p:nvSpPr>
            <p:spPr>
              <a:xfrm>
                <a:off x="5332898" y="5701682"/>
                <a:ext cx="143097" cy="585710"/>
              </a:xfrm>
              <a:custGeom>
                <a:avLst/>
                <a:gdLst>
                  <a:gd name="connsiteX0" fmla="*/ 0 w 143097"/>
                  <a:gd name="connsiteY0" fmla="*/ 940592 h 986311"/>
                  <a:gd name="connsiteX1" fmla="*/ 143097 w 143097"/>
                  <a:gd name="connsiteY1" fmla="*/ 940592 h 986311"/>
                  <a:gd name="connsiteX2" fmla="*/ 143097 w 143097"/>
                  <a:gd name="connsiteY2" fmla="*/ 986311 h 986311"/>
                  <a:gd name="connsiteX3" fmla="*/ 0 w 143097"/>
                  <a:gd name="connsiteY3" fmla="*/ 986311 h 986311"/>
                  <a:gd name="connsiteX4" fmla="*/ 0 w 143097"/>
                  <a:gd name="connsiteY4" fmla="*/ 877884 h 986311"/>
                  <a:gd name="connsiteX5" fmla="*/ 143097 w 143097"/>
                  <a:gd name="connsiteY5" fmla="*/ 877884 h 986311"/>
                  <a:gd name="connsiteX6" fmla="*/ 143097 w 143097"/>
                  <a:gd name="connsiteY6" fmla="*/ 923603 h 986311"/>
                  <a:gd name="connsiteX7" fmla="*/ 0 w 143097"/>
                  <a:gd name="connsiteY7" fmla="*/ 923603 h 986311"/>
                  <a:gd name="connsiteX8" fmla="*/ 0 w 143097"/>
                  <a:gd name="connsiteY8" fmla="*/ 815178 h 986311"/>
                  <a:gd name="connsiteX9" fmla="*/ 143097 w 143097"/>
                  <a:gd name="connsiteY9" fmla="*/ 815178 h 986311"/>
                  <a:gd name="connsiteX10" fmla="*/ 143097 w 143097"/>
                  <a:gd name="connsiteY10" fmla="*/ 860897 h 986311"/>
                  <a:gd name="connsiteX11" fmla="*/ 0 w 143097"/>
                  <a:gd name="connsiteY11" fmla="*/ 860897 h 986311"/>
                  <a:gd name="connsiteX12" fmla="*/ 0 w 143097"/>
                  <a:gd name="connsiteY12" fmla="*/ 752472 h 986311"/>
                  <a:gd name="connsiteX13" fmla="*/ 143097 w 143097"/>
                  <a:gd name="connsiteY13" fmla="*/ 752472 h 986311"/>
                  <a:gd name="connsiteX14" fmla="*/ 143097 w 143097"/>
                  <a:gd name="connsiteY14" fmla="*/ 798191 h 986311"/>
                  <a:gd name="connsiteX15" fmla="*/ 0 w 143097"/>
                  <a:gd name="connsiteY15" fmla="*/ 798191 h 986311"/>
                  <a:gd name="connsiteX16" fmla="*/ 0 w 143097"/>
                  <a:gd name="connsiteY16" fmla="*/ 689766 h 986311"/>
                  <a:gd name="connsiteX17" fmla="*/ 143097 w 143097"/>
                  <a:gd name="connsiteY17" fmla="*/ 689766 h 986311"/>
                  <a:gd name="connsiteX18" fmla="*/ 143097 w 143097"/>
                  <a:gd name="connsiteY18" fmla="*/ 735485 h 986311"/>
                  <a:gd name="connsiteX19" fmla="*/ 0 w 143097"/>
                  <a:gd name="connsiteY19" fmla="*/ 735485 h 986311"/>
                  <a:gd name="connsiteX20" fmla="*/ 0 w 143097"/>
                  <a:gd name="connsiteY20" fmla="*/ 627060 h 986311"/>
                  <a:gd name="connsiteX21" fmla="*/ 143097 w 143097"/>
                  <a:gd name="connsiteY21" fmla="*/ 627060 h 986311"/>
                  <a:gd name="connsiteX22" fmla="*/ 143097 w 143097"/>
                  <a:gd name="connsiteY22" fmla="*/ 672779 h 986311"/>
                  <a:gd name="connsiteX23" fmla="*/ 0 w 143097"/>
                  <a:gd name="connsiteY23" fmla="*/ 672779 h 986311"/>
                  <a:gd name="connsiteX24" fmla="*/ 0 w 143097"/>
                  <a:gd name="connsiteY24" fmla="*/ 564354 h 986311"/>
                  <a:gd name="connsiteX25" fmla="*/ 143097 w 143097"/>
                  <a:gd name="connsiteY25" fmla="*/ 564354 h 986311"/>
                  <a:gd name="connsiteX26" fmla="*/ 143097 w 143097"/>
                  <a:gd name="connsiteY26" fmla="*/ 610073 h 986311"/>
                  <a:gd name="connsiteX27" fmla="*/ 0 w 143097"/>
                  <a:gd name="connsiteY27" fmla="*/ 610073 h 986311"/>
                  <a:gd name="connsiteX28" fmla="*/ 0 w 143097"/>
                  <a:gd name="connsiteY28" fmla="*/ 501648 h 986311"/>
                  <a:gd name="connsiteX29" fmla="*/ 143097 w 143097"/>
                  <a:gd name="connsiteY29" fmla="*/ 501648 h 986311"/>
                  <a:gd name="connsiteX30" fmla="*/ 143097 w 143097"/>
                  <a:gd name="connsiteY30" fmla="*/ 547367 h 986311"/>
                  <a:gd name="connsiteX31" fmla="*/ 0 w 143097"/>
                  <a:gd name="connsiteY31" fmla="*/ 547367 h 986311"/>
                  <a:gd name="connsiteX32" fmla="*/ 0 w 143097"/>
                  <a:gd name="connsiteY32" fmla="*/ 438942 h 986311"/>
                  <a:gd name="connsiteX33" fmla="*/ 143097 w 143097"/>
                  <a:gd name="connsiteY33" fmla="*/ 438942 h 986311"/>
                  <a:gd name="connsiteX34" fmla="*/ 143097 w 143097"/>
                  <a:gd name="connsiteY34" fmla="*/ 484661 h 986311"/>
                  <a:gd name="connsiteX35" fmla="*/ 0 w 143097"/>
                  <a:gd name="connsiteY35" fmla="*/ 484661 h 986311"/>
                  <a:gd name="connsiteX36" fmla="*/ 0 w 143097"/>
                  <a:gd name="connsiteY36" fmla="*/ 376236 h 986311"/>
                  <a:gd name="connsiteX37" fmla="*/ 143097 w 143097"/>
                  <a:gd name="connsiteY37" fmla="*/ 376236 h 986311"/>
                  <a:gd name="connsiteX38" fmla="*/ 143097 w 143097"/>
                  <a:gd name="connsiteY38" fmla="*/ 421955 h 986311"/>
                  <a:gd name="connsiteX39" fmla="*/ 0 w 143097"/>
                  <a:gd name="connsiteY39" fmla="*/ 421955 h 986311"/>
                  <a:gd name="connsiteX40" fmla="*/ 0 w 143097"/>
                  <a:gd name="connsiteY40" fmla="*/ 313530 h 986311"/>
                  <a:gd name="connsiteX41" fmla="*/ 143097 w 143097"/>
                  <a:gd name="connsiteY41" fmla="*/ 313530 h 986311"/>
                  <a:gd name="connsiteX42" fmla="*/ 143097 w 143097"/>
                  <a:gd name="connsiteY42" fmla="*/ 359249 h 986311"/>
                  <a:gd name="connsiteX43" fmla="*/ 0 w 143097"/>
                  <a:gd name="connsiteY43" fmla="*/ 359249 h 986311"/>
                  <a:gd name="connsiteX44" fmla="*/ 0 w 143097"/>
                  <a:gd name="connsiteY44" fmla="*/ 250824 h 986311"/>
                  <a:gd name="connsiteX45" fmla="*/ 143097 w 143097"/>
                  <a:gd name="connsiteY45" fmla="*/ 250824 h 986311"/>
                  <a:gd name="connsiteX46" fmla="*/ 143097 w 143097"/>
                  <a:gd name="connsiteY46" fmla="*/ 296543 h 986311"/>
                  <a:gd name="connsiteX47" fmla="*/ 0 w 143097"/>
                  <a:gd name="connsiteY47" fmla="*/ 296543 h 986311"/>
                  <a:gd name="connsiteX48" fmla="*/ 0 w 143097"/>
                  <a:gd name="connsiteY48" fmla="*/ 188118 h 986311"/>
                  <a:gd name="connsiteX49" fmla="*/ 143097 w 143097"/>
                  <a:gd name="connsiteY49" fmla="*/ 188118 h 986311"/>
                  <a:gd name="connsiteX50" fmla="*/ 143097 w 143097"/>
                  <a:gd name="connsiteY50" fmla="*/ 233837 h 986311"/>
                  <a:gd name="connsiteX51" fmla="*/ 0 w 143097"/>
                  <a:gd name="connsiteY51" fmla="*/ 233837 h 986311"/>
                  <a:gd name="connsiteX52" fmla="*/ 0 w 143097"/>
                  <a:gd name="connsiteY52" fmla="*/ 125412 h 986311"/>
                  <a:gd name="connsiteX53" fmla="*/ 143097 w 143097"/>
                  <a:gd name="connsiteY53" fmla="*/ 125412 h 986311"/>
                  <a:gd name="connsiteX54" fmla="*/ 143097 w 143097"/>
                  <a:gd name="connsiteY54" fmla="*/ 171131 h 986311"/>
                  <a:gd name="connsiteX55" fmla="*/ 0 w 143097"/>
                  <a:gd name="connsiteY55" fmla="*/ 171131 h 986311"/>
                  <a:gd name="connsiteX56" fmla="*/ 0 w 143097"/>
                  <a:gd name="connsiteY56" fmla="*/ 62706 h 986311"/>
                  <a:gd name="connsiteX57" fmla="*/ 143097 w 143097"/>
                  <a:gd name="connsiteY57" fmla="*/ 62706 h 986311"/>
                  <a:gd name="connsiteX58" fmla="*/ 143097 w 143097"/>
                  <a:gd name="connsiteY58" fmla="*/ 108425 h 986311"/>
                  <a:gd name="connsiteX59" fmla="*/ 0 w 143097"/>
                  <a:gd name="connsiteY59" fmla="*/ 108425 h 986311"/>
                  <a:gd name="connsiteX60" fmla="*/ 0 w 143097"/>
                  <a:gd name="connsiteY60" fmla="*/ 0 h 986311"/>
                  <a:gd name="connsiteX61" fmla="*/ 143097 w 143097"/>
                  <a:gd name="connsiteY61" fmla="*/ 0 h 986311"/>
                  <a:gd name="connsiteX62" fmla="*/ 143097 w 143097"/>
                  <a:gd name="connsiteY62" fmla="*/ 45719 h 986311"/>
                  <a:gd name="connsiteX63" fmla="*/ 0 w 143097"/>
                  <a:gd name="connsiteY63" fmla="*/ 45719 h 98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43097" h="986311">
                    <a:moveTo>
                      <a:pt x="0" y="940592"/>
                    </a:moveTo>
                    <a:lnTo>
                      <a:pt x="143097" y="940592"/>
                    </a:lnTo>
                    <a:lnTo>
                      <a:pt x="143097" y="986311"/>
                    </a:lnTo>
                    <a:lnTo>
                      <a:pt x="0" y="986311"/>
                    </a:lnTo>
                    <a:close/>
                    <a:moveTo>
                      <a:pt x="0" y="877884"/>
                    </a:moveTo>
                    <a:lnTo>
                      <a:pt x="143097" y="877884"/>
                    </a:lnTo>
                    <a:lnTo>
                      <a:pt x="143097" y="923603"/>
                    </a:lnTo>
                    <a:lnTo>
                      <a:pt x="0" y="923603"/>
                    </a:lnTo>
                    <a:close/>
                    <a:moveTo>
                      <a:pt x="0" y="815178"/>
                    </a:moveTo>
                    <a:lnTo>
                      <a:pt x="143097" y="815178"/>
                    </a:lnTo>
                    <a:lnTo>
                      <a:pt x="143097" y="860897"/>
                    </a:lnTo>
                    <a:lnTo>
                      <a:pt x="0" y="860897"/>
                    </a:lnTo>
                    <a:close/>
                    <a:moveTo>
                      <a:pt x="0" y="752472"/>
                    </a:moveTo>
                    <a:lnTo>
                      <a:pt x="143097" y="752472"/>
                    </a:lnTo>
                    <a:lnTo>
                      <a:pt x="143097" y="798191"/>
                    </a:lnTo>
                    <a:lnTo>
                      <a:pt x="0" y="798191"/>
                    </a:lnTo>
                    <a:close/>
                    <a:moveTo>
                      <a:pt x="0" y="689766"/>
                    </a:moveTo>
                    <a:lnTo>
                      <a:pt x="143097" y="689766"/>
                    </a:lnTo>
                    <a:lnTo>
                      <a:pt x="143097" y="735485"/>
                    </a:lnTo>
                    <a:lnTo>
                      <a:pt x="0" y="735485"/>
                    </a:lnTo>
                    <a:close/>
                    <a:moveTo>
                      <a:pt x="0" y="627060"/>
                    </a:moveTo>
                    <a:lnTo>
                      <a:pt x="143097" y="627060"/>
                    </a:lnTo>
                    <a:lnTo>
                      <a:pt x="143097" y="672779"/>
                    </a:lnTo>
                    <a:lnTo>
                      <a:pt x="0" y="672779"/>
                    </a:lnTo>
                    <a:close/>
                    <a:moveTo>
                      <a:pt x="0" y="564354"/>
                    </a:moveTo>
                    <a:lnTo>
                      <a:pt x="143097" y="564354"/>
                    </a:lnTo>
                    <a:lnTo>
                      <a:pt x="143097" y="610073"/>
                    </a:lnTo>
                    <a:lnTo>
                      <a:pt x="0" y="610073"/>
                    </a:lnTo>
                    <a:close/>
                    <a:moveTo>
                      <a:pt x="0" y="501648"/>
                    </a:moveTo>
                    <a:lnTo>
                      <a:pt x="143097" y="501648"/>
                    </a:lnTo>
                    <a:lnTo>
                      <a:pt x="143097" y="547367"/>
                    </a:lnTo>
                    <a:lnTo>
                      <a:pt x="0" y="547367"/>
                    </a:lnTo>
                    <a:close/>
                    <a:moveTo>
                      <a:pt x="0" y="438942"/>
                    </a:moveTo>
                    <a:lnTo>
                      <a:pt x="143097" y="438942"/>
                    </a:lnTo>
                    <a:lnTo>
                      <a:pt x="143097" y="484661"/>
                    </a:lnTo>
                    <a:lnTo>
                      <a:pt x="0" y="484661"/>
                    </a:lnTo>
                    <a:close/>
                    <a:moveTo>
                      <a:pt x="0" y="376236"/>
                    </a:moveTo>
                    <a:lnTo>
                      <a:pt x="143097" y="376236"/>
                    </a:lnTo>
                    <a:lnTo>
                      <a:pt x="143097" y="421955"/>
                    </a:lnTo>
                    <a:lnTo>
                      <a:pt x="0" y="421955"/>
                    </a:lnTo>
                    <a:close/>
                    <a:moveTo>
                      <a:pt x="0" y="313530"/>
                    </a:moveTo>
                    <a:lnTo>
                      <a:pt x="143097" y="313530"/>
                    </a:lnTo>
                    <a:lnTo>
                      <a:pt x="143097" y="359249"/>
                    </a:lnTo>
                    <a:lnTo>
                      <a:pt x="0" y="359249"/>
                    </a:lnTo>
                    <a:close/>
                    <a:moveTo>
                      <a:pt x="0" y="250824"/>
                    </a:moveTo>
                    <a:lnTo>
                      <a:pt x="143097" y="250824"/>
                    </a:lnTo>
                    <a:lnTo>
                      <a:pt x="143097" y="296543"/>
                    </a:lnTo>
                    <a:lnTo>
                      <a:pt x="0" y="296543"/>
                    </a:lnTo>
                    <a:close/>
                    <a:moveTo>
                      <a:pt x="0" y="188118"/>
                    </a:moveTo>
                    <a:lnTo>
                      <a:pt x="143097" y="188118"/>
                    </a:lnTo>
                    <a:lnTo>
                      <a:pt x="143097" y="233837"/>
                    </a:lnTo>
                    <a:lnTo>
                      <a:pt x="0" y="233837"/>
                    </a:lnTo>
                    <a:close/>
                    <a:moveTo>
                      <a:pt x="0" y="125412"/>
                    </a:moveTo>
                    <a:lnTo>
                      <a:pt x="143097" y="125412"/>
                    </a:lnTo>
                    <a:lnTo>
                      <a:pt x="143097" y="171131"/>
                    </a:lnTo>
                    <a:lnTo>
                      <a:pt x="0" y="171131"/>
                    </a:lnTo>
                    <a:close/>
                    <a:moveTo>
                      <a:pt x="0" y="62706"/>
                    </a:moveTo>
                    <a:lnTo>
                      <a:pt x="143097" y="62706"/>
                    </a:lnTo>
                    <a:lnTo>
                      <a:pt x="143097" y="108425"/>
                    </a:lnTo>
                    <a:lnTo>
                      <a:pt x="0" y="108425"/>
                    </a:lnTo>
                    <a:close/>
                    <a:moveTo>
                      <a:pt x="0" y="0"/>
                    </a:moveTo>
                    <a:lnTo>
                      <a:pt x="143097" y="0"/>
                    </a:lnTo>
                    <a:lnTo>
                      <a:pt x="14309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6" name="グループ化 565">
              <a:extLst>
                <a:ext uri="{FF2B5EF4-FFF2-40B4-BE49-F238E27FC236}">
                  <a16:creationId xmlns:a16="http://schemas.microsoft.com/office/drawing/2014/main" id="{DD13F6A2-47F2-7FCE-D0DE-EB2CDE5A15CC}"/>
                </a:ext>
              </a:extLst>
            </p:cNvPr>
            <p:cNvGrpSpPr/>
            <p:nvPr/>
          </p:nvGrpSpPr>
          <p:grpSpPr>
            <a:xfrm rot="5400000">
              <a:off x="5401327" y="5620406"/>
              <a:ext cx="989294" cy="400050"/>
              <a:chOff x="6336645" y="2942301"/>
              <a:chExt cx="1439862" cy="691232"/>
            </a:xfrm>
            <a:noFill/>
          </p:grpSpPr>
          <p:sp>
            <p:nvSpPr>
              <p:cNvPr id="567" name="正方形/長方形 566">
                <a:extLst>
                  <a:ext uri="{FF2B5EF4-FFF2-40B4-BE49-F238E27FC236}">
                    <a16:creationId xmlns:a16="http://schemas.microsoft.com/office/drawing/2014/main" id="{01FAFA0E-6049-A733-9E2B-FECAB92B0738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正方形/長方形 567">
                <a:extLst>
                  <a:ext uri="{FF2B5EF4-FFF2-40B4-BE49-F238E27FC236}">
                    <a16:creationId xmlns:a16="http://schemas.microsoft.com/office/drawing/2014/main" id="{D4982790-24D0-6F7A-8EB0-77AD4D292EEE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正方形/長方形 568">
                <a:extLst>
                  <a:ext uri="{FF2B5EF4-FFF2-40B4-BE49-F238E27FC236}">
                    <a16:creationId xmlns:a16="http://schemas.microsoft.com/office/drawing/2014/main" id="{04F8A5DE-CA55-9C7E-E7C0-37CD32027637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正方形/長方形 569">
                <a:extLst>
                  <a:ext uri="{FF2B5EF4-FFF2-40B4-BE49-F238E27FC236}">
                    <a16:creationId xmlns:a16="http://schemas.microsoft.com/office/drawing/2014/main" id="{8003A4F1-8EEA-8160-2E5B-3022788EBB35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正方形/長方形 570">
                <a:extLst>
                  <a:ext uri="{FF2B5EF4-FFF2-40B4-BE49-F238E27FC236}">
                    <a16:creationId xmlns:a16="http://schemas.microsoft.com/office/drawing/2014/main" id="{906CB06A-41EE-EB71-CC33-0A474FE81413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正方形/長方形 571">
                <a:extLst>
                  <a:ext uri="{FF2B5EF4-FFF2-40B4-BE49-F238E27FC236}">
                    <a16:creationId xmlns:a16="http://schemas.microsoft.com/office/drawing/2014/main" id="{D7ED9298-7961-F616-BE3A-C8FD278227D9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正方形/長方形 572">
                <a:extLst>
                  <a:ext uri="{FF2B5EF4-FFF2-40B4-BE49-F238E27FC236}">
                    <a16:creationId xmlns:a16="http://schemas.microsoft.com/office/drawing/2014/main" id="{31D8B777-C307-87C3-7D6E-98BB9CDFB43F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正方形/長方形 573">
                <a:extLst>
                  <a:ext uri="{FF2B5EF4-FFF2-40B4-BE49-F238E27FC236}">
                    <a16:creationId xmlns:a16="http://schemas.microsoft.com/office/drawing/2014/main" id="{94ED26AE-D6D8-54D2-1E6B-0EDE42C9598C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正方形/長方形 574">
                <a:extLst>
                  <a:ext uri="{FF2B5EF4-FFF2-40B4-BE49-F238E27FC236}">
                    <a16:creationId xmlns:a16="http://schemas.microsoft.com/office/drawing/2014/main" id="{AA50F2D6-DFCF-3064-F930-5307BFC0D416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正方形/長方形 575">
                <a:extLst>
                  <a:ext uri="{FF2B5EF4-FFF2-40B4-BE49-F238E27FC236}">
                    <a16:creationId xmlns:a16="http://schemas.microsoft.com/office/drawing/2014/main" id="{BA528D3C-7078-9C89-397B-48660B592BC0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83" name="グループ化 582">
            <a:extLst>
              <a:ext uri="{FF2B5EF4-FFF2-40B4-BE49-F238E27FC236}">
                <a16:creationId xmlns:a16="http://schemas.microsoft.com/office/drawing/2014/main" id="{9B3ADE99-858D-EBC8-2D81-AB51C8BEA6F0}"/>
              </a:ext>
            </a:extLst>
          </p:cNvPr>
          <p:cNvGrpSpPr/>
          <p:nvPr/>
        </p:nvGrpSpPr>
        <p:grpSpPr>
          <a:xfrm>
            <a:off x="5383457" y="5325784"/>
            <a:ext cx="221786" cy="989294"/>
            <a:chOff x="5383457" y="5325784"/>
            <a:chExt cx="221786" cy="989294"/>
          </a:xfrm>
        </p:grpSpPr>
        <p:grpSp>
          <p:nvGrpSpPr>
            <p:cNvPr id="584" name="グループ化 583">
              <a:extLst>
                <a:ext uri="{FF2B5EF4-FFF2-40B4-BE49-F238E27FC236}">
                  <a16:creationId xmlns:a16="http://schemas.microsoft.com/office/drawing/2014/main" id="{6697662E-BBB8-01A5-FB86-BB22568B7974}"/>
                </a:ext>
              </a:extLst>
            </p:cNvPr>
            <p:cNvGrpSpPr/>
            <p:nvPr/>
          </p:nvGrpSpPr>
          <p:grpSpPr>
            <a:xfrm>
              <a:off x="5383457" y="5327166"/>
              <a:ext cx="221786" cy="984645"/>
              <a:chOff x="6071432" y="5327166"/>
              <a:chExt cx="221786" cy="984645"/>
            </a:xfrm>
          </p:grpSpPr>
          <p:grpSp>
            <p:nvGrpSpPr>
              <p:cNvPr id="596" name="グループ化 595">
                <a:extLst>
                  <a:ext uri="{FF2B5EF4-FFF2-40B4-BE49-F238E27FC236}">
                    <a16:creationId xmlns:a16="http://schemas.microsoft.com/office/drawing/2014/main" id="{ACC6B13D-C882-A045-DF35-45759C65F8CC}"/>
                  </a:ext>
                </a:extLst>
              </p:cNvPr>
              <p:cNvGrpSpPr/>
              <p:nvPr/>
            </p:nvGrpSpPr>
            <p:grpSpPr>
              <a:xfrm>
                <a:off x="6071432" y="5327166"/>
                <a:ext cx="221786" cy="984645"/>
                <a:chOff x="6157675" y="5085692"/>
                <a:chExt cx="365032" cy="984645"/>
              </a:xfrm>
            </p:grpSpPr>
            <p:sp>
              <p:nvSpPr>
                <p:cNvPr id="598" name="四角形: 上の 2 つの角を丸める 597">
                  <a:extLst>
                    <a:ext uri="{FF2B5EF4-FFF2-40B4-BE49-F238E27FC236}">
                      <a16:creationId xmlns:a16="http://schemas.microsoft.com/office/drawing/2014/main" id="{5A683B03-3795-7B20-87F1-D396C1113615}"/>
                    </a:ext>
                  </a:extLst>
                </p:cNvPr>
                <p:cNvSpPr/>
                <p:nvPr/>
              </p:nvSpPr>
              <p:spPr>
                <a:xfrm>
                  <a:off x="6157675" y="5085692"/>
                  <a:ext cx="365032" cy="984645"/>
                </a:xfrm>
                <a:prstGeom prst="round2SameRect">
                  <a:avLst>
                    <a:gd name="adj1" fmla="val 9775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正方形/長方形 598">
                  <a:extLst>
                    <a:ext uri="{FF2B5EF4-FFF2-40B4-BE49-F238E27FC236}">
                      <a16:creationId xmlns:a16="http://schemas.microsoft.com/office/drawing/2014/main" id="{FC2A742D-772E-062B-4194-78E393C5C245}"/>
                    </a:ext>
                  </a:extLst>
                </p:cNvPr>
                <p:cNvSpPr/>
                <p:nvPr/>
              </p:nvSpPr>
              <p:spPr>
                <a:xfrm>
                  <a:off x="6222430" y="5150645"/>
                  <a:ext cx="235520" cy="14190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8B3C8432-B7B8-7C52-D719-C566C3AE9117}"/>
                  </a:ext>
                </a:extLst>
              </p:cNvPr>
              <p:cNvSpPr/>
              <p:nvPr/>
            </p:nvSpPr>
            <p:spPr>
              <a:xfrm>
                <a:off x="6110773" y="5701682"/>
                <a:ext cx="143097" cy="585710"/>
              </a:xfrm>
              <a:custGeom>
                <a:avLst/>
                <a:gdLst>
                  <a:gd name="connsiteX0" fmla="*/ 0 w 143097"/>
                  <a:gd name="connsiteY0" fmla="*/ 940592 h 986311"/>
                  <a:gd name="connsiteX1" fmla="*/ 143097 w 143097"/>
                  <a:gd name="connsiteY1" fmla="*/ 940592 h 986311"/>
                  <a:gd name="connsiteX2" fmla="*/ 143097 w 143097"/>
                  <a:gd name="connsiteY2" fmla="*/ 986311 h 986311"/>
                  <a:gd name="connsiteX3" fmla="*/ 0 w 143097"/>
                  <a:gd name="connsiteY3" fmla="*/ 986311 h 986311"/>
                  <a:gd name="connsiteX4" fmla="*/ 0 w 143097"/>
                  <a:gd name="connsiteY4" fmla="*/ 877884 h 986311"/>
                  <a:gd name="connsiteX5" fmla="*/ 143097 w 143097"/>
                  <a:gd name="connsiteY5" fmla="*/ 877884 h 986311"/>
                  <a:gd name="connsiteX6" fmla="*/ 143097 w 143097"/>
                  <a:gd name="connsiteY6" fmla="*/ 923603 h 986311"/>
                  <a:gd name="connsiteX7" fmla="*/ 0 w 143097"/>
                  <a:gd name="connsiteY7" fmla="*/ 923603 h 986311"/>
                  <a:gd name="connsiteX8" fmla="*/ 0 w 143097"/>
                  <a:gd name="connsiteY8" fmla="*/ 815178 h 986311"/>
                  <a:gd name="connsiteX9" fmla="*/ 143097 w 143097"/>
                  <a:gd name="connsiteY9" fmla="*/ 815178 h 986311"/>
                  <a:gd name="connsiteX10" fmla="*/ 143097 w 143097"/>
                  <a:gd name="connsiteY10" fmla="*/ 860897 h 986311"/>
                  <a:gd name="connsiteX11" fmla="*/ 0 w 143097"/>
                  <a:gd name="connsiteY11" fmla="*/ 860897 h 986311"/>
                  <a:gd name="connsiteX12" fmla="*/ 0 w 143097"/>
                  <a:gd name="connsiteY12" fmla="*/ 752472 h 986311"/>
                  <a:gd name="connsiteX13" fmla="*/ 143097 w 143097"/>
                  <a:gd name="connsiteY13" fmla="*/ 752472 h 986311"/>
                  <a:gd name="connsiteX14" fmla="*/ 143097 w 143097"/>
                  <a:gd name="connsiteY14" fmla="*/ 798191 h 986311"/>
                  <a:gd name="connsiteX15" fmla="*/ 0 w 143097"/>
                  <a:gd name="connsiteY15" fmla="*/ 798191 h 986311"/>
                  <a:gd name="connsiteX16" fmla="*/ 0 w 143097"/>
                  <a:gd name="connsiteY16" fmla="*/ 689766 h 986311"/>
                  <a:gd name="connsiteX17" fmla="*/ 143097 w 143097"/>
                  <a:gd name="connsiteY17" fmla="*/ 689766 h 986311"/>
                  <a:gd name="connsiteX18" fmla="*/ 143097 w 143097"/>
                  <a:gd name="connsiteY18" fmla="*/ 735485 h 986311"/>
                  <a:gd name="connsiteX19" fmla="*/ 0 w 143097"/>
                  <a:gd name="connsiteY19" fmla="*/ 735485 h 986311"/>
                  <a:gd name="connsiteX20" fmla="*/ 0 w 143097"/>
                  <a:gd name="connsiteY20" fmla="*/ 627060 h 986311"/>
                  <a:gd name="connsiteX21" fmla="*/ 143097 w 143097"/>
                  <a:gd name="connsiteY21" fmla="*/ 627060 h 986311"/>
                  <a:gd name="connsiteX22" fmla="*/ 143097 w 143097"/>
                  <a:gd name="connsiteY22" fmla="*/ 672779 h 986311"/>
                  <a:gd name="connsiteX23" fmla="*/ 0 w 143097"/>
                  <a:gd name="connsiteY23" fmla="*/ 672779 h 986311"/>
                  <a:gd name="connsiteX24" fmla="*/ 0 w 143097"/>
                  <a:gd name="connsiteY24" fmla="*/ 564354 h 986311"/>
                  <a:gd name="connsiteX25" fmla="*/ 143097 w 143097"/>
                  <a:gd name="connsiteY25" fmla="*/ 564354 h 986311"/>
                  <a:gd name="connsiteX26" fmla="*/ 143097 w 143097"/>
                  <a:gd name="connsiteY26" fmla="*/ 610073 h 986311"/>
                  <a:gd name="connsiteX27" fmla="*/ 0 w 143097"/>
                  <a:gd name="connsiteY27" fmla="*/ 610073 h 986311"/>
                  <a:gd name="connsiteX28" fmla="*/ 0 w 143097"/>
                  <a:gd name="connsiteY28" fmla="*/ 501648 h 986311"/>
                  <a:gd name="connsiteX29" fmla="*/ 143097 w 143097"/>
                  <a:gd name="connsiteY29" fmla="*/ 501648 h 986311"/>
                  <a:gd name="connsiteX30" fmla="*/ 143097 w 143097"/>
                  <a:gd name="connsiteY30" fmla="*/ 547367 h 986311"/>
                  <a:gd name="connsiteX31" fmla="*/ 0 w 143097"/>
                  <a:gd name="connsiteY31" fmla="*/ 547367 h 986311"/>
                  <a:gd name="connsiteX32" fmla="*/ 0 w 143097"/>
                  <a:gd name="connsiteY32" fmla="*/ 438942 h 986311"/>
                  <a:gd name="connsiteX33" fmla="*/ 143097 w 143097"/>
                  <a:gd name="connsiteY33" fmla="*/ 438942 h 986311"/>
                  <a:gd name="connsiteX34" fmla="*/ 143097 w 143097"/>
                  <a:gd name="connsiteY34" fmla="*/ 484661 h 986311"/>
                  <a:gd name="connsiteX35" fmla="*/ 0 w 143097"/>
                  <a:gd name="connsiteY35" fmla="*/ 484661 h 986311"/>
                  <a:gd name="connsiteX36" fmla="*/ 0 w 143097"/>
                  <a:gd name="connsiteY36" fmla="*/ 376236 h 986311"/>
                  <a:gd name="connsiteX37" fmla="*/ 143097 w 143097"/>
                  <a:gd name="connsiteY37" fmla="*/ 376236 h 986311"/>
                  <a:gd name="connsiteX38" fmla="*/ 143097 w 143097"/>
                  <a:gd name="connsiteY38" fmla="*/ 421955 h 986311"/>
                  <a:gd name="connsiteX39" fmla="*/ 0 w 143097"/>
                  <a:gd name="connsiteY39" fmla="*/ 421955 h 986311"/>
                  <a:gd name="connsiteX40" fmla="*/ 0 w 143097"/>
                  <a:gd name="connsiteY40" fmla="*/ 313530 h 986311"/>
                  <a:gd name="connsiteX41" fmla="*/ 143097 w 143097"/>
                  <a:gd name="connsiteY41" fmla="*/ 313530 h 986311"/>
                  <a:gd name="connsiteX42" fmla="*/ 143097 w 143097"/>
                  <a:gd name="connsiteY42" fmla="*/ 359249 h 986311"/>
                  <a:gd name="connsiteX43" fmla="*/ 0 w 143097"/>
                  <a:gd name="connsiteY43" fmla="*/ 359249 h 986311"/>
                  <a:gd name="connsiteX44" fmla="*/ 0 w 143097"/>
                  <a:gd name="connsiteY44" fmla="*/ 250824 h 986311"/>
                  <a:gd name="connsiteX45" fmla="*/ 143097 w 143097"/>
                  <a:gd name="connsiteY45" fmla="*/ 250824 h 986311"/>
                  <a:gd name="connsiteX46" fmla="*/ 143097 w 143097"/>
                  <a:gd name="connsiteY46" fmla="*/ 296543 h 986311"/>
                  <a:gd name="connsiteX47" fmla="*/ 0 w 143097"/>
                  <a:gd name="connsiteY47" fmla="*/ 296543 h 986311"/>
                  <a:gd name="connsiteX48" fmla="*/ 0 w 143097"/>
                  <a:gd name="connsiteY48" fmla="*/ 188118 h 986311"/>
                  <a:gd name="connsiteX49" fmla="*/ 143097 w 143097"/>
                  <a:gd name="connsiteY49" fmla="*/ 188118 h 986311"/>
                  <a:gd name="connsiteX50" fmla="*/ 143097 w 143097"/>
                  <a:gd name="connsiteY50" fmla="*/ 233837 h 986311"/>
                  <a:gd name="connsiteX51" fmla="*/ 0 w 143097"/>
                  <a:gd name="connsiteY51" fmla="*/ 233837 h 986311"/>
                  <a:gd name="connsiteX52" fmla="*/ 0 w 143097"/>
                  <a:gd name="connsiteY52" fmla="*/ 125412 h 986311"/>
                  <a:gd name="connsiteX53" fmla="*/ 143097 w 143097"/>
                  <a:gd name="connsiteY53" fmla="*/ 125412 h 986311"/>
                  <a:gd name="connsiteX54" fmla="*/ 143097 w 143097"/>
                  <a:gd name="connsiteY54" fmla="*/ 171131 h 986311"/>
                  <a:gd name="connsiteX55" fmla="*/ 0 w 143097"/>
                  <a:gd name="connsiteY55" fmla="*/ 171131 h 986311"/>
                  <a:gd name="connsiteX56" fmla="*/ 0 w 143097"/>
                  <a:gd name="connsiteY56" fmla="*/ 62706 h 986311"/>
                  <a:gd name="connsiteX57" fmla="*/ 143097 w 143097"/>
                  <a:gd name="connsiteY57" fmla="*/ 62706 h 986311"/>
                  <a:gd name="connsiteX58" fmla="*/ 143097 w 143097"/>
                  <a:gd name="connsiteY58" fmla="*/ 108425 h 986311"/>
                  <a:gd name="connsiteX59" fmla="*/ 0 w 143097"/>
                  <a:gd name="connsiteY59" fmla="*/ 108425 h 986311"/>
                  <a:gd name="connsiteX60" fmla="*/ 0 w 143097"/>
                  <a:gd name="connsiteY60" fmla="*/ 0 h 986311"/>
                  <a:gd name="connsiteX61" fmla="*/ 143097 w 143097"/>
                  <a:gd name="connsiteY61" fmla="*/ 0 h 986311"/>
                  <a:gd name="connsiteX62" fmla="*/ 143097 w 143097"/>
                  <a:gd name="connsiteY62" fmla="*/ 45719 h 986311"/>
                  <a:gd name="connsiteX63" fmla="*/ 0 w 143097"/>
                  <a:gd name="connsiteY63" fmla="*/ 45719 h 98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43097" h="986311">
                    <a:moveTo>
                      <a:pt x="0" y="940592"/>
                    </a:moveTo>
                    <a:lnTo>
                      <a:pt x="143097" y="940592"/>
                    </a:lnTo>
                    <a:lnTo>
                      <a:pt x="143097" y="986311"/>
                    </a:lnTo>
                    <a:lnTo>
                      <a:pt x="0" y="986311"/>
                    </a:lnTo>
                    <a:close/>
                    <a:moveTo>
                      <a:pt x="0" y="877884"/>
                    </a:moveTo>
                    <a:lnTo>
                      <a:pt x="143097" y="877884"/>
                    </a:lnTo>
                    <a:lnTo>
                      <a:pt x="143097" y="923603"/>
                    </a:lnTo>
                    <a:lnTo>
                      <a:pt x="0" y="923603"/>
                    </a:lnTo>
                    <a:close/>
                    <a:moveTo>
                      <a:pt x="0" y="815178"/>
                    </a:moveTo>
                    <a:lnTo>
                      <a:pt x="143097" y="815178"/>
                    </a:lnTo>
                    <a:lnTo>
                      <a:pt x="143097" y="860897"/>
                    </a:lnTo>
                    <a:lnTo>
                      <a:pt x="0" y="860897"/>
                    </a:lnTo>
                    <a:close/>
                    <a:moveTo>
                      <a:pt x="0" y="752472"/>
                    </a:moveTo>
                    <a:lnTo>
                      <a:pt x="143097" y="752472"/>
                    </a:lnTo>
                    <a:lnTo>
                      <a:pt x="143097" y="798191"/>
                    </a:lnTo>
                    <a:lnTo>
                      <a:pt x="0" y="798191"/>
                    </a:lnTo>
                    <a:close/>
                    <a:moveTo>
                      <a:pt x="0" y="689766"/>
                    </a:moveTo>
                    <a:lnTo>
                      <a:pt x="143097" y="689766"/>
                    </a:lnTo>
                    <a:lnTo>
                      <a:pt x="143097" y="735485"/>
                    </a:lnTo>
                    <a:lnTo>
                      <a:pt x="0" y="735485"/>
                    </a:lnTo>
                    <a:close/>
                    <a:moveTo>
                      <a:pt x="0" y="627060"/>
                    </a:moveTo>
                    <a:lnTo>
                      <a:pt x="143097" y="627060"/>
                    </a:lnTo>
                    <a:lnTo>
                      <a:pt x="143097" y="672779"/>
                    </a:lnTo>
                    <a:lnTo>
                      <a:pt x="0" y="672779"/>
                    </a:lnTo>
                    <a:close/>
                    <a:moveTo>
                      <a:pt x="0" y="564354"/>
                    </a:moveTo>
                    <a:lnTo>
                      <a:pt x="143097" y="564354"/>
                    </a:lnTo>
                    <a:lnTo>
                      <a:pt x="143097" y="610073"/>
                    </a:lnTo>
                    <a:lnTo>
                      <a:pt x="0" y="610073"/>
                    </a:lnTo>
                    <a:close/>
                    <a:moveTo>
                      <a:pt x="0" y="501648"/>
                    </a:moveTo>
                    <a:lnTo>
                      <a:pt x="143097" y="501648"/>
                    </a:lnTo>
                    <a:lnTo>
                      <a:pt x="143097" y="547367"/>
                    </a:lnTo>
                    <a:lnTo>
                      <a:pt x="0" y="547367"/>
                    </a:lnTo>
                    <a:close/>
                    <a:moveTo>
                      <a:pt x="0" y="438942"/>
                    </a:moveTo>
                    <a:lnTo>
                      <a:pt x="143097" y="438942"/>
                    </a:lnTo>
                    <a:lnTo>
                      <a:pt x="143097" y="484661"/>
                    </a:lnTo>
                    <a:lnTo>
                      <a:pt x="0" y="484661"/>
                    </a:lnTo>
                    <a:close/>
                    <a:moveTo>
                      <a:pt x="0" y="376236"/>
                    </a:moveTo>
                    <a:lnTo>
                      <a:pt x="143097" y="376236"/>
                    </a:lnTo>
                    <a:lnTo>
                      <a:pt x="143097" y="421955"/>
                    </a:lnTo>
                    <a:lnTo>
                      <a:pt x="0" y="421955"/>
                    </a:lnTo>
                    <a:close/>
                    <a:moveTo>
                      <a:pt x="0" y="313530"/>
                    </a:moveTo>
                    <a:lnTo>
                      <a:pt x="143097" y="313530"/>
                    </a:lnTo>
                    <a:lnTo>
                      <a:pt x="143097" y="359249"/>
                    </a:lnTo>
                    <a:lnTo>
                      <a:pt x="0" y="359249"/>
                    </a:lnTo>
                    <a:close/>
                    <a:moveTo>
                      <a:pt x="0" y="250824"/>
                    </a:moveTo>
                    <a:lnTo>
                      <a:pt x="143097" y="250824"/>
                    </a:lnTo>
                    <a:lnTo>
                      <a:pt x="143097" y="296543"/>
                    </a:lnTo>
                    <a:lnTo>
                      <a:pt x="0" y="296543"/>
                    </a:lnTo>
                    <a:close/>
                    <a:moveTo>
                      <a:pt x="0" y="188118"/>
                    </a:moveTo>
                    <a:lnTo>
                      <a:pt x="143097" y="188118"/>
                    </a:lnTo>
                    <a:lnTo>
                      <a:pt x="143097" y="233837"/>
                    </a:lnTo>
                    <a:lnTo>
                      <a:pt x="0" y="233837"/>
                    </a:lnTo>
                    <a:close/>
                    <a:moveTo>
                      <a:pt x="0" y="125412"/>
                    </a:moveTo>
                    <a:lnTo>
                      <a:pt x="143097" y="125412"/>
                    </a:lnTo>
                    <a:lnTo>
                      <a:pt x="143097" y="171131"/>
                    </a:lnTo>
                    <a:lnTo>
                      <a:pt x="0" y="171131"/>
                    </a:lnTo>
                    <a:close/>
                    <a:moveTo>
                      <a:pt x="0" y="62706"/>
                    </a:moveTo>
                    <a:lnTo>
                      <a:pt x="143097" y="62706"/>
                    </a:lnTo>
                    <a:lnTo>
                      <a:pt x="143097" y="108425"/>
                    </a:lnTo>
                    <a:lnTo>
                      <a:pt x="0" y="108425"/>
                    </a:lnTo>
                    <a:close/>
                    <a:moveTo>
                      <a:pt x="0" y="0"/>
                    </a:moveTo>
                    <a:lnTo>
                      <a:pt x="143097" y="0"/>
                    </a:lnTo>
                    <a:lnTo>
                      <a:pt x="14309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5" name="グループ化 584">
              <a:extLst>
                <a:ext uri="{FF2B5EF4-FFF2-40B4-BE49-F238E27FC236}">
                  <a16:creationId xmlns:a16="http://schemas.microsoft.com/office/drawing/2014/main" id="{43979C70-3DDE-50E1-E7BC-39F9095FB64B}"/>
                </a:ext>
              </a:extLst>
            </p:cNvPr>
            <p:cNvGrpSpPr/>
            <p:nvPr/>
          </p:nvGrpSpPr>
          <p:grpSpPr>
            <a:xfrm rot="5400000">
              <a:off x="4999978" y="5709812"/>
              <a:ext cx="989294" cy="221237"/>
              <a:chOff x="6336645" y="2942301"/>
              <a:chExt cx="1439862" cy="691232"/>
            </a:xfrm>
            <a:noFill/>
          </p:grpSpPr>
          <p:sp>
            <p:nvSpPr>
              <p:cNvPr id="586" name="正方形/長方形 585">
                <a:extLst>
                  <a:ext uri="{FF2B5EF4-FFF2-40B4-BE49-F238E27FC236}">
                    <a16:creationId xmlns:a16="http://schemas.microsoft.com/office/drawing/2014/main" id="{32CDEC4E-20CA-BCE1-9821-EEDABFFBF1BD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正方形/長方形 586">
                <a:extLst>
                  <a:ext uri="{FF2B5EF4-FFF2-40B4-BE49-F238E27FC236}">
                    <a16:creationId xmlns:a16="http://schemas.microsoft.com/office/drawing/2014/main" id="{AA6012BF-A450-B2F7-CE23-7EAD27BC2306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正方形/長方形 587">
                <a:extLst>
                  <a:ext uri="{FF2B5EF4-FFF2-40B4-BE49-F238E27FC236}">
                    <a16:creationId xmlns:a16="http://schemas.microsoft.com/office/drawing/2014/main" id="{40BCC236-A3A9-E1D9-D2D9-8F5A44970569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正方形/長方形 588">
                <a:extLst>
                  <a:ext uri="{FF2B5EF4-FFF2-40B4-BE49-F238E27FC236}">
                    <a16:creationId xmlns:a16="http://schemas.microsoft.com/office/drawing/2014/main" id="{5E82D376-73DF-A951-F50C-7B2E73F5311A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正方形/長方形 589">
                <a:extLst>
                  <a:ext uri="{FF2B5EF4-FFF2-40B4-BE49-F238E27FC236}">
                    <a16:creationId xmlns:a16="http://schemas.microsoft.com/office/drawing/2014/main" id="{F92474B8-EEDC-B384-7B3C-73A7ED7A7201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正方形/長方形 590">
                <a:extLst>
                  <a:ext uri="{FF2B5EF4-FFF2-40B4-BE49-F238E27FC236}">
                    <a16:creationId xmlns:a16="http://schemas.microsoft.com/office/drawing/2014/main" id="{BE7BE422-141B-A222-D02D-28E5ECD9F123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正方形/長方形 591">
                <a:extLst>
                  <a:ext uri="{FF2B5EF4-FFF2-40B4-BE49-F238E27FC236}">
                    <a16:creationId xmlns:a16="http://schemas.microsoft.com/office/drawing/2014/main" id="{756BDCF4-8919-8792-4237-BFBA7E4FF8CD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正方形/長方形 592">
                <a:extLst>
                  <a:ext uri="{FF2B5EF4-FFF2-40B4-BE49-F238E27FC236}">
                    <a16:creationId xmlns:a16="http://schemas.microsoft.com/office/drawing/2014/main" id="{29C99491-6992-D039-BEB7-D7D40BF63D47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正方形/長方形 593">
                <a:extLst>
                  <a:ext uri="{FF2B5EF4-FFF2-40B4-BE49-F238E27FC236}">
                    <a16:creationId xmlns:a16="http://schemas.microsoft.com/office/drawing/2014/main" id="{5CB328B8-6203-DE71-A30B-D87E55BE93EF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正方形/長方形 594">
                <a:extLst>
                  <a:ext uri="{FF2B5EF4-FFF2-40B4-BE49-F238E27FC236}">
                    <a16:creationId xmlns:a16="http://schemas.microsoft.com/office/drawing/2014/main" id="{329DDE26-29E9-8DAE-5F64-643E9A551E0F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00" name="グループ化 599">
            <a:extLst>
              <a:ext uri="{FF2B5EF4-FFF2-40B4-BE49-F238E27FC236}">
                <a16:creationId xmlns:a16="http://schemas.microsoft.com/office/drawing/2014/main" id="{46710B40-8536-36F6-43BC-3BF3FEC034EF}"/>
              </a:ext>
            </a:extLst>
          </p:cNvPr>
          <p:cNvGrpSpPr/>
          <p:nvPr/>
        </p:nvGrpSpPr>
        <p:grpSpPr>
          <a:xfrm>
            <a:off x="5076825" y="5325785"/>
            <a:ext cx="222122" cy="989294"/>
            <a:chOff x="5076825" y="5325785"/>
            <a:chExt cx="222122" cy="989294"/>
          </a:xfrm>
        </p:grpSpPr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79D0DD6B-F460-ABE7-8AE0-96D6C7D35C72}"/>
                </a:ext>
              </a:extLst>
            </p:cNvPr>
            <p:cNvGrpSpPr/>
            <p:nvPr/>
          </p:nvGrpSpPr>
          <p:grpSpPr>
            <a:xfrm>
              <a:off x="5077161" y="5327166"/>
              <a:ext cx="221786" cy="984645"/>
              <a:chOff x="5290156" y="5327166"/>
              <a:chExt cx="221786" cy="984645"/>
            </a:xfrm>
          </p:grpSpPr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53E7FDE5-7152-DFC0-48BF-12134C0799BA}"/>
                  </a:ext>
                </a:extLst>
              </p:cNvPr>
              <p:cNvGrpSpPr/>
              <p:nvPr/>
            </p:nvGrpSpPr>
            <p:grpSpPr>
              <a:xfrm>
                <a:off x="5290156" y="5327166"/>
                <a:ext cx="221786" cy="984645"/>
                <a:chOff x="5402325" y="5134692"/>
                <a:chExt cx="365032" cy="984645"/>
              </a:xfrm>
            </p:grpSpPr>
            <p:sp>
              <p:nvSpPr>
                <p:cNvPr id="615" name="四角形: 上の 2 つの角を丸める 614">
                  <a:extLst>
                    <a:ext uri="{FF2B5EF4-FFF2-40B4-BE49-F238E27FC236}">
                      <a16:creationId xmlns:a16="http://schemas.microsoft.com/office/drawing/2014/main" id="{CB00F701-D9A7-B4DE-2283-5ABF0FA72035}"/>
                    </a:ext>
                  </a:extLst>
                </p:cNvPr>
                <p:cNvSpPr/>
                <p:nvPr/>
              </p:nvSpPr>
              <p:spPr>
                <a:xfrm>
                  <a:off x="5402325" y="5134692"/>
                  <a:ext cx="365032" cy="984645"/>
                </a:xfrm>
                <a:prstGeom prst="round2SameRect">
                  <a:avLst>
                    <a:gd name="adj1" fmla="val 9775"/>
                    <a:gd name="adj2" fmla="val 0"/>
                  </a:avLst>
                </a:prstGeom>
                <a:solidFill>
                  <a:schemeClr val="bg2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正方形/長方形 615">
                  <a:extLst>
                    <a:ext uri="{FF2B5EF4-FFF2-40B4-BE49-F238E27FC236}">
                      <a16:creationId xmlns:a16="http://schemas.microsoft.com/office/drawing/2014/main" id="{A22CC51E-AF44-26B0-A46F-8F6B1E836D7F}"/>
                    </a:ext>
                  </a:extLst>
                </p:cNvPr>
                <p:cNvSpPr/>
                <p:nvPr/>
              </p:nvSpPr>
              <p:spPr>
                <a:xfrm>
                  <a:off x="5474719" y="5199645"/>
                  <a:ext cx="235520" cy="14190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86CBCDAE-46CC-755D-25EC-8C130AA2BEA2}"/>
                  </a:ext>
                </a:extLst>
              </p:cNvPr>
              <p:cNvSpPr/>
              <p:nvPr/>
            </p:nvSpPr>
            <p:spPr>
              <a:xfrm>
                <a:off x="5332898" y="5701682"/>
                <a:ext cx="143097" cy="585710"/>
              </a:xfrm>
              <a:custGeom>
                <a:avLst/>
                <a:gdLst>
                  <a:gd name="connsiteX0" fmla="*/ 0 w 143097"/>
                  <a:gd name="connsiteY0" fmla="*/ 940592 h 986311"/>
                  <a:gd name="connsiteX1" fmla="*/ 143097 w 143097"/>
                  <a:gd name="connsiteY1" fmla="*/ 940592 h 986311"/>
                  <a:gd name="connsiteX2" fmla="*/ 143097 w 143097"/>
                  <a:gd name="connsiteY2" fmla="*/ 986311 h 986311"/>
                  <a:gd name="connsiteX3" fmla="*/ 0 w 143097"/>
                  <a:gd name="connsiteY3" fmla="*/ 986311 h 986311"/>
                  <a:gd name="connsiteX4" fmla="*/ 0 w 143097"/>
                  <a:gd name="connsiteY4" fmla="*/ 877884 h 986311"/>
                  <a:gd name="connsiteX5" fmla="*/ 143097 w 143097"/>
                  <a:gd name="connsiteY5" fmla="*/ 877884 h 986311"/>
                  <a:gd name="connsiteX6" fmla="*/ 143097 w 143097"/>
                  <a:gd name="connsiteY6" fmla="*/ 923603 h 986311"/>
                  <a:gd name="connsiteX7" fmla="*/ 0 w 143097"/>
                  <a:gd name="connsiteY7" fmla="*/ 923603 h 986311"/>
                  <a:gd name="connsiteX8" fmla="*/ 0 w 143097"/>
                  <a:gd name="connsiteY8" fmla="*/ 815178 h 986311"/>
                  <a:gd name="connsiteX9" fmla="*/ 143097 w 143097"/>
                  <a:gd name="connsiteY9" fmla="*/ 815178 h 986311"/>
                  <a:gd name="connsiteX10" fmla="*/ 143097 w 143097"/>
                  <a:gd name="connsiteY10" fmla="*/ 860897 h 986311"/>
                  <a:gd name="connsiteX11" fmla="*/ 0 w 143097"/>
                  <a:gd name="connsiteY11" fmla="*/ 860897 h 986311"/>
                  <a:gd name="connsiteX12" fmla="*/ 0 w 143097"/>
                  <a:gd name="connsiteY12" fmla="*/ 752472 h 986311"/>
                  <a:gd name="connsiteX13" fmla="*/ 143097 w 143097"/>
                  <a:gd name="connsiteY13" fmla="*/ 752472 h 986311"/>
                  <a:gd name="connsiteX14" fmla="*/ 143097 w 143097"/>
                  <a:gd name="connsiteY14" fmla="*/ 798191 h 986311"/>
                  <a:gd name="connsiteX15" fmla="*/ 0 w 143097"/>
                  <a:gd name="connsiteY15" fmla="*/ 798191 h 986311"/>
                  <a:gd name="connsiteX16" fmla="*/ 0 w 143097"/>
                  <a:gd name="connsiteY16" fmla="*/ 689766 h 986311"/>
                  <a:gd name="connsiteX17" fmla="*/ 143097 w 143097"/>
                  <a:gd name="connsiteY17" fmla="*/ 689766 h 986311"/>
                  <a:gd name="connsiteX18" fmla="*/ 143097 w 143097"/>
                  <a:gd name="connsiteY18" fmla="*/ 735485 h 986311"/>
                  <a:gd name="connsiteX19" fmla="*/ 0 w 143097"/>
                  <a:gd name="connsiteY19" fmla="*/ 735485 h 986311"/>
                  <a:gd name="connsiteX20" fmla="*/ 0 w 143097"/>
                  <a:gd name="connsiteY20" fmla="*/ 627060 h 986311"/>
                  <a:gd name="connsiteX21" fmla="*/ 143097 w 143097"/>
                  <a:gd name="connsiteY21" fmla="*/ 627060 h 986311"/>
                  <a:gd name="connsiteX22" fmla="*/ 143097 w 143097"/>
                  <a:gd name="connsiteY22" fmla="*/ 672779 h 986311"/>
                  <a:gd name="connsiteX23" fmla="*/ 0 w 143097"/>
                  <a:gd name="connsiteY23" fmla="*/ 672779 h 986311"/>
                  <a:gd name="connsiteX24" fmla="*/ 0 w 143097"/>
                  <a:gd name="connsiteY24" fmla="*/ 564354 h 986311"/>
                  <a:gd name="connsiteX25" fmla="*/ 143097 w 143097"/>
                  <a:gd name="connsiteY25" fmla="*/ 564354 h 986311"/>
                  <a:gd name="connsiteX26" fmla="*/ 143097 w 143097"/>
                  <a:gd name="connsiteY26" fmla="*/ 610073 h 986311"/>
                  <a:gd name="connsiteX27" fmla="*/ 0 w 143097"/>
                  <a:gd name="connsiteY27" fmla="*/ 610073 h 986311"/>
                  <a:gd name="connsiteX28" fmla="*/ 0 w 143097"/>
                  <a:gd name="connsiteY28" fmla="*/ 501648 h 986311"/>
                  <a:gd name="connsiteX29" fmla="*/ 143097 w 143097"/>
                  <a:gd name="connsiteY29" fmla="*/ 501648 h 986311"/>
                  <a:gd name="connsiteX30" fmla="*/ 143097 w 143097"/>
                  <a:gd name="connsiteY30" fmla="*/ 547367 h 986311"/>
                  <a:gd name="connsiteX31" fmla="*/ 0 w 143097"/>
                  <a:gd name="connsiteY31" fmla="*/ 547367 h 986311"/>
                  <a:gd name="connsiteX32" fmla="*/ 0 w 143097"/>
                  <a:gd name="connsiteY32" fmla="*/ 438942 h 986311"/>
                  <a:gd name="connsiteX33" fmla="*/ 143097 w 143097"/>
                  <a:gd name="connsiteY33" fmla="*/ 438942 h 986311"/>
                  <a:gd name="connsiteX34" fmla="*/ 143097 w 143097"/>
                  <a:gd name="connsiteY34" fmla="*/ 484661 h 986311"/>
                  <a:gd name="connsiteX35" fmla="*/ 0 w 143097"/>
                  <a:gd name="connsiteY35" fmla="*/ 484661 h 986311"/>
                  <a:gd name="connsiteX36" fmla="*/ 0 w 143097"/>
                  <a:gd name="connsiteY36" fmla="*/ 376236 h 986311"/>
                  <a:gd name="connsiteX37" fmla="*/ 143097 w 143097"/>
                  <a:gd name="connsiteY37" fmla="*/ 376236 h 986311"/>
                  <a:gd name="connsiteX38" fmla="*/ 143097 w 143097"/>
                  <a:gd name="connsiteY38" fmla="*/ 421955 h 986311"/>
                  <a:gd name="connsiteX39" fmla="*/ 0 w 143097"/>
                  <a:gd name="connsiteY39" fmla="*/ 421955 h 986311"/>
                  <a:gd name="connsiteX40" fmla="*/ 0 w 143097"/>
                  <a:gd name="connsiteY40" fmla="*/ 313530 h 986311"/>
                  <a:gd name="connsiteX41" fmla="*/ 143097 w 143097"/>
                  <a:gd name="connsiteY41" fmla="*/ 313530 h 986311"/>
                  <a:gd name="connsiteX42" fmla="*/ 143097 w 143097"/>
                  <a:gd name="connsiteY42" fmla="*/ 359249 h 986311"/>
                  <a:gd name="connsiteX43" fmla="*/ 0 w 143097"/>
                  <a:gd name="connsiteY43" fmla="*/ 359249 h 986311"/>
                  <a:gd name="connsiteX44" fmla="*/ 0 w 143097"/>
                  <a:gd name="connsiteY44" fmla="*/ 250824 h 986311"/>
                  <a:gd name="connsiteX45" fmla="*/ 143097 w 143097"/>
                  <a:gd name="connsiteY45" fmla="*/ 250824 h 986311"/>
                  <a:gd name="connsiteX46" fmla="*/ 143097 w 143097"/>
                  <a:gd name="connsiteY46" fmla="*/ 296543 h 986311"/>
                  <a:gd name="connsiteX47" fmla="*/ 0 w 143097"/>
                  <a:gd name="connsiteY47" fmla="*/ 296543 h 986311"/>
                  <a:gd name="connsiteX48" fmla="*/ 0 w 143097"/>
                  <a:gd name="connsiteY48" fmla="*/ 188118 h 986311"/>
                  <a:gd name="connsiteX49" fmla="*/ 143097 w 143097"/>
                  <a:gd name="connsiteY49" fmla="*/ 188118 h 986311"/>
                  <a:gd name="connsiteX50" fmla="*/ 143097 w 143097"/>
                  <a:gd name="connsiteY50" fmla="*/ 233837 h 986311"/>
                  <a:gd name="connsiteX51" fmla="*/ 0 w 143097"/>
                  <a:gd name="connsiteY51" fmla="*/ 233837 h 986311"/>
                  <a:gd name="connsiteX52" fmla="*/ 0 w 143097"/>
                  <a:gd name="connsiteY52" fmla="*/ 125412 h 986311"/>
                  <a:gd name="connsiteX53" fmla="*/ 143097 w 143097"/>
                  <a:gd name="connsiteY53" fmla="*/ 125412 h 986311"/>
                  <a:gd name="connsiteX54" fmla="*/ 143097 w 143097"/>
                  <a:gd name="connsiteY54" fmla="*/ 171131 h 986311"/>
                  <a:gd name="connsiteX55" fmla="*/ 0 w 143097"/>
                  <a:gd name="connsiteY55" fmla="*/ 171131 h 986311"/>
                  <a:gd name="connsiteX56" fmla="*/ 0 w 143097"/>
                  <a:gd name="connsiteY56" fmla="*/ 62706 h 986311"/>
                  <a:gd name="connsiteX57" fmla="*/ 143097 w 143097"/>
                  <a:gd name="connsiteY57" fmla="*/ 62706 h 986311"/>
                  <a:gd name="connsiteX58" fmla="*/ 143097 w 143097"/>
                  <a:gd name="connsiteY58" fmla="*/ 108425 h 986311"/>
                  <a:gd name="connsiteX59" fmla="*/ 0 w 143097"/>
                  <a:gd name="connsiteY59" fmla="*/ 108425 h 986311"/>
                  <a:gd name="connsiteX60" fmla="*/ 0 w 143097"/>
                  <a:gd name="connsiteY60" fmla="*/ 0 h 986311"/>
                  <a:gd name="connsiteX61" fmla="*/ 143097 w 143097"/>
                  <a:gd name="connsiteY61" fmla="*/ 0 h 986311"/>
                  <a:gd name="connsiteX62" fmla="*/ 143097 w 143097"/>
                  <a:gd name="connsiteY62" fmla="*/ 45719 h 986311"/>
                  <a:gd name="connsiteX63" fmla="*/ 0 w 143097"/>
                  <a:gd name="connsiteY63" fmla="*/ 45719 h 98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43097" h="986311">
                    <a:moveTo>
                      <a:pt x="0" y="940592"/>
                    </a:moveTo>
                    <a:lnTo>
                      <a:pt x="143097" y="940592"/>
                    </a:lnTo>
                    <a:lnTo>
                      <a:pt x="143097" y="986311"/>
                    </a:lnTo>
                    <a:lnTo>
                      <a:pt x="0" y="986311"/>
                    </a:lnTo>
                    <a:close/>
                    <a:moveTo>
                      <a:pt x="0" y="877884"/>
                    </a:moveTo>
                    <a:lnTo>
                      <a:pt x="143097" y="877884"/>
                    </a:lnTo>
                    <a:lnTo>
                      <a:pt x="143097" y="923603"/>
                    </a:lnTo>
                    <a:lnTo>
                      <a:pt x="0" y="923603"/>
                    </a:lnTo>
                    <a:close/>
                    <a:moveTo>
                      <a:pt x="0" y="815178"/>
                    </a:moveTo>
                    <a:lnTo>
                      <a:pt x="143097" y="815178"/>
                    </a:lnTo>
                    <a:lnTo>
                      <a:pt x="143097" y="860897"/>
                    </a:lnTo>
                    <a:lnTo>
                      <a:pt x="0" y="860897"/>
                    </a:lnTo>
                    <a:close/>
                    <a:moveTo>
                      <a:pt x="0" y="752472"/>
                    </a:moveTo>
                    <a:lnTo>
                      <a:pt x="143097" y="752472"/>
                    </a:lnTo>
                    <a:lnTo>
                      <a:pt x="143097" y="798191"/>
                    </a:lnTo>
                    <a:lnTo>
                      <a:pt x="0" y="798191"/>
                    </a:lnTo>
                    <a:close/>
                    <a:moveTo>
                      <a:pt x="0" y="689766"/>
                    </a:moveTo>
                    <a:lnTo>
                      <a:pt x="143097" y="689766"/>
                    </a:lnTo>
                    <a:lnTo>
                      <a:pt x="143097" y="735485"/>
                    </a:lnTo>
                    <a:lnTo>
                      <a:pt x="0" y="735485"/>
                    </a:lnTo>
                    <a:close/>
                    <a:moveTo>
                      <a:pt x="0" y="627060"/>
                    </a:moveTo>
                    <a:lnTo>
                      <a:pt x="143097" y="627060"/>
                    </a:lnTo>
                    <a:lnTo>
                      <a:pt x="143097" y="672779"/>
                    </a:lnTo>
                    <a:lnTo>
                      <a:pt x="0" y="672779"/>
                    </a:lnTo>
                    <a:close/>
                    <a:moveTo>
                      <a:pt x="0" y="564354"/>
                    </a:moveTo>
                    <a:lnTo>
                      <a:pt x="143097" y="564354"/>
                    </a:lnTo>
                    <a:lnTo>
                      <a:pt x="143097" y="610073"/>
                    </a:lnTo>
                    <a:lnTo>
                      <a:pt x="0" y="610073"/>
                    </a:lnTo>
                    <a:close/>
                    <a:moveTo>
                      <a:pt x="0" y="501648"/>
                    </a:moveTo>
                    <a:lnTo>
                      <a:pt x="143097" y="501648"/>
                    </a:lnTo>
                    <a:lnTo>
                      <a:pt x="143097" y="547367"/>
                    </a:lnTo>
                    <a:lnTo>
                      <a:pt x="0" y="547367"/>
                    </a:lnTo>
                    <a:close/>
                    <a:moveTo>
                      <a:pt x="0" y="438942"/>
                    </a:moveTo>
                    <a:lnTo>
                      <a:pt x="143097" y="438942"/>
                    </a:lnTo>
                    <a:lnTo>
                      <a:pt x="143097" y="484661"/>
                    </a:lnTo>
                    <a:lnTo>
                      <a:pt x="0" y="484661"/>
                    </a:lnTo>
                    <a:close/>
                    <a:moveTo>
                      <a:pt x="0" y="376236"/>
                    </a:moveTo>
                    <a:lnTo>
                      <a:pt x="143097" y="376236"/>
                    </a:lnTo>
                    <a:lnTo>
                      <a:pt x="143097" y="421955"/>
                    </a:lnTo>
                    <a:lnTo>
                      <a:pt x="0" y="421955"/>
                    </a:lnTo>
                    <a:close/>
                    <a:moveTo>
                      <a:pt x="0" y="313530"/>
                    </a:moveTo>
                    <a:lnTo>
                      <a:pt x="143097" y="313530"/>
                    </a:lnTo>
                    <a:lnTo>
                      <a:pt x="143097" y="359249"/>
                    </a:lnTo>
                    <a:lnTo>
                      <a:pt x="0" y="359249"/>
                    </a:lnTo>
                    <a:close/>
                    <a:moveTo>
                      <a:pt x="0" y="250824"/>
                    </a:moveTo>
                    <a:lnTo>
                      <a:pt x="143097" y="250824"/>
                    </a:lnTo>
                    <a:lnTo>
                      <a:pt x="143097" y="296543"/>
                    </a:lnTo>
                    <a:lnTo>
                      <a:pt x="0" y="296543"/>
                    </a:lnTo>
                    <a:close/>
                    <a:moveTo>
                      <a:pt x="0" y="188118"/>
                    </a:moveTo>
                    <a:lnTo>
                      <a:pt x="143097" y="188118"/>
                    </a:lnTo>
                    <a:lnTo>
                      <a:pt x="143097" y="233837"/>
                    </a:lnTo>
                    <a:lnTo>
                      <a:pt x="0" y="233837"/>
                    </a:lnTo>
                    <a:close/>
                    <a:moveTo>
                      <a:pt x="0" y="125412"/>
                    </a:moveTo>
                    <a:lnTo>
                      <a:pt x="143097" y="125412"/>
                    </a:lnTo>
                    <a:lnTo>
                      <a:pt x="143097" y="171131"/>
                    </a:lnTo>
                    <a:lnTo>
                      <a:pt x="0" y="171131"/>
                    </a:lnTo>
                    <a:close/>
                    <a:moveTo>
                      <a:pt x="0" y="62706"/>
                    </a:moveTo>
                    <a:lnTo>
                      <a:pt x="143097" y="62706"/>
                    </a:lnTo>
                    <a:lnTo>
                      <a:pt x="143097" y="108425"/>
                    </a:lnTo>
                    <a:lnTo>
                      <a:pt x="0" y="108425"/>
                    </a:lnTo>
                    <a:close/>
                    <a:moveTo>
                      <a:pt x="0" y="0"/>
                    </a:moveTo>
                    <a:lnTo>
                      <a:pt x="143097" y="0"/>
                    </a:lnTo>
                    <a:lnTo>
                      <a:pt x="14309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C5C1CB27-B0B9-6462-E5FA-457F5E7385FF}"/>
                </a:ext>
              </a:extLst>
            </p:cNvPr>
            <p:cNvGrpSpPr/>
            <p:nvPr/>
          </p:nvGrpSpPr>
          <p:grpSpPr>
            <a:xfrm rot="5400000">
              <a:off x="4692797" y="5709813"/>
              <a:ext cx="989294" cy="221237"/>
              <a:chOff x="6336645" y="2942301"/>
              <a:chExt cx="1439862" cy="691232"/>
            </a:xfrm>
            <a:noFill/>
          </p:grpSpPr>
          <p:sp>
            <p:nvSpPr>
              <p:cNvPr id="603" name="正方形/長方形 602">
                <a:extLst>
                  <a:ext uri="{FF2B5EF4-FFF2-40B4-BE49-F238E27FC236}">
                    <a16:creationId xmlns:a16="http://schemas.microsoft.com/office/drawing/2014/main" id="{5395A413-FF6C-6824-BA51-3611561A56A5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正方形/長方形 603">
                <a:extLst>
                  <a:ext uri="{FF2B5EF4-FFF2-40B4-BE49-F238E27FC236}">
                    <a16:creationId xmlns:a16="http://schemas.microsoft.com/office/drawing/2014/main" id="{D371A12F-4AE5-20AF-6B9A-0FC7BC9A04F1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正方形/長方形 604">
                <a:extLst>
                  <a:ext uri="{FF2B5EF4-FFF2-40B4-BE49-F238E27FC236}">
                    <a16:creationId xmlns:a16="http://schemas.microsoft.com/office/drawing/2014/main" id="{DFD544BB-A379-9730-5483-B824C6DD11A9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正方形/長方形 605">
                <a:extLst>
                  <a:ext uri="{FF2B5EF4-FFF2-40B4-BE49-F238E27FC236}">
                    <a16:creationId xmlns:a16="http://schemas.microsoft.com/office/drawing/2014/main" id="{973277CA-7C59-D5E0-CF2B-2CE5BF76FE71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正方形/長方形 606">
                <a:extLst>
                  <a:ext uri="{FF2B5EF4-FFF2-40B4-BE49-F238E27FC236}">
                    <a16:creationId xmlns:a16="http://schemas.microsoft.com/office/drawing/2014/main" id="{8BDA8CF0-DF01-0587-03AF-D8E0B5218AA5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正方形/長方形 607">
                <a:extLst>
                  <a:ext uri="{FF2B5EF4-FFF2-40B4-BE49-F238E27FC236}">
                    <a16:creationId xmlns:a16="http://schemas.microsoft.com/office/drawing/2014/main" id="{C37D92FB-15A3-E7B1-42C8-5181CAD7FF7C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正方形/長方形 608">
                <a:extLst>
                  <a:ext uri="{FF2B5EF4-FFF2-40B4-BE49-F238E27FC236}">
                    <a16:creationId xmlns:a16="http://schemas.microsoft.com/office/drawing/2014/main" id="{240333C8-4B80-4ED2-F3F1-B1D4155F1635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正方形/長方形 609">
                <a:extLst>
                  <a:ext uri="{FF2B5EF4-FFF2-40B4-BE49-F238E27FC236}">
                    <a16:creationId xmlns:a16="http://schemas.microsoft.com/office/drawing/2014/main" id="{5B333385-0997-5FDF-A8B7-033169934870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正方形/長方形 610">
                <a:extLst>
                  <a:ext uri="{FF2B5EF4-FFF2-40B4-BE49-F238E27FC236}">
                    <a16:creationId xmlns:a16="http://schemas.microsoft.com/office/drawing/2014/main" id="{982B20E5-2DF0-9DCE-B9FE-A771686F1CB8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正方形/長方形 611">
                <a:extLst>
                  <a:ext uri="{FF2B5EF4-FFF2-40B4-BE49-F238E27FC236}">
                    <a16:creationId xmlns:a16="http://schemas.microsoft.com/office/drawing/2014/main" id="{3FE57F05-BC66-2068-EAC0-48317F46F2DE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17" name="グループ化 616">
            <a:extLst>
              <a:ext uri="{FF2B5EF4-FFF2-40B4-BE49-F238E27FC236}">
                <a16:creationId xmlns:a16="http://schemas.microsoft.com/office/drawing/2014/main" id="{CD081685-D5FD-5C44-950C-45E1D280DEC7}"/>
              </a:ext>
            </a:extLst>
          </p:cNvPr>
          <p:cNvGrpSpPr/>
          <p:nvPr/>
        </p:nvGrpSpPr>
        <p:grpSpPr>
          <a:xfrm>
            <a:off x="2887864" y="4099782"/>
            <a:ext cx="2005013" cy="438881"/>
            <a:chOff x="2887864" y="4099782"/>
            <a:chExt cx="2005013" cy="438881"/>
          </a:xfrm>
        </p:grpSpPr>
        <p:grpSp>
          <p:nvGrpSpPr>
            <p:cNvPr id="618" name="グループ化 617">
              <a:extLst>
                <a:ext uri="{FF2B5EF4-FFF2-40B4-BE49-F238E27FC236}">
                  <a16:creationId xmlns:a16="http://schemas.microsoft.com/office/drawing/2014/main" id="{CBAF7B25-965B-B855-58BC-A1441CB175CA}"/>
                </a:ext>
              </a:extLst>
            </p:cNvPr>
            <p:cNvGrpSpPr/>
            <p:nvPr/>
          </p:nvGrpSpPr>
          <p:grpSpPr>
            <a:xfrm>
              <a:off x="2889817" y="4099782"/>
              <a:ext cx="2001107" cy="436279"/>
              <a:chOff x="2888896" y="6235408"/>
              <a:chExt cx="2001107" cy="436279"/>
            </a:xfrm>
          </p:grpSpPr>
          <p:sp>
            <p:nvSpPr>
              <p:cNvPr id="634" name="正方形/長方形 633">
                <a:extLst>
                  <a:ext uri="{FF2B5EF4-FFF2-40B4-BE49-F238E27FC236}">
                    <a16:creationId xmlns:a16="http://schemas.microsoft.com/office/drawing/2014/main" id="{293AF72B-F2D3-B424-A6B8-7577B082FE5C}"/>
                  </a:ext>
                </a:extLst>
              </p:cNvPr>
              <p:cNvSpPr/>
              <p:nvPr/>
            </p:nvSpPr>
            <p:spPr>
              <a:xfrm>
                <a:off x="2888896" y="6235408"/>
                <a:ext cx="2001107" cy="43627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5A5741C7-EB9D-48C2-6526-ECD2B7D9E0E0}"/>
                  </a:ext>
                </a:extLst>
              </p:cNvPr>
              <p:cNvSpPr/>
              <p:nvPr/>
            </p:nvSpPr>
            <p:spPr>
              <a:xfrm>
                <a:off x="2922844" y="6280038"/>
                <a:ext cx="799050" cy="351647"/>
              </a:xfrm>
              <a:custGeom>
                <a:avLst/>
                <a:gdLst>
                  <a:gd name="connsiteX0" fmla="*/ 8992 w 799050"/>
                  <a:gd name="connsiteY0" fmla="*/ 333663 h 351647"/>
                  <a:gd name="connsiteX1" fmla="*/ 790058 w 799050"/>
                  <a:gd name="connsiteY1" fmla="*/ 333663 h 351647"/>
                  <a:gd name="connsiteX2" fmla="*/ 799050 w 799050"/>
                  <a:gd name="connsiteY2" fmla="*/ 342655 h 351647"/>
                  <a:gd name="connsiteX3" fmla="*/ 790058 w 799050"/>
                  <a:gd name="connsiteY3" fmla="*/ 351647 h 351647"/>
                  <a:gd name="connsiteX4" fmla="*/ 8992 w 799050"/>
                  <a:gd name="connsiteY4" fmla="*/ 351647 h 351647"/>
                  <a:gd name="connsiteX5" fmla="*/ 0 w 799050"/>
                  <a:gd name="connsiteY5" fmla="*/ 342655 h 351647"/>
                  <a:gd name="connsiteX6" fmla="*/ 8992 w 799050"/>
                  <a:gd name="connsiteY6" fmla="*/ 333663 h 351647"/>
                  <a:gd name="connsiteX7" fmla="*/ 8992 w 799050"/>
                  <a:gd name="connsiteY7" fmla="*/ 296592 h 351647"/>
                  <a:gd name="connsiteX8" fmla="*/ 790058 w 799050"/>
                  <a:gd name="connsiteY8" fmla="*/ 296592 h 351647"/>
                  <a:gd name="connsiteX9" fmla="*/ 799050 w 799050"/>
                  <a:gd name="connsiteY9" fmla="*/ 305584 h 351647"/>
                  <a:gd name="connsiteX10" fmla="*/ 790058 w 799050"/>
                  <a:gd name="connsiteY10" fmla="*/ 314576 h 351647"/>
                  <a:gd name="connsiteX11" fmla="*/ 8992 w 799050"/>
                  <a:gd name="connsiteY11" fmla="*/ 314576 h 351647"/>
                  <a:gd name="connsiteX12" fmla="*/ 0 w 799050"/>
                  <a:gd name="connsiteY12" fmla="*/ 305584 h 351647"/>
                  <a:gd name="connsiteX13" fmla="*/ 8992 w 799050"/>
                  <a:gd name="connsiteY13" fmla="*/ 296592 h 351647"/>
                  <a:gd name="connsiteX14" fmla="*/ 8992 w 799050"/>
                  <a:gd name="connsiteY14" fmla="*/ 259518 h 351647"/>
                  <a:gd name="connsiteX15" fmla="*/ 790058 w 799050"/>
                  <a:gd name="connsiteY15" fmla="*/ 259518 h 351647"/>
                  <a:gd name="connsiteX16" fmla="*/ 799050 w 799050"/>
                  <a:gd name="connsiteY16" fmla="*/ 268510 h 351647"/>
                  <a:gd name="connsiteX17" fmla="*/ 790058 w 799050"/>
                  <a:gd name="connsiteY17" fmla="*/ 277502 h 351647"/>
                  <a:gd name="connsiteX18" fmla="*/ 8992 w 799050"/>
                  <a:gd name="connsiteY18" fmla="*/ 277502 h 351647"/>
                  <a:gd name="connsiteX19" fmla="*/ 0 w 799050"/>
                  <a:gd name="connsiteY19" fmla="*/ 268510 h 351647"/>
                  <a:gd name="connsiteX20" fmla="*/ 8992 w 799050"/>
                  <a:gd name="connsiteY20" fmla="*/ 259518 h 351647"/>
                  <a:gd name="connsiteX21" fmla="*/ 8992 w 799050"/>
                  <a:gd name="connsiteY21" fmla="*/ 222444 h 351647"/>
                  <a:gd name="connsiteX22" fmla="*/ 790058 w 799050"/>
                  <a:gd name="connsiteY22" fmla="*/ 222444 h 351647"/>
                  <a:gd name="connsiteX23" fmla="*/ 799050 w 799050"/>
                  <a:gd name="connsiteY23" fmla="*/ 231436 h 351647"/>
                  <a:gd name="connsiteX24" fmla="*/ 790058 w 799050"/>
                  <a:gd name="connsiteY24" fmla="*/ 240428 h 351647"/>
                  <a:gd name="connsiteX25" fmla="*/ 8992 w 799050"/>
                  <a:gd name="connsiteY25" fmla="*/ 240428 h 351647"/>
                  <a:gd name="connsiteX26" fmla="*/ 0 w 799050"/>
                  <a:gd name="connsiteY26" fmla="*/ 231436 h 351647"/>
                  <a:gd name="connsiteX27" fmla="*/ 8992 w 799050"/>
                  <a:gd name="connsiteY27" fmla="*/ 222444 h 351647"/>
                  <a:gd name="connsiteX28" fmla="*/ 8992 w 799050"/>
                  <a:gd name="connsiteY28" fmla="*/ 185370 h 351647"/>
                  <a:gd name="connsiteX29" fmla="*/ 790058 w 799050"/>
                  <a:gd name="connsiteY29" fmla="*/ 185370 h 351647"/>
                  <a:gd name="connsiteX30" fmla="*/ 799050 w 799050"/>
                  <a:gd name="connsiteY30" fmla="*/ 194362 h 351647"/>
                  <a:gd name="connsiteX31" fmla="*/ 790058 w 799050"/>
                  <a:gd name="connsiteY31" fmla="*/ 203354 h 351647"/>
                  <a:gd name="connsiteX32" fmla="*/ 8992 w 799050"/>
                  <a:gd name="connsiteY32" fmla="*/ 203354 h 351647"/>
                  <a:gd name="connsiteX33" fmla="*/ 0 w 799050"/>
                  <a:gd name="connsiteY33" fmla="*/ 194362 h 351647"/>
                  <a:gd name="connsiteX34" fmla="*/ 8992 w 799050"/>
                  <a:gd name="connsiteY34" fmla="*/ 185370 h 351647"/>
                  <a:gd name="connsiteX35" fmla="*/ 8992 w 799050"/>
                  <a:gd name="connsiteY35" fmla="*/ 148296 h 351647"/>
                  <a:gd name="connsiteX36" fmla="*/ 790058 w 799050"/>
                  <a:gd name="connsiteY36" fmla="*/ 148296 h 351647"/>
                  <a:gd name="connsiteX37" fmla="*/ 799050 w 799050"/>
                  <a:gd name="connsiteY37" fmla="*/ 157288 h 351647"/>
                  <a:gd name="connsiteX38" fmla="*/ 790058 w 799050"/>
                  <a:gd name="connsiteY38" fmla="*/ 166280 h 351647"/>
                  <a:gd name="connsiteX39" fmla="*/ 8992 w 799050"/>
                  <a:gd name="connsiteY39" fmla="*/ 166280 h 351647"/>
                  <a:gd name="connsiteX40" fmla="*/ 0 w 799050"/>
                  <a:gd name="connsiteY40" fmla="*/ 157288 h 351647"/>
                  <a:gd name="connsiteX41" fmla="*/ 8992 w 799050"/>
                  <a:gd name="connsiteY41" fmla="*/ 148296 h 351647"/>
                  <a:gd name="connsiteX42" fmla="*/ 8992 w 799050"/>
                  <a:gd name="connsiteY42" fmla="*/ 111222 h 351647"/>
                  <a:gd name="connsiteX43" fmla="*/ 790058 w 799050"/>
                  <a:gd name="connsiteY43" fmla="*/ 111222 h 351647"/>
                  <a:gd name="connsiteX44" fmla="*/ 799050 w 799050"/>
                  <a:gd name="connsiteY44" fmla="*/ 120214 h 351647"/>
                  <a:gd name="connsiteX45" fmla="*/ 790058 w 799050"/>
                  <a:gd name="connsiteY45" fmla="*/ 129206 h 351647"/>
                  <a:gd name="connsiteX46" fmla="*/ 8992 w 799050"/>
                  <a:gd name="connsiteY46" fmla="*/ 129206 h 351647"/>
                  <a:gd name="connsiteX47" fmla="*/ 0 w 799050"/>
                  <a:gd name="connsiteY47" fmla="*/ 120214 h 351647"/>
                  <a:gd name="connsiteX48" fmla="*/ 8992 w 799050"/>
                  <a:gd name="connsiteY48" fmla="*/ 111222 h 351647"/>
                  <a:gd name="connsiteX49" fmla="*/ 8992 w 799050"/>
                  <a:gd name="connsiteY49" fmla="*/ 74148 h 351647"/>
                  <a:gd name="connsiteX50" fmla="*/ 790058 w 799050"/>
                  <a:gd name="connsiteY50" fmla="*/ 74148 h 351647"/>
                  <a:gd name="connsiteX51" fmla="*/ 799050 w 799050"/>
                  <a:gd name="connsiteY51" fmla="*/ 83140 h 351647"/>
                  <a:gd name="connsiteX52" fmla="*/ 790058 w 799050"/>
                  <a:gd name="connsiteY52" fmla="*/ 92132 h 351647"/>
                  <a:gd name="connsiteX53" fmla="*/ 8992 w 799050"/>
                  <a:gd name="connsiteY53" fmla="*/ 92132 h 351647"/>
                  <a:gd name="connsiteX54" fmla="*/ 0 w 799050"/>
                  <a:gd name="connsiteY54" fmla="*/ 83140 h 351647"/>
                  <a:gd name="connsiteX55" fmla="*/ 8992 w 799050"/>
                  <a:gd name="connsiteY55" fmla="*/ 74148 h 351647"/>
                  <a:gd name="connsiteX56" fmla="*/ 8992 w 799050"/>
                  <a:gd name="connsiteY56" fmla="*/ 37074 h 351647"/>
                  <a:gd name="connsiteX57" fmla="*/ 790058 w 799050"/>
                  <a:gd name="connsiteY57" fmla="*/ 37074 h 351647"/>
                  <a:gd name="connsiteX58" fmla="*/ 799050 w 799050"/>
                  <a:gd name="connsiteY58" fmla="*/ 46066 h 351647"/>
                  <a:gd name="connsiteX59" fmla="*/ 790058 w 799050"/>
                  <a:gd name="connsiteY59" fmla="*/ 55058 h 351647"/>
                  <a:gd name="connsiteX60" fmla="*/ 8992 w 799050"/>
                  <a:gd name="connsiteY60" fmla="*/ 55058 h 351647"/>
                  <a:gd name="connsiteX61" fmla="*/ 0 w 799050"/>
                  <a:gd name="connsiteY61" fmla="*/ 46066 h 351647"/>
                  <a:gd name="connsiteX62" fmla="*/ 8992 w 799050"/>
                  <a:gd name="connsiteY62" fmla="*/ 37074 h 351647"/>
                  <a:gd name="connsiteX63" fmla="*/ 8992 w 799050"/>
                  <a:gd name="connsiteY63" fmla="*/ 0 h 351647"/>
                  <a:gd name="connsiteX64" fmla="*/ 790058 w 799050"/>
                  <a:gd name="connsiteY64" fmla="*/ 0 h 351647"/>
                  <a:gd name="connsiteX65" fmla="*/ 799050 w 799050"/>
                  <a:gd name="connsiteY65" fmla="*/ 8992 h 351647"/>
                  <a:gd name="connsiteX66" fmla="*/ 790058 w 799050"/>
                  <a:gd name="connsiteY66" fmla="*/ 17984 h 351647"/>
                  <a:gd name="connsiteX67" fmla="*/ 8992 w 799050"/>
                  <a:gd name="connsiteY67" fmla="*/ 17984 h 351647"/>
                  <a:gd name="connsiteX68" fmla="*/ 0 w 799050"/>
                  <a:gd name="connsiteY68" fmla="*/ 8992 h 351647"/>
                  <a:gd name="connsiteX69" fmla="*/ 8992 w 799050"/>
                  <a:gd name="connsiteY69" fmla="*/ 0 h 35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799050" h="351647">
                    <a:moveTo>
                      <a:pt x="8992" y="333663"/>
                    </a:moveTo>
                    <a:lnTo>
                      <a:pt x="790058" y="333663"/>
                    </a:lnTo>
                    <a:cubicBezTo>
                      <a:pt x="795024" y="333663"/>
                      <a:pt x="799050" y="337689"/>
                      <a:pt x="799050" y="342655"/>
                    </a:cubicBezTo>
                    <a:cubicBezTo>
                      <a:pt x="799050" y="347621"/>
                      <a:pt x="795024" y="351647"/>
                      <a:pt x="790058" y="351647"/>
                    </a:cubicBezTo>
                    <a:lnTo>
                      <a:pt x="8992" y="351647"/>
                    </a:lnTo>
                    <a:cubicBezTo>
                      <a:pt x="4026" y="351647"/>
                      <a:pt x="0" y="347621"/>
                      <a:pt x="0" y="342655"/>
                    </a:cubicBezTo>
                    <a:cubicBezTo>
                      <a:pt x="0" y="337689"/>
                      <a:pt x="4026" y="333663"/>
                      <a:pt x="8992" y="333663"/>
                    </a:cubicBezTo>
                    <a:close/>
                    <a:moveTo>
                      <a:pt x="8992" y="296592"/>
                    </a:moveTo>
                    <a:lnTo>
                      <a:pt x="790058" y="296592"/>
                    </a:lnTo>
                    <a:cubicBezTo>
                      <a:pt x="795024" y="296592"/>
                      <a:pt x="799050" y="300618"/>
                      <a:pt x="799050" y="305584"/>
                    </a:cubicBezTo>
                    <a:cubicBezTo>
                      <a:pt x="799050" y="310550"/>
                      <a:pt x="795024" y="314576"/>
                      <a:pt x="790058" y="314576"/>
                    </a:cubicBezTo>
                    <a:lnTo>
                      <a:pt x="8992" y="314576"/>
                    </a:lnTo>
                    <a:cubicBezTo>
                      <a:pt x="4026" y="314576"/>
                      <a:pt x="0" y="310550"/>
                      <a:pt x="0" y="305584"/>
                    </a:cubicBezTo>
                    <a:cubicBezTo>
                      <a:pt x="0" y="300618"/>
                      <a:pt x="4026" y="296592"/>
                      <a:pt x="8992" y="296592"/>
                    </a:cubicBezTo>
                    <a:close/>
                    <a:moveTo>
                      <a:pt x="8992" y="259518"/>
                    </a:moveTo>
                    <a:lnTo>
                      <a:pt x="790058" y="259518"/>
                    </a:lnTo>
                    <a:cubicBezTo>
                      <a:pt x="795024" y="259518"/>
                      <a:pt x="799050" y="263544"/>
                      <a:pt x="799050" y="268510"/>
                    </a:cubicBezTo>
                    <a:cubicBezTo>
                      <a:pt x="799050" y="273476"/>
                      <a:pt x="795024" y="277502"/>
                      <a:pt x="790058" y="277502"/>
                    </a:cubicBezTo>
                    <a:lnTo>
                      <a:pt x="8992" y="277502"/>
                    </a:lnTo>
                    <a:cubicBezTo>
                      <a:pt x="4026" y="277502"/>
                      <a:pt x="0" y="273476"/>
                      <a:pt x="0" y="268510"/>
                    </a:cubicBezTo>
                    <a:cubicBezTo>
                      <a:pt x="0" y="263544"/>
                      <a:pt x="4026" y="259518"/>
                      <a:pt x="8992" y="259518"/>
                    </a:cubicBezTo>
                    <a:close/>
                    <a:moveTo>
                      <a:pt x="8992" y="222444"/>
                    </a:moveTo>
                    <a:lnTo>
                      <a:pt x="790058" y="222444"/>
                    </a:lnTo>
                    <a:cubicBezTo>
                      <a:pt x="795024" y="222444"/>
                      <a:pt x="799050" y="226470"/>
                      <a:pt x="799050" y="231436"/>
                    </a:cubicBezTo>
                    <a:cubicBezTo>
                      <a:pt x="799050" y="236402"/>
                      <a:pt x="795024" y="240428"/>
                      <a:pt x="790058" y="240428"/>
                    </a:cubicBezTo>
                    <a:lnTo>
                      <a:pt x="8992" y="240428"/>
                    </a:lnTo>
                    <a:cubicBezTo>
                      <a:pt x="4026" y="240428"/>
                      <a:pt x="0" y="236402"/>
                      <a:pt x="0" y="231436"/>
                    </a:cubicBezTo>
                    <a:cubicBezTo>
                      <a:pt x="0" y="226470"/>
                      <a:pt x="4026" y="222444"/>
                      <a:pt x="8992" y="222444"/>
                    </a:cubicBezTo>
                    <a:close/>
                    <a:moveTo>
                      <a:pt x="8992" y="185370"/>
                    </a:moveTo>
                    <a:lnTo>
                      <a:pt x="790058" y="185370"/>
                    </a:lnTo>
                    <a:cubicBezTo>
                      <a:pt x="795024" y="185370"/>
                      <a:pt x="799050" y="189396"/>
                      <a:pt x="799050" y="194362"/>
                    </a:cubicBezTo>
                    <a:cubicBezTo>
                      <a:pt x="799050" y="199328"/>
                      <a:pt x="795024" y="203354"/>
                      <a:pt x="790058" y="203354"/>
                    </a:cubicBezTo>
                    <a:lnTo>
                      <a:pt x="8992" y="203354"/>
                    </a:lnTo>
                    <a:cubicBezTo>
                      <a:pt x="4026" y="203354"/>
                      <a:pt x="0" y="199328"/>
                      <a:pt x="0" y="194362"/>
                    </a:cubicBezTo>
                    <a:cubicBezTo>
                      <a:pt x="0" y="189396"/>
                      <a:pt x="4026" y="185370"/>
                      <a:pt x="8992" y="185370"/>
                    </a:cubicBezTo>
                    <a:close/>
                    <a:moveTo>
                      <a:pt x="8992" y="148296"/>
                    </a:moveTo>
                    <a:lnTo>
                      <a:pt x="790058" y="148296"/>
                    </a:lnTo>
                    <a:cubicBezTo>
                      <a:pt x="795024" y="148296"/>
                      <a:pt x="799050" y="152322"/>
                      <a:pt x="799050" y="157288"/>
                    </a:cubicBezTo>
                    <a:cubicBezTo>
                      <a:pt x="799050" y="162254"/>
                      <a:pt x="795024" y="166280"/>
                      <a:pt x="790058" y="166280"/>
                    </a:cubicBezTo>
                    <a:lnTo>
                      <a:pt x="8992" y="166280"/>
                    </a:lnTo>
                    <a:cubicBezTo>
                      <a:pt x="4026" y="166280"/>
                      <a:pt x="0" y="162254"/>
                      <a:pt x="0" y="157288"/>
                    </a:cubicBezTo>
                    <a:cubicBezTo>
                      <a:pt x="0" y="152322"/>
                      <a:pt x="4026" y="148296"/>
                      <a:pt x="8992" y="148296"/>
                    </a:cubicBezTo>
                    <a:close/>
                    <a:moveTo>
                      <a:pt x="8992" y="111222"/>
                    </a:moveTo>
                    <a:lnTo>
                      <a:pt x="790058" y="111222"/>
                    </a:lnTo>
                    <a:cubicBezTo>
                      <a:pt x="795024" y="111222"/>
                      <a:pt x="799050" y="115248"/>
                      <a:pt x="799050" y="120214"/>
                    </a:cubicBezTo>
                    <a:cubicBezTo>
                      <a:pt x="799050" y="125180"/>
                      <a:pt x="795024" y="129206"/>
                      <a:pt x="790058" y="129206"/>
                    </a:cubicBezTo>
                    <a:lnTo>
                      <a:pt x="8992" y="129206"/>
                    </a:lnTo>
                    <a:cubicBezTo>
                      <a:pt x="4026" y="129206"/>
                      <a:pt x="0" y="125180"/>
                      <a:pt x="0" y="120214"/>
                    </a:cubicBezTo>
                    <a:cubicBezTo>
                      <a:pt x="0" y="115248"/>
                      <a:pt x="4026" y="111222"/>
                      <a:pt x="8992" y="111222"/>
                    </a:cubicBezTo>
                    <a:close/>
                    <a:moveTo>
                      <a:pt x="8992" y="74148"/>
                    </a:moveTo>
                    <a:lnTo>
                      <a:pt x="790058" y="74148"/>
                    </a:lnTo>
                    <a:cubicBezTo>
                      <a:pt x="795024" y="74148"/>
                      <a:pt x="799050" y="78174"/>
                      <a:pt x="799050" y="83140"/>
                    </a:cubicBezTo>
                    <a:cubicBezTo>
                      <a:pt x="799050" y="88106"/>
                      <a:pt x="795024" y="92132"/>
                      <a:pt x="790058" y="92132"/>
                    </a:cubicBezTo>
                    <a:lnTo>
                      <a:pt x="8992" y="92132"/>
                    </a:lnTo>
                    <a:cubicBezTo>
                      <a:pt x="4026" y="92132"/>
                      <a:pt x="0" y="88106"/>
                      <a:pt x="0" y="83140"/>
                    </a:cubicBezTo>
                    <a:cubicBezTo>
                      <a:pt x="0" y="78174"/>
                      <a:pt x="4026" y="74148"/>
                      <a:pt x="8992" y="74148"/>
                    </a:cubicBezTo>
                    <a:close/>
                    <a:moveTo>
                      <a:pt x="8992" y="37074"/>
                    </a:moveTo>
                    <a:lnTo>
                      <a:pt x="790058" y="37074"/>
                    </a:lnTo>
                    <a:cubicBezTo>
                      <a:pt x="795024" y="37074"/>
                      <a:pt x="799050" y="41100"/>
                      <a:pt x="799050" y="46066"/>
                    </a:cubicBezTo>
                    <a:cubicBezTo>
                      <a:pt x="799050" y="51032"/>
                      <a:pt x="795024" y="55058"/>
                      <a:pt x="790058" y="55058"/>
                    </a:cubicBezTo>
                    <a:lnTo>
                      <a:pt x="8992" y="55058"/>
                    </a:lnTo>
                    <a:cubicBezTo>
                      <a:pt x="4026" y="55058"/>
                      <a:pt x="0" y="51032"/>
                      <a:pt x="0" y="46066"/>
                    </a:cubicBezTo>
                    <a:cubicBezTo>
                      <a:pt x="0" y="41100"/>
                      <a:pt x="4026" y="37074"/>
                      <a:pt x="8992" y="37074"/>
                    </a:cubicBezTo>
                    <a:close/>
                    <a:moveTo>
                      <a:pt x="8992" y="0"/>
                    </a:moveTo>
                    <a:lnTo>
                      <a:pt x="790058" y="0"/>
                    </a:lnTo>
                    <a:cubicBezTo>
                      <a:pt x="795024" y="0"/>
                      <a:pt x="799050" y="4026"/>
                      <a:pt x="799050" y="8992"/>
                    </a:cubicBezTo>
                    <a:cubicBezTo>
                      <a:pt x="799050" y="13958"/>
                      <a:pt x="795024" y="17984"/>
                      <a:pt x="790058" y="17984"/>
                    </a:cubicBezTo>
                    <a:lnTo>
                      <a:pt x="8992" y="17984"/>
                    </a:lnTo>
                    <a:cubicBezTo>
                      <a:pt x="4026" y="17984"/>
                      <a:pt x="0" y="13958"/>
                      <a:pt x="0" y="8992"/>
                    </a:cubicBezTo>
                    <a:cubicBezTo>
                      <a:pt x="0" y="4026"/>
                      <a:pt x="4026" y="0"/>
                      <a:pt x="89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7593D2C4-0D64-0C6F-681B-AA294B51FDB9}"/>
                  </a:ext>
                </a:extLst>
              </p:cNvPr>
              <p:cNvSpPr/>
              <p:nvPr/>
            </p:nvSpPr>
            <p:spPr>
              <a:xfrm>
                <a:off x="4049176" y="6280038"/>
                <a:ext cx="799050" cy="351647"/>
              </a:xfrm>
              <a:custGeom>
                <a:avLst/>
                <a:gdLst>
                  <a:gd name="connsiteX0" fmla="*/ 8992 w 799050"/>
                  <a:gd name="connsiteY0" fmla="*/ 333663 h 351647"/>
                  <a:gd name="connsiteX1" fmla="*/ 790058 w 799050"/>
                  <a:gd name="connsiteY1" fmla="*/ 333663 h 351647"/>
                  <a:gd name="connsiteX2" fmla="*/ 799050 w 799050"/>
                  <a:gd name="connsiteY2" fmla="*/ 342655 h 351647"/>
                  <a:gd name="connsiteX3" fmla="*/ 790058 w 799050"/>
                  <a:gd name="connsiteY3" fmla="*/ 351647 h 351647"/>
                  <a:gd name="connsiteX4" fmla="*/ 8992 w 799050"/>
                  <a:gd name="connsiteY4" fmla="*/ 351647 h 351647"/>
                  <a:gd name="connsiteX5" fmla="*/ 0 w 799050"/>
                  <a:gd name="connsiteY5" fmla="*/ 342655 h 351647"/>
                  <a:gd name="connsiteX6" fmla="*/ 8992 w 799050"/>
                  <a:gd name="connsiteY6" fmla="*/ 333663 h 351647"/>
                  <a:gd name="connsiteX7" fmla="*/ 8992 w 799050"/>
                  <a:gd name="connsiteY7" fmla="*/ 296592 h 351647"/>
                  <a:gd name="connsiteX8" fmla="*/ 790058 w 799050"/>
                  <a:gd name="connsiteY8" fmla="*/ 296592 h 351647"/>
                  <a:gd name="connsiteX9" fmla="*/ 799050 w 799050"/>
                  <a:gd name="connsiteY9" fmla="*/ 305584 h 351647"/>
                  <a:gd name="connsiteX10" fmla="*/ 790058 w 799050"/>
                  <a:gd name="connsiteY10" fmla="*/ 314576 h 351647"/>
                  <a:gd name="connsiteX11" fmla="*/ 8992 w 799050"/>
                  <a:gd name="connsiteY11" fmla="*/ 314576 h 351647"/>
                  <a:gd name="connsiteX12" fmla="*/ 0 w 799050"/>
                  <a:gd name="connsiteY12" fmla="*/ 305584 h 351647"/>
                  <a:gd name="connsiteX13" fmla="*/ 8992 w 799050"/>
                  <a:gd name="connsiteY13" fmla="*/ 296592 h 351647"/>
                  <a:gd name="connsiteX14" fmla="*/ 8992 w 799050"/>
                  <a:gd name="connsiteY14" fmla="*/ 259518 h 351647"/>
                  <a:gd name="connsiteX15" fmla="*/ 790058 w 799050"/>
                  <a:gd name="connsiteY15" fmla="*/ 259518 h 351647"/>
                  <a:gd name="connsiteX16" fmla="*/ 799050 w 799050"/>
                  <a:gd name="connsiteY16" fmla="*/ 268510 h 351647"/>
                  <a:gd name="connsiteX17" fmla="*/ 790058 w 799050"/>
                  <a:gd name="connsiteY17" fmla="*/ 277502 h 351647"/>
                  <a:gd name="connsiteX18" fmla="*/ 8992 w 799050"/>
                  <a:gd name="connsiteY18" fmla="*/ 277502 h 351647"/>
                  <a:gd name="connsiteX19" fmla="*/ 0 w 799050"/>
                  <a:gd name="connsiteY19" fmla="*/ 268510 h 351647"/>
                  <a:gd name="connsiteX20" fmla="*/ 8992 w 799050"/>
                  <a:gd name="connsiteY20" fmla="*/ 259518 h 351647"/>
                  <a:gd name="connsiteX21" fmla="*/ 8992 w 799050"/>
                  <a:gd name="connsiteY21" fmla="*/ 222444 h 351647"/>
                  <a:gd name="connsiteX22" fmla="*/ 790058 w 799050"/>
                  <a:gd name="connsiteY22" fmla="*/ 222444 h 351647"/>
                  <a:gd name="connsiteX23" fmla="*/ 799050 w 799050"/>
                  <a:gd name="connsiteY23" fmla="*/ 231436 h 351647"/>
                  <a:gd name="connsiteX24" fmla="*/ 790058 w 799050"/>
                  <a:gd name="connsiteY24" fmla="*/ 240428 h 351647"/>
                  <a:gd name="connsiteX25" fmla="*/ 8992 w 799050"/>
                  <a:gd name="connsiteY25" fmla="*/ 240428 h 351647"/>
                  <a:gd name="connsiteX26" fmla="*/ 0 w 799050"/>
                  <a:gd name="connsiteY26" fmla="*/ 231436 h 351647"/>
                  <a:gd name="connsiteX27" fmla="*/ 8992 w 799050"/>
                  <a:gd name="connsiteY27" fmla="*/ 222444 h 351647"/>
                  <a:gd name="connsiteX28" fmla="*/ 8992 w 799050"/>
                  <a:gd name="connsiteY28" fmla="*/ 185370 h 351647"/>
                  <a:gd name="connsiteX29" fmla="*/ 790058 w 799050"/>
                  <a:gd name="connsiteY29" fmla="*/ 185370 h 351647"/>
                  <a:gd name="connsiteX30" fmla="*/ 799050 w 799050"/>
                  <a:gd name="connsiteY30" fmla="*/ 194362 h 351647"/>
                  <a:gd name="connsiteX31" fmla="*/ 790058 w 799050"/>
                  <a:gd name="connsiteY31" fmla="*/ 203354 h 351647"/>
                  <a:gd name="connsiteX32" fmla="*/ 8992 w 799050"/>
                  <a:gd name="connsiteY32" fmla="*/ 203354 h 351647"/>
                  <a:gd name="connsiteX33" fmla="*/ 0 w 799050"/>
                  <a:gd name="connsiteY33" fmla="*/ 194362 h 351647"/>
                  <a:gd name="connsiteX34" fmla="*/ 8992 w 799050"/>
                  <a:gd name="connsiteY34" fmla="*/ 185370 h 351647"/>
                  <a:gd name="connsiteX35" fmla="*/ 8992 w 799050"/>
                  <a:gd name="connsiteY35" fmla="*/ 148296 h 351647"/>
                  <a:gd name="connsiteX36" fmla="*/ 790058 w 799050"/>
                  <a:gd name="connsiteY36" fmla="*/ 148296 h 351647"/>
                  <a:gd name="connsiteX37" fmla="*/ 799050 w 799050"/>
                  <a:gd name="connsiteY37" fmla="*/ 157288 h 351647"/>
                  <a:gd name="connsiteX38" fmla="*/ 790058 w 799050"/>
                  <a:gd name="connsiteY38" fmla="*/ 166280 h 351647"/>
                  <a:gd name="connsiteX39" fmla="*/ 8992 w 799050"/>
                  <a:gd name="connsiteY39" fmla="*/ 166280 h 351647"/>
                  <a:gd name="connsiteX40" fmla="*/ 0 w 799050"/>
                  <a:gd name="connsiteY40" fmla="*/ 157288 h 351647"/>
                  <a:gd name="connsiteX41" fmla="*/ 8992 w 799050"/>
                  <a:gd name="connsiteY41" fmla="*/ 148296 h 351647"/>
                  <a:gd name="connsiteX42" fmla="*/ 8992 w 799050"/>
                  <a:gd name="connsiteY42" fmla="*/ 111222 h 351647"/>
                  <a:gd name="connsiteX43" fmla="*/ 790058 w 799050"/>
                  <a:gd name="connsiteY43" fmla="*/ 111222 h 351647"/>
                  <a:gd name="connsiteX44" fmla="*/ 799050 w 799050"/>
                  <a:gd name="connsiteY44" fmla="*/ 120214 h 351647"/>
                  <a:gd name="connsiteX45" fmla="*/ 790058 w 799050"/>
                  <a:gd name="connsiteY45" fmla="*/ 129206 h 351647"/>
                  <a:gd name="connsiteX46" fmla="*/ 8992 w 799050"/>
                  <a:gd name="connsiteY46" fmla="*/ 129206 h 351647"/>
                  <a:gd name="connsiteX47" fmla="*/ 0 w 799050"/>
                  <a:gd name="connsiteY47" fmla="*/ 120214 h 351647"/>
                  <a:gd name="connsiteX48" fmla="*/ 8992 w 799050"/>
                  <a:gd name="connsiteY48" fmla="*/ 111222 h 351647"/>
                  <a:gd name="connsiteX49" fmla="*/ 8992 w 799050"/>
                  <a:gd name="connsiteY49" fmla="*/ 74148 h 351647"/>
                  <a:gd name="connsiteX50" fmla="*/ 790058 w 799050"/>
                  <a:gd name="connsiteY50" fmla="*/ 74148 h 351647"/>
                  <a:gd name="connsiteX51" fmla="*/ 799050 w 799050"/>
                  <a:gd name="connsiteY51" fmla="*/ 83140 h 351647"/>
                  <a:gd name="connsiteX52" fmla="*/ 790058 w 799050"/>
                  <a:gd name="connsiteY52" fmla="*/ 92132 h 351647"/>
                  <a:gd name="connsiteX53" fmla="*/ 8992 w 799050"/>
                  <a:gd name="connsiteY53" fmla="*/ 92132 h 351647"/>
                  <a:gd name="connsiteX54" fmla="*/ 0 w 799050"/>
                  <a:gd name="connsiteY54" fmla="*/ 83140 h 351647"/>
                  <a:gd name="connsiteX55" fmla="*/ 8992 w 799050"/>
                  <a:gd name="connsiteY55" fmla="*/ 74148 h 351647"/>
                  <a:gd name="connsiteX56" fmla="*/ 8992 w 799050"/>
                  <a:gd name="connsiteY56" fmla="*/ 37074 h 351647"/>
                  <a:gd name="connsiteX57" fmla="*/ 790058 w 799050"/>
                  <a:gd name="connsiteY57" fmla="*/ 37074 h 351647"/>
                  <a:gd name="connsiteX58" fmla="*/ 799050 w 799050"/>
                  <a:gd name="connsiteY58" fmla="*/ 46066 h 351647"/>
                  <a:gd name="connsiteX59" fmla="*/ 790058 w 799050"/>
                  <a:gd name="connsiteY59" fmla="*/ 55058 h 351647"/>
                  <a:gd name="connsiteX60" fmla="*/ 8992 w 799050"/>
                  <a:gd name="connsiteY60" fmla="*/ 55058 h 351647"/>
                  <a:gd name="connsiteX61" fmla="*/ 0 w 799050"/>
                  <a:gd name="connsiteY61" fmla="*/ 46066 h 351647"/>
                  <a:gd name="connsiteX62" fmla="*/ 8992 w 799050"/>
                  <a:gd name="connsiteY62" fmla="*/ 37074 h 351647"/>
                  <a:gd name="connsiteX63" fmla="*/ 8992 w 799050"/>
                  <a:gd name="connsiteY63" fmla="*/ 0 h 351647"/>
                  <a:gd name="connsiteX64" fmla="*/ 790058 w 799050"/>
                  <a:gd name="connsiteY64" fmla="*/ 0 h 351647"/>
                  <a:gd name="connsiteX65" fmla="*/ 799050 w 799050"/>
                  <a:gd name="connsiteY65" fmla="*/ 8992 h 351647"/>
                  <a:gd name="connsiteX66" fmla="*/ 790058 w 799050"/>
                  <a:gd name="connsiteY66" fmla="*/ 17984 h 351647"/>
                  <a:gd name="connsiteX67" fmla="*/ 8992 w 799050"/>
                  <a:gd name="connsiteY67" fmla="*/ 17984 h 351647"/>
                  <a:gd name="connsiteX68" fmla="*/ 0 w 799050"/>
                  <a:gd name="connsiteY68" fmla="*/ 8992 h 351647"/>
                  <a:gd name="connsiteX69" fmla="*/ 8992 w 799050"/>
                  <a:gd name="connsiteY69" fmla="*/ 0 h 35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799050" h="351647">
                    <a:moveTo>
                      <a:pt x="8992" y="333663"/>
                    </a:moveTo>
                    <a:lnTo>
                      <a:pt x="790058" y="333663"/>
                    </a:lnTo>
                    <a:cubicBezTo>
                      <a:pt x="795024" y="333663"/>
                      <a:pt x="799050" y="337689"/>
                      <a:pt x="799050" y="342655"/>
                    </a:cubicBezTo>
                    <a:cubicBezTo>
                      <a:pt x="799050" y="347621"/>
                      <a:pt x="795024" y="351647"/>
                      <a:pt x="790058" y="351647"/>
                    </a:cubicBezTo>
                    <a:lnTo>
                      <a:pt x="8992" y="351647"/>
                    </a:lnTo>
                    <a:cubicBezTo>
                      <a:pt x="4026" y="351647"/>
                      <a:pt x="0" y="347621"/>
                      <a:pt x="0" y="342655"/>
                    </a:cubicBezTo>
                    <a:cubicBezTo>
                      <a:pt x="0" y="337689"/>
                      <a:pt x="4026" y="333663"/>
                      <a:pt x="8992" y="333663"/>
                    </a:cubicBezTo>
                    <a:close/>
                    <a:moveTo>
                      <a:pt x="8992" y="296592"/>
                    </a:moveTo>
                    <a:lnTo>
                      <a:pt x="790058" y="296592"/>
                    </a:lnTo>
                    <a:cubicBezTo>
                      <a:pt x="795024" y="296592"/>
                      <a:pt x="799050" y="300618"/>
                      <a:pt x="799050" y="305584"/>
                    </a:cubicBezTo>
                    <a:cubicBezTo>
                      <a:pt x="799050" y="310550"/>
                      <a:pt x="795024" y="314576"/>
                      <a:pt x="790058" y="314576"/>
                    </a:cubicBezTo>
                    <a:lnTo>
                      <a:pt x="8992" y="314576"/>
                    </a:lnTo>
                    <a:cubicBezTo>
                      <a:pt x="4026" y="314576"/>
                      <a:pt x="0" y="310550"/>
                      <a:pt x="0" y="305584"/>
                    </a:cubicBezTo>
                    <a:cubicBezTo>
                      <a:pt x="0" y="300618"/>
                      <a:pt x="4026" y="296592"/>
                      <a:pt x="8992" y="296592"/>
                    </a:cubicBezTo>
                    <a:close/>
                    <a:moveTo>
                      <a:pt x="8992" y="259518"/>
                    </a:moveTo>
                    <a:lnTo>
                      <a:pt x="790058" y="259518"/>
                    </a:lnTo>
                    <a:cubicBezTo>
                      <a:pt x="795024" y="259518"/>
                      <a:pt x="799050" y="263544"/>
                      <a:pt x="799050" y="268510"/>
                    </a:cubicBezTo>
                    <a:cubicBezTo>
                      <a:pt x="799050" y="273476"/>
                      <a:pt x="795024" y="277502"/>
                      <a:pt x="790058" y="277502"/>
                    </a:cubicBezTo>
                    <a:lnTo>
                      <a:pt x="8992" y="277502"/>
                    </a:lnTo>
                    <a:cubicBezTo>
                      <a:pt x="4026" y="277502"/>
                      <a:pt x="0" y="273476"/>
                      <a:pt x="0" y="268510"/>
                    </a:cubicBezTo>
                    <a:cubicBezTo>
                      <a:pt x="0" y="263544"/>
                      <a:pt x="4026" y="259518"/>
                      <a:pt x="8992" y="259518"/>
                    </a:cubicBezTo>
                    <a:close/>
                    <a:moveTo>
                      <a:pt x="8992" y="222444"/>
                    </a:moveTo>
                    <a:lnTo>
                      <a:pt x="790058" y="222444"/>
                    </a:lnTo>
                    <a:cubicBezTo>
                      <a:pt x="795024" y="222444"/>
                      <a:pt x="799050" y="226470"/>
                      <a:pt x="799050" y="231436"/>
                    </a:cubicBezTo>
                    <a:cubicBezTo>
                      <a:pt x="799050" y="236402"/>
                      <a:pt x="795024" y="240428"/>
                      <a:pt x="790058" y="240428"/>
                    </a:cubicBezTo>
                    <a:lnTo>
                      <a:pt x="8992" y="240428"/>
                    </a:lnTo>
                    <a:cubicBezTo>
                      <a:pt x="4026" y="240428"/>
                      <a:pt x="0" y="236402"/>
                      <a:pt x="0" y="231436"/>
                    </a:cubicBezTo>
                    <a:cubicBezTo>
                      <a:pt x="0" y="226470"/>
                      <a:pt x="4026" y="222444"/>
                      <a:pt x="8992" y="222444"/>
                    </a:cubicBezTo>
                    <a:close/>
                    <a:moveTo>
                      <a:pt x="8992" y="185370"/>
                    </a:moveTo>
                    <a:lnTo>
                      <a:pt x="790058" y="185370"/>
                    </a:lnTo>
                    <a:cubicBezTo>
                      <a:pt x="795024" y="185370"/>
                      <a:pt x="799050" y="189396"/>
                      <a:pt x="799050" y="194362"/>
                    </a:cubicBezTo>
                    <a:cubicBezTo>
                      <a:pt x="799050" y="199328"/>
                      <a:pt x="795024" y="203354"/>
                      <a:pt x="790058" y="203354"/>
                    </a:cubicBezTo>
                    <a:lnTo>
                      <a:pt x="8992" y="203354"/>
                    </a:lnTo>
                    <a:cubicBezTo>
                      <a:pt x="4026" y="203354"/>
                      <a:pt x="0" y="199328"/>
                      <a:pt x="0" y="194362"/>
                    </a:cubicBezTo>
                    <a:cubicBezTo>
                      <a:pt x="0" y="189396"/>
                      <a:pt x="4026" y="185370"/>
                      <a:pt x="8992" y="185370"/>
                    </a:cubicBezTo>
                    <a:close/>
                    <a:moveTo>
                      <a:pt x="8992" y="148296"/>
                    </a:moveTo>
                    <a:lnTo>
                      <a:pt x="790058" y="148296"/>
                    </a:lnTo>
                    <a:cubicBezTo>
                      <a:pt x="795024" y="148296"/>
                      <a:pt x="799050" y="152322"/>
                      <a:pt x="799050" y="157288"/>
                    </a:cubicBezTo>
                    <a:cubicBezTo>
                      <a:pt x="799050" y="162254"/>
                      <a:pt x="795024" y="166280"/>
                      <a:pt x="790058" y="166280"/>
                    </a:cubicBezTo>
                    <a:lnTo>
                      <a:pt x="8992" y="166280"/>
                    </a:lnTo>
                    <a:cubicBezTo>
                      <a:pt x="4026" y="166280"/>
                      <a:pt x="0" y="162254"/>
                      <a:pt x="0" y="157288"/>
                    </a:cubicBezTo>
                    <a:cubicBezTo>
                      <a:pt x="0" y="152322"/>
                      <a:pt x="4026" y="148296"/>
                      <a:pt x="8992" y="148296"/>
                    </a:cubicBezTo>
                    <a:close/>
                    <a:moveTo>
                      <a:pt x="8992" y="111222"/>
                    </a:moveTo>
                    <a:lnTo>
                      <a:pt x="790058" y="111222"/>
                    </a:lnTo>
                    <a:cubicBezTo>
                      <a:pt x="795024" y="111222"/>
                      <a:pt x="799050" y="115248"/>
                      <a:pt x="799050" y="120214"/>
                    </a:cubicBezTo>
                    <a:cubicBezTo>
                      <a:pt x="799050" y="125180"/>
                      <a:pt x="795024" y="129206"/>
                      <a:pt x="790058" y="129206"/>
                    </a:cubicBezTo>
                    <a:lnTo>
                      <a:pt x="8992" y="129206"/>
                    </a:lnTo>
                    <a:cubicBezTo>
                      <a:pt x="4026" y="129206"/>
                      <a:pt x="0" y="125180"/>
                      <a:pt x="0" y="120214"/>
                    </a:cubicBezTo>
                    <a:cubicBezTo>
                      <a:pt x="0" y="115248"/>
                      <a:pt x="4026" y="111222"/>
                      <a:pt x="8992" y="111222"/>
                    </a:cubicBezTo>
                    <a:close/>
                    <a:moveTo>
                      <a:pt x="8992" y="74148"/>
                    </a:moveTo>
                    <a:lnTo>
                      <a:pt x="790058" y="74148"/>
                    </a:lnTo>
                    <a:cubicBezTo>
                      <a:pt x="795024" y="74148"/>
                      <a:pt x="799050" y="78174"/>
                      <a:pt x="799050" y="83140"/>
                    </a:cubicBezTo>
                    <a:cubicBezTo>
                      <a:pt x="799050" y="88106"/>
                      <a:pt x="795024" y="92132"/>
                      <a:pt x="790058" y="92132"/>
                    </a:cubicBezTo>
                    <a:lnTo>
                      <a:pt x="8992" y="92132"/>
                    </a:lnTo>
                    <a:cubicBezTo>
                      <a:pt x="4026" y="92132"/>
                      <a:pt x="0" y="88106"/>
                      <a:pt x="0" y="83140"/>
                    </a:cubicBezTo>
                    <a:cubicBezTo>
                      <a:pt x="0" y="78174"/>
                      <a:pt x="4026" y="74148"/>
                      <a:pt x="8992" y="74148"/>
                    </a:cubicBezTo>
                    <a:close/>
                    <a:moveTo>
                      <a:pt x="8992" y="37074"/>
                    </a:moveTo>
                    <a:lnTo>
                      <a:pt x="790058" y="37074"/>
                    </a:lnTo>
                    <a:cubicBezTo>
                      <a:pt x="795024" y="37074"/>
                      <a:pt x="799050" y="41100"/>
                      <a:pt x="799050" y="46066"/>
                    </a:cubicBezTo>
                    <a:cubicBezTo>
                      <a:pt x="799050" y="51032"/>
                      <a:pt x="795024" y="55058"/>
                      <a:pt x="790058" y="55058"/>
                    </a:cubicBezTo>
                    <a:lnTo>
                      <a:pt x="8992" y="55058"/>
                    </a:lnTo>
                    <a:cubicBezTo>
                      <a:pt x="4026" y="55058"/>
                      <a:pt x="0" y="51032"/>
                      <a:pt x="0" y="46066"/>
                    </a:cubicBezTo>
                    <a:cubicBezTo>
                      <a:pt x="0" y="41100"/>
                      <a:pt x="4026" y="37074"/>
                      <a:pt x="8992" y="37074"/>
                    </a:cubicBezTo>
                    <a:close/>
                    <a:moveTo>
                      <a:pt x="8992" y="0"/>
                    </a:moveTo>
                    <a:lnTo>
                      <a:pt x="790058" y="0"/>
                    </a:lnTo>
                    <a:cubicBezTo>
                      <a:pt x="795024" y="0"/>
                      <a:pt x="799050" y="4026"/>
                      <a:pt x="799050" y="8992"/>
                    </a:cubicBezTo>
                    <a:cubicBezTo>
                      <a:pt x="799050" y="13958"/>
                      <a:pt x="795024" y="17984"/>
                      <a:pt x="790058" y="17984"/>
                    </a:cubicBezTo>
                    <a:lnTo>
                      <a:pt x="8992" y="17984"/>
                    </a:lnTo>
                    <a:cubicBezTo>
                      <a:pt x="4026" y="17984"/>
                      <a:pt x="0" y="13958"/>
                      <a:pt x="0" y="8992"/>
                    </a:cubicBezTo>
                    <a:cubicBezTo>
                      <a:pt x="0" y="4026"/>
                      <a:pt x="4026" y="0"/>
                      <a:pt x="89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BE6E45E2-24A0-6E93-F498-DC5142881A0A}"/>
                  </a:ext>
                </a:extLst>
              </p:cNvPr>
              <p:cNvSpPr/>
              <p:nvPr/>
            </p:nvSpPr>
            <p:spPr>
              <a:xfrm>
                <a:off x="3823999" y="6386104"/>
                <a:ext cx="130900" cy="13090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9" name="グループ化 618">
              <a:extLst>
                <a:ext uri="{FF2B5EF4-FFF2-40B4-BE49-F238E27FC236}">
                  <a16:creationId xmlns:a16="http://schemas.microsoft.com/office/drawing/2014/main" id="{717BB194-1F87-FDAB-3D78-80605802F341}"/>
                </a:ext>
              </a:extLst>
            </p:cNvPr>
            <p:cNvGrpSpPr/>
            <p:nvPr/>
          </p:nvGrpSpPr>
          <p:grpSpPr>
            <a:xfrm>
              <a:off x="2887864" y="4099842"/>
              <a:ext cx="2005013" cy="438821"/>
              <a:chOff x="6336645" y="2942301"/>
              <a:chExt cx="1439862" cy="1439862"/>
            </a:xfrm>
            <a:noFill/>
          </p:grpSpPr>
          <p:sp>
            <p:nvSpPr>
              <p:cNvPr id="620" name="正方形/長方形 619">
                <a:extLst>
                  <a:ext uri="{FF2B5EF4-FFF2-40B4-BE49-F238E27FC236}">
                    <a16:creationId xmlns:a16="http://schemas.microsoft.com/office/drawing/2014/main" id="{D51D158B-BF18-6BE3-F87D-47320113E48B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正方形/長方形 620">
                <a:extLst>
                  <a:ext uri="{FF2B5EF4-FFF2-40B4-BE49-F238E27FC236}">
                    <a16:creationId xmlns:a16="http://schemas.microsoft.com/office/drawing/2014/main" id="{C3F23085-CD55-6787-3EB3-05156CA00945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正方形/長方形 621">
                <a:extLst>
                  <a:ext uri="{FF2B5EF4-FFF2-40B4-BE49-F238E27FC236}">
                    <a16:creationId xmlns:a16="http://schemas.microsoft.com/office/drawing/2014/main" id="{CAE66CD4-D55A-E880-0637-9D88AC05E2EA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正方形/長方形 622">
                <a:extLst>
                  <a:ext uri="{FF2B5EF4-FFF2-40B4-BE49-F238E27FC236}">
                    <a16:creationId xmlns:a16="http://schemas.microsoft.com/office/drawing/2014/main" id="{A52B903A-63A0-F49C-86A0-EAE637E00005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正方形/長方形 623">
                <a:extLst>
                  <a:ext uri="{FF2B5EF4-FFF2-40B4-BE49-F238E27FC236}">
                    <a16:creationId xmlns:a16="http://schemas.microsoft.com/office/drawing/2014/main" id="{7EAD66F6-5AC7-1DD6-BC7C-0E95CCBD8F33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正方形/長方形 624">
                <a:extLst>
                  <a:ext uri="{FF2B5EF4-FFF2-40B4-BE49-F238E27FC236}">
                    <a16:creationId xmlns:a16="http://schemas.microsoft.com/office/drawing/2014/main" id="{77511E5C-BB4C-E6AB-BB2A-F6DCD4B68DC5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正方形/長方形 625">
                <a:extLst>
                  <a:ext uri="{FF2B5EF4-FFF2-40B4-BE49-F238E27FC236}">
                    <a16:creationId xmlns:a16="http://schemas.microsoft.com/office/drawing/2014/main" id="{9261EE09-58C7-2019-ACCB-E19F27D48B55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正方形/長方形 626">
                <a:extLst>
                  <a:ext uri="{FF2B5EF4-FFF2-40B4-BE49-F238E27FC236}">
                    <a16:creationId xmlns:a16="http://schemas.microsoft.com/office/drawing/2014/main" id="{411BCD73-4071-2E63-F9EB-8FC9D0A788D7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正方形/長方形 627">
                <a:extLst>
                  <a:ext uri="{FF2B5EF4-FFF2-40B4-BE49-F238E27FC236}">
                    <a16:creationId xmlns:a16="http://schemas.microsoft.com/office/drawing/2014/main" id="{EF2C9CE5-58C8-1C72-9DC9-CB1838F72650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正方形/長方形 628">
                <a:extLst>
                  <a:ext uri="{FF2B5EF4-FFF2-40B4-BE49-F238E27FC236}">
                    <a16:creationId xmlns:a16="http://schemas.microsoft.com/office/drawing/2014/main" id="{F9ED8BC5-B45B-800F-6E56-88401F91E3B6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正方形/長方形 629">
                <a:extLst>
                  <a:ext uri="{FF2B5EF4-FFF2-40B4-BE49-F238E27FC236}">
                    <a16:creationId xmlns:a16="http://schemas.microsoft.com/office/drawing/2014/main" id="{C9FC34F0-7684-54CF-74CC-5C2C82DE025E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正方形/長方形 630">
                <a:extLst>
                  <a:ext uri="{FF2B5EF4-FFF2-40B4-BE49-F238E27FC236}">
                    <a16:creationId xmlns:a16="http://schemas.microsoft.com/office/drawing/2014/main" id="{E3C3C83B-F476-1C2C-582C-1F1931E023D1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正方形/長方形 631">
                <a:extLst>
                  <a:ext uri="{FF2B5EF4-FFF2-40B4-BE49-F238E27FC236}">
                    <a16:creationId xmlns:a16="http://schemas.microsoft.com/office/drawing/2014/main" id="{64B6EA2D-ACDA-3156-83F0-BBBCD5E930B7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正方形/長方形 632">
                <a:extLst>
                  <a:ext uri="{FF2B5EF4-FFF2-40B4-BE49-F238E27FC236}">
                    <a16:creationId xmlns:a16="http://schemas.microsoft.com/office/drawing/2014/main" id="{E5204FF1-6FEA-EEAC-D41F-F1CB222B4D0A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38" name="グループ化 637">
            <a:extLst>
              <a:ext uri="{FF2B5EF4-FFF2-40B4-BE49-F238E27FC236}">
                <a16:creationId xmlns:a16="http://schemas.microsoft.com/office/drawing/2014/main" id="{63E47EDF-CA5C-869D-B108-FDF41EF3784D}"/>
              </a:ext>
            </a:extLst>
          </p:cNvPr>
          <p:cNvGrpSpPr/>
          <p:nvPr/>
        </p:nvGrpSpPr>
        <p:grpSpPr>
          <a:xfrm>
            <a:off x="2887864" y="4978524"/>
            <a:ext cx="2005013" cy="439264"/>
            <a:chOff x="2887864" y="4978524"/>
            <a:chExt cx="2005013" cy="439264"/>
          </a:xfrm>
        </p:grpSpPr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2B2C11F7-03B5-8625-D342-D89E7E69580F}"/>
                </a:ext>
              </a:extLst>
            </p:cNvPr>
            <p:cNvGrpSpPr/>
            <p:nvPr/>
          </p:nvGrpSpPr>
          <p:grpSpPr>
            <a:xfrm>
              <a:off x="2889817" y="4981509"/>
              <a:ext cx="2001107" cy="436279"/>
              <a:chOff x="2888896" y="5468645"/>
              <a:chExt cx="2001107" cy="436279"/>
            </a:xfrm>
          </p:grpSpPr>
          <p:sp>
            <p:nvSpPr>
              <p:cNvPr id="655" name="正方形/長方形 654">
                <a:extLst>
                  <a:ext uri="{FF2B5EF4-FFF2-40B4-BE49-F238E27FC236}">
                    <a16:creationId xmlns:a16="http://schemas.microsoft.com/office/drawing/2014/main" id="{7845F413-2B6A-9BAB-DC72-7B446D85DB05}"/>
                  </a:ext>
                </a:extLst>
              </p:cNvPr>
              <p:cNvSpPr/>
              <p:nvPr/>
            </p:nvSpPr>
            <p:spPr>
              <a:xfrm>
                <a:off x="2888896" y="5468645"/>
                <a:ext cx="2001107" cy="43627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9BE6F9A5-FCEB-C552-2687-45E171F56FAB}"/>
                  </a:ext>
                </a:extLst>
              </p:cNvPr>
              <p:cNvSpPr/>
              <p:nvPr/>
            </p:nvSpPr>
            <p:spPr>
              <a:xfrm>
                <a:off x="2921006" y="5513275"/>
                <a:ext cx="1936886" cy="351647"/>
              </a:xfrm>
              <a:custGeom>
                <a:avLst/>
                <a:gdLst>
                  <a:gd name="connsiteX0" fmla="*/ 8992 w 1936886"/>
                  <a:gd name="connsiteY0" fmla="*/ 333663 h 351647"/>
                  <a:gd name="connsiteX1" fmla="*/ 1927894 w 1936886"/>
                  <a:gd name="connsiteY1" fmla="*/ 333663 h 351647"/>
                  <a:gd name="connsiteX2" fmla="*/ 1936886 w 1936886"/>
                  <a:gd name="connsiteY2" fmla="*/ 342655 h 351647"/>
                  <a:gd name="connsiteX3" fmla="*/ 1927894 w 1936886"/>
                  <a:gd name="connsiteY3" fmla="*/ 351647 h 351647"/>
                  <a:gd name="connsiteX4" fmla="*/ 8992 w 1936886"/>
                  <a:gd name="connsiteY4" fmla="*/ 351647 h 351647"/>
                  <a:gd name="connsiteX5" fmla="*/ 0 w 1936886"/>
                  <a:gd name="connsiteY5" fmla="*/ 342655 h 351647"/>
                  <a:gd name="connsiteX6" fmla="*/ 8992 w 1936886"/>
                  <a:gd name="connsiteY6" fmla="*/ 333663 h 351647"/>
                  <a:gd name="connsiteX7" fmla="*/ 8992 w 1936886"/>
                  <a:gd name="connsiteY7" fmla="*/ 296592 h 351647"/>
                  <a:gd name="connsiteX8" fmla="*/ 1927894 w 1936886"/>
                  <a:gd name="connsiteY8" fmla="*/ 296592 h 351647"/>
                  <a:gd name="connsiteX9" fmla="*/ 1936886 w 1936886"/>
                  <a:gd name="connsiteY9" fmla="*/ 305584 h 351647"/>
                  <a:gd name="connsiteX10" fmla="*/ 1927894 w 1936886"/>
                  <a:gd name="connsiteY10" fmla="*/ 314576 h 351647"/>
                  <a:gd name="connsiteX11" fmla="*/ 8992 w 1936886"/>
                  <a:gd name="connsiteY11" fmla="*/ 314576 h 351647"/>
                  <a:gd name="connsiteX12" fmla="*/ 0 w 1936886"/>
                  <a:gd name="connsiteY12" fmla="*/ 305584 h 351647"/>
                  <a:gd name="connsiteX13" fmla="*/ 8992 w 1936886"/>
                  <a:gd name="connsiteY13" fmla="*/ 296592 h 351647"/>
                  <a:gd name="connsiteX14" fmla="*/ 8992 w 1936886"/>
                  <a:gd name="connsiteY14" fmla="*/ 259518 h 351647"/>
                  <a:gd name="connsiteX15" fmla="*/ 1927894 w 1936886"/>
                  <a:gd name="connsiteY15" fmla="*/ 259518 h 351647"/>
                  <a:gd name="connsiteX16" fmla="*/ 1936886 w 1936886"/>
                  <a:gd name="connsiteY16" fmla="*/ 268510 h 351647"/>
                  <a:gd name="connsiteX17" fmla="*/ 1927894 w 1936886"/>
                  <a:gd name="connsiteY17" fmla="*/ 277502 h 351647"/>
                  <a:gd name="connsiteX18" fmla="*/ 8992 w 1936886"/>
                  <a:gd name="connsiteY18" fmla="*/ 277502 h 351647"/>
                  <a:gd name="connsiteX19" fmla="*/ 0 w 1936886"/>
                  <a:gd name="connsiteY19" fmla="*/ 268510 h 351647"/>
                  <a:gd name="connsiteX20" fmla="*/ 8992 w 1936886"/>
                  <a:gd name="connsiteY20" fmla="*/ 259518 h 351647"/>
                  <a:gd name="connsiteX21" fmla="*/ 8992 w 1936886"/>
                  <a:gd name="connsiteY21" fmla="*/ 222444 h 351647"/>
                  <a:gd name="connsiteX22" fmla="*/ 1927894 w 1936886"/>
                  <a:gd name="connsiteY22" fmla="*/ 222444 h 351647"/>
                  <a:gd name="connsiteX23" fmla="*/ 1936886 w 1936886"/>
                  <a:gd name="connsiteY23" fmla="*/ 231436 h 351647"/>
                  <a:gd name="connsiteX24" fmla="*/ 1927894 w 1936886"/>
                  <a:gd name="connsiteY24" fmla="*/ 240428 h 351647"/>
                  <a:gd name="connsiteX25" fmla="*/ 8992 w 1936886"/>
                  <a:gd name="connsiteY25" fmla="*/ 240428 h 351647"/>
                  <a:gd name="connsiteX26" fmla="*/ 0 w 1936886"/>
                  <a:gd name="connsiteY26" fmla="*/ 231436 h 351647"/>
                  <a:gd name="connsiteX27" fmla="*/ 8992 w 1936886"/>
                  <a:gd name="connsiteY27" fmla="*/ 222444 h 351647"/>
                  <a:gd name="connsiteX28" fmla="*/ 8992 w 1936886"/>
                  <a:gd name="connsiteY28" fmla="*/ 185370 h 351647"/>
                  <a:gd name="connsiteX29" fmla="*/ 1927894 w 1936886"/>
                  <a:gd name="connsiteY29" fmla="*/ 185370 h 351647"/>
                  <a:gd name="connsiteX30" fmla="*/ 1936886 w 1936886"/>
                  <a:gd name="connsiteY30" fmla="*/ 194362 h 351647"/>
                  <a:gd name="connsiteX31" fmla="*/ 1927894 w 1936886"/>
                  <a:gd name="connsiteY31" fmla="*/ 203354 h 351647"/>
                  <a:gd name="connsiteX32" fmla="*/ 8992 w 1936886"/>
                  <a:gd name="connsiteY32" fmla="*/ 203354 h 351647"/>
                  <a:gd name="connsiteX33" fmla="*/ 0 w 1936886"/>
                  <a:gd name="connsiteY33" fmla="*/ 194362 h 351647"/>
                  <a:gd name="connsiteX34" fmla="*/ 8992 w 1936886"/>
                  <a:gd name="connsiteY34" fmla="*/ 185370 h 351647"/>
                  <a:gd name="connsiteX35" fmla="*/ 8992 w 1936886"/>
                  <a:gd name="connsiteY35" fmla="*/ 148296 h 351647"/>
                  <a:gd name="connsiteX36" fmla="*/ 1927894 w 1936886"/>
                  <a:gd name="connsiteY36" fmla="*/ 148296 h 351647"/>
                  <a:gd name="connsiteX37" fmla="*/ 1936886 w 1936886"/>
                  <a:gd name="connsiteY37" fmla="*/ 157288 h 351647"/>
                  <a:gd name="connsiteX38" fmla="*/ 1927894 w 1936886"/>
                  <a:gd name="connsiteY38" fmla="*/ 166280 h 351647"/>
                  <a:gd name="connsiteX39" fmla="*/ 8992 w 1936886"/>
                  <a:gd name="connsiteY39" fmla="*/ 166280 h 351647"/>
                  <a:gd name="connsiteX40" fmla="*/ 0 w 1936886"/>
                  <a:gd name="connsiteY40" fmla="*/ 157288 h 351647"/>
                  <a:gd name="connsiteX41" fmla="*/ 8992 w 1936886"/>
                  <a:gd name="connsiteY41" fmla="*/ 148296 h 351647"/>
                  <a:gd name="connsiteX42" fmla="*/ 8992 w 1936886"/>
                  <a:gd name="connsiteY42" fmla="*/ 111222 h 351647"/>
                  <a:gd name="connsiteX43" fmla="*/ 1927894 w 1936886"/>
                  <a:gd name="connsiteY43" fmla="*/ 111222 h 351647"/>
                  <a:gd name="connsiteX44" fmla="*/ 1936886 w 1936886"/>
                  <a:gd name="connsiteY44" fmla="*/ 120214 h 351647"/>
                  <a:gd name="connsiteX45" fmla="*/ 1927894 w 1936886"/>
                  <a:gd name="connsiteY45" fmla="*/ 129206 h 351647"/>
                  <a:gd name="connsiteX46" fmla="*/ 8992 w 1936886"/>
                  <a:gd name="connsiteY46" fmla="*/ 129206 h 351647"/>
                  <a:gd name="connsiteX47" fmla="*/ 0 w 1936886"/>
                  <a:gd name="connsiteY47" fmla="*/ 120214 h 351647"/>
                  <a:gd name="connsiteX48" fmla="*/ 8992 w 1936886"/>
                  <a:gd name="connsiteY48" fmla="*/ 111222 h 351647"/>
                  <a:gd name="connsiteX49" fmla="*/ 8992 w 1936886"/>
                  <a:gd name="connsiteY49" fmla="*/ 74148 h 351647"/>
                  <a:gd name="connsiteX50" fmla="*/ 1927894 w 1936886"/>
                  <a:gd name="connsiteY50" fmla="*/ 74148 h 351647"/>
                  <a:gd name="connsiteX51" fmla="*/ 1936886 w 1936886"/>
                  <a:gd name="connsiteY51" fmla="*/ 83140 h 351647"/>
                  <a:gd name="connsiteX52" fmla="*/ 1927894 w 1936886"/>
                  <a:gd name="connsiteY52" fmla="*/ 92132 h 351647"/>
                  <a:gd name="connsiteX53" fmla="*/ 8992 w 1936886"/>
                  <a:gd name="connsiteY53" fmla="*/ 92132 h 351647"/>
                  <a:gd name="connsiteX54" fmla="*/ 0 w 1936886"/>
                  <a:gd name="connsiteY54" fmla="*/ 83140 h 351647"/>
                  <a:gd name="connsiteX55" fmla="*/ 8992 w 1936886"/>
                  <a:gd name="connsiteY55" fmla="*/ 74148 h 351647"/>
                  <a:gd name="connsiteX56" fmla="*/ 8992 w 1936886"/>
                  <a:gd name="connsiteY56" fmla="*/ 37074 h 351647"/>
                  <a:gd name="connsiteX57" fmla="*/ 1927894 w 1936886"/>
                  <a:gd name="connsiteY57" fmla="*/ 37074 h 351647"/>
                  <a:gd name="connsiteX58" fmla="*/ 1936886 w 1936886"/>
                  <a:gd name="connsiteY58" fmla="*/ 46066 h 351647"/>
                  <a:gd name="connsiteX59" fmla="*/ 1927894 w 1936886"/>
                  <a:gd name="connsiteY59" fmla="*/ 55058 h 351647"/>
                  <a:gd name="connsiteX60" fmla="*/ 8992 w 1936886"/>
                  <a:gd name="connsiteY60" fmla="*/ 55058 h 351647"/>
                  <a:gd name="connsiteX61" fmla="*/ 0 w 1936886"/>
                  <a:gd name="connsiteY61" fmla="*/ 46066 h 351647"/>
                  <a:gd name="connsiteX62" fmla="*/ 8992 w 1936886"/>
                  <a:gd name="connsiteY62" fmla="*/ 37074 h 351647"/>
                  <a:gd name="connsiteX63" fmla="*/ 8992 w 1936886"/>
                  <a:gd name="connsiteY63" fmla="*/ 0 h 351647"/>
                  <a:gd name="connsiteX64" fmla="*/ 1927894 w 1936886"/>
                  <a:gd name="connsiteY64" fmla="*/ 0 h 351647"/>
                  <a:gd name="connsiteX65" fmla="*/ 1936886 w 1936886"/>
                  <a:gd name="connsiteY65" fmla="*/ 8992 h 351647"/>
                  <a:gd name="connsiteX66" fmla="*/ 1927894 w 1936886"/>
                  <a:gd name="connsiteY66" fmla="*/ 17984 h 351647"/>
                  <a:gd name="connsiteX67" fmla="*/ 8992 w 1936886"/>
                  <a:gd name="connsiteY67" fmla="*/ 17984 h 351647"/>
                  <a:gd name="connsiteX68" fmla="*/ 0 w 1936886"/>
                  <a:gd name="connsiteY68" fmla="*/ 8992 h 351647"/>
                  <a:gd name="connsiteX69" fmla="*/ 8992 w 1936886"/>
                  <a:gd name="connsiteY69" fmla="*/ 0 h 35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936886" h="351647">
                    <a:moveTo>
                      <a:pt x="8992" y="333663"/>
                    </a:moveTo>
                    <a:lnTo>
                      <a:pt x="1927894" y="333663"/>
                    </a:lnTo>
                    <a:cubicBezTo>
                      <a:pt x="1932860" y="333663"/>
                      <a:pt x="1936886" y="337689"/>
                      <a:pt x="1936886" y="342655"/>
                    </a:cubicBezTo>
                    <a:cubicBezTo>
                      <a:pt x="1936886" y="347621"/>
                      <a:pt x="1932860" y="351647"/>
                      <a:pt x="1927894" y="351647"/>
                    </a:cubicBezTo>
                    <a:lnTo>
                      <a:pt x="8992" y="351647"/>
                    </a:lnTo>
                    <a:cubicBezTo>
                      <a:pt x="4026" y="351647"/>
                      <a:pt x="0" y="347621"/>
                      <a:pt x="0" y="342655"/>
                    </a:cubicBezTo>
                    <a:cubicBezTo>
                      <a:pt x="0" y="337689"/>
                      <a:pt x="4026" y="333663"/>
                      <a:pt x="8992" y="333663"/>
                    </a:cubicBezTo>
                    <a:close/>
                    <a:moveTo>
                      <a:pt x="8992" y="296592"/>
                    </a:moveTo>
                    <a:lnTo>
                      <a:pt x="1927894" y="296592"/>
                    </a:lnTo>
                    <a:cubicBezTo>
                      <a:pt x="1932860" y="296592"/>
                      <a:pt x="1936886" y="300618"/>
                      <a:pt x="1936886" y="305584"/>
                    </a:cubicBezTo>
                    <a:cubicBezTo>
                      <a:pt x="1936886" y="310550"/>
                      <a:pt x="1932860" y="314576"/>
                      <a:pt x="1927894" y="314576"/>
                    </a:cubicBezTo>
                    <a:lnTo>
                      <a:pt x="8992" y="314576"/>
                    </a:lnTo>
                    <a:cubicBezTo>
                      <a:pt x="4026" y="314576"/>
                      <a:pt x="0" y="310550"/>
                      <a:pt x="0" y="305584"/>
                    </a:cubicBezTo>
                    <a:cubicBezTo>
                      <a:pt x="0" y="300618"/>
                      <a:pt x="4026" y="296592"/>
                      <a:pt x="8992" y="296592"/>
                    </a:cubicBezTo>
                    <a:close/>
                    <a:moveTo>
                      <a:pt x="8992" y="259518"/>
                    </a:moveTo>
                    <a:lnTo>
                      <a:pt x="1927894" y="259518"/>
                    </a:lnTo>
                    <a:cubicBezTo>
                      <a:pt x="1932860" y="259518"/>
                      <a:pt x="1936886" y="263544"/>
                      <a:pt x="1936886" y="268510"/>
                    </a:cubicBezTo>
                    <a:cubicBezTo>
                      <a:pt x="1936886" y="273476"/>
                      <a:pt x="1932860" y="277502"/>
                      <a:pt x="1927894" y="277502"/>
                    </a:cubicBezTo>
                    <a:lnTo>
                      <a:pt x="8992" y="277502"/>
                    </a:lnTo>
                    <a:cubicBezTo>
                      <a:pt x="4026" y="277502"/>
                      <a:pt x="0" y="273476"/>
                      <a:pt x="0" y="268510"/>
                    </a:cubicBezTo>
                    <a:cubicBezTo>
                      <a:pt x="0" y="263544"/>
                      <a:pt x="4026" y="259518"/>
                      <a:pt x="8992" y="259518"/>
                    </a:cubicBezTo>
                    <a:close/>
                    <a:moveTo>
                      <a:pt x="8992" y="222444"/>
                    </a:moveTo>
                    <a:lnTo>
                      <a:pt x="1927894" y="222444"/>
                    </a:lnTo>
                    <a:cubicBezTo>
                      <a:pt x="1932860" y="222444"/>
                      <a:pt x="1936886" y="226470"/>
                      <a:pt x="1936886" y="231436"/>
                    </a:cubicBezTo>
                    <a:cubicBezTo>
                      <a:pt x="1936886" y="236402"/>
                      <a:pt x="1932860" y="240428"/>
                      <a:pt x="1927894" y="240428"/>
                    </a:cubicBezTo>
                    <a:lnTo>
                      <a:pt x="8992" y="240428"/>
                    </a:lnTo>
                    <a:cubicBezTo>
                      <a:pt x="4026" y="240428"/>
                      <a:pt x="0" y="236402"/>
                      <a:pt x="0" y="231436"/>
                    </a:cubicBezTo>
                    <a:cubicBezTo>
                      <a:pt x="0" y="226470"/>
                      <a:pt x="4026" y="222444"/>
                      <a:pt x="8992" y="222444"/>
                    </a:cubicBezTo>
                    <a:close/>
                    <a:moveTo>
                      <a:pt x="8992" y="185370"/>
                    </a:moveTo>
                    <a:lnTo>
                      <a:pt x="1927894" y="185370"/>
                    </a:lnTo>
                    <a:cubicBezTo>
                      <a:pt x="1932860" y="185370"/>
                      <a:pt x="1936886" y="189396"/>
                      <a:pt x="1936886" y="194362"/>
                    </a:cubicBezTo>
                    <a:cubicBezTo>
                      <a:pt x="1936886" y="199328"/>
                      <a:pt x="1932860" y="203354"/>
                      <a:pt x="1927894" y="203354"/>
                    </a:cubicBezTo>
                    <a:lnTo>
                      <a:pt x="8992" y="203354"/>
                    </a:lnTo>
                    <a:cubicBezTo>
                      <a:pt x="4026" y="203354"/>
                      <a:pt x="0" y="199328"/>
                      <a:pt x="0" y="194362"/>
                    </a:cubicBezTo>
                    <a:cubicBezTo>
                      <a:pt x="0" y="189396"/>
                      <a:pt x="4026" y="185370"/>
                      <a:pt x="8992" y="185370"/>
                    </a:cubicBezTo>
                    <a:close/>
                    <a:moveTo>
                      <a:pt x="8992" y="148296"/>
                    </a:moveTo>
                    <a:lnTo>
                      <a:pt x="1927894" y="148296"/>
                    </a:lnTo>
                    <a:cubicBezTo>
                      <a:pt x="1932860" y="148296"/>
                      <a:pt x="1936886" y="152322"/>
                      <a:pt x="1936886" y="157288"/>
                    </a:cubicBezTo>
                    <a:cubicBezTo>
                      <a:pt x="1936886" y="162254"/>
                      <a:pt x="1932860" y="166280"/>
                      <a:pt x="1927894" y="166280"/>
                    </a:cubicBezTo>
                    <a:lnTo>
                      <a:pt x="8992" y="166280"/>
                    </a:lnTo>
                    <a:cubicBezTo>
                      <a:pt x="4026" y="166280"/>
                      <a:pt x="0" y="162254"/>
                      <a:pt x="0" y="157288"/>
                    </a:cubicBezTo>
                    <a:cubicBezTo>
                      <a:pt x="0" y="152322"/>
                      <a:pt x="4026" y="148296"/>
                      <a:pt x="8992" y="148296"/>
                    </a:cubicBezTo>
                    <a:close/>
                    <a:moveTo>
                      <a:pt x="8992" y="111222"/>
                    </a:moveTo>
                    <a:lnTo>
                      <a:pt x="1927894" y="111222"/>
                    </a:lnTo>
                    <a:cubicBezTo>
                      <a:pt x="1932860" y="111222"/>
                      <a:pt x="1936886" y="115248"/>
                      <a:pt x="1936886" y="120214"/>
                    </a:cubicBezTo>
                    <a:cubicBezTo>
                      <a:pt x="1936886" y="125180"/>
                      <a:pt x="1932860" y="129206"/>
                      <a:pt x="1927894" y="129206"/>
                    </a:cubicBezTo>
                    <a:lnTo>
                      <a:pt x="8992" y="129206"/>
                    </a:lnTo>
                    <a:cubicBezTo>
                      <a:pt x="4026" y="129206"/>
                      <a:pt x="0" y="125180"/>
                      <a:pt x="0" y="120214"/>
                    </a:cubicBezTo>
                    <a:cubicBezTo>
                      <a:pt x="0" y="115248"/>
                      <a:pt x="4026" y="111222"/>
                      <a:pt x="8992" y="111222"/>
                    </a:cubicBezTo>
                    <a:close/>
                    <a:moveTo>
                      <a:pt x="8992" y="74148"/>
                    </a:moveTo>
                    <a:lnTo>
                      <a:pt x="1927894" y="74148"/>
                    </a:lnTo>
                    <a:cubicBezTo>
                      <a:pt x="1932860" y="74148"/>
                      <a:pt x="1936886" y="78174"/>
                      <a:pt x="1936886" y="83140"/>
                    </a:cubicBezTo>
                    <a:cubicBezTo>
                      <a:pt x="1936886" y="88106"/>
                      <a:pt x="1932860" y="92132"/>
                      <a:pt x="1927894" y="92132"/>
                    </a:cubicBezTo>
                    <a:lnTo>
                      <a:pt x="8992" y="92132"/>
                    </a:lnTo>
                    <a:cubicBezTo>
                      <a:pt x="4026" y="92132"/>
                      <a:pt x="0" y="88106"/>
                      <a:pt x="0" y="83140"/>
                    </a:cubicBezTo>
                    <a:cubicBezTo>
                      <a:pt x="0" y="78174"/>
                      <a:pt x="4026" y="74148"/>
                      <a:pt x="8992" y="74148"/>
                    </a:cubicBezTo>
                    <a:close/>
                    <a:moveTo>
                      <a:pt x="8992" y="37074"/>
                    </a:moveTo>
                    <a:lnTo>
                      <a:pt x="1927894" y="37074"/>
                    </a:lnTo>
                    <a:cubicBezTo>
                      <a:pt x="1932860" y="37074"/>
                      <a:pt x="1936886" y="41100"/>
                      <a:pt x="1936886" y="46066"/>
                    </a:cubicBezTo>
                    <a:cubicBezTo>
                      <a:pt x="1936886" y="51032"/>
                      <a:pt x="1932860" y="55058"/>
                      <a:pt x="1927894" y="55058"/>
                    </a:cubicBezTo>
                    <a:lnTo>
                      <a:pt x="8992" y="55058"/>
                    </a:lnTo>
                    <a:cubicBezTo>
                      <a:pt x="4026" y="55058"/>
                      <a:pt x="0" y="51032"/>
                      <a:pt x="0" y="46066"/>
                    </a:cubicBezTo>
                    <a:cubicBezTo>
                      <a:pt x="0" y="41100"/>
                      <a:pt x="4026" y="37074"/>
                      <a:pt x="8992" y="37074"/>
                    </a:cubicBezTo>
                    <a:close/>
                    <a:moveTo>
                      <a:pt x="8992" y="0"/>
                    </a:moveTo>
                    <a:lnTo>
                      <a:pt x="1927894" y="0"/>
                    </a:lnTo>
                    <a:cubicBezTo>
                      <a:pt x="1932860" y="0"/>
                      <a:pt x="1936886" y="4026"/>
                      <a:pt x="1936886" y="8992"/>
                    </a:cubicBezTo>
                    <a:cubicBezTo>
                      <a:pt x="1936886" y="13958"/>
                      <a:pt x="1932860" y="17984"/>
                      <a:pt x="1927894" y="17984"/>
                    </a:cubicBezTo>
                    <a:lnTo>
                      <a:pt x="8992" y="17984"/>
                    </a:lnTo>
                    <a:cubicBezTo>
                      <a:pt x="4026" y="17984"/>
                      <a:pt x="0" y="13958"/>
                      <a:pt x="0" y="8992"/>
                    </a:cubicBezTo>
                    <a:cubicBezTo>
                      <a:pt x="0" y="4026"/>
                      <a:pt x="4026" y="0"/>
                      <a:pt x="89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楕円 656">
                <a:extLst>
                  <a:ext uri="{FF2B5EF4-FFF2-40B4-BE49-F238E27FC236}">
                    <a16:creationId xmlns:a16="http://schemas.microsoft.com/office/drawing/2014/main" id="{49004873-8DD3-51F0-0404-CDA76B74C2FD}"/>
                  </a:ext>
                </a:extLst>
              </p:cNvPr>
              <p:cNvSpPr/>
              <p:nvPr/>
            </p:nvSpPr>
            <p:spPr>
              <a:xfrm>
                <a:off x="3800623" y="5585489"/>
                <a:ext cx="177652" cy="17765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楕円 657">
                <a:extLst>
                  <a:ext uri="{FF2B5EF4-FFF2-40B4-BE49-F238E27FC236}">
                    <a16:creationId xmlns:a16="http://schemas.microsoft.com/office/drawing/2014/main" id="{39030714-F49B-039A-8413-B886FF90FC93}"/>
                  </a:ext>
                </a:extLst>
              </p:cNvPr>
              <p:cNvSpPr/>
              <p:nvPr/>
            </p:nvSpPr>
            <p:spPr>
              <a:xfrm>
                <a:off x="3816350" y="5601216"/>
                <a:ext cx="146198" cy="146198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90991762-1C21-EB73-B999-03D630A476A6}"/>
                </a:ext>
              </a:extLst>
            </p:cNvPr>
            <p:cNvGrpSpPr/>
            <p:nvPr/>
          </p:nvGrpSpPr>
          <p:grpSpPr>
            <a:xfrm>
              <a:off x="2887864" y="4978524"/>
              <a:ext cx="2005013" cy="438821"/>
              <a:chOff x="6336645" y="2942301"/>
              <a:chExt cx="1439862" cy="1439862"/>
            </a:xfrm>
            <a:noFill/>
          </p:grpSpPr>
          <p:sp>
            <p:nvSpPr>
              <p:cNvPr id="641" name="正方形/長方形 640">
                <a:extLst>
                  <a:ext uri="{FF2B5EF4-FFF2-40B4-BE49-F238E27FC236}">
                    <a16:creationId xmlns:a16="http://schemas.microsoft.com/office/drawing/2014/main" id="{CEB5A6DC-C139-D146-F825-4694B72017B5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正方形/長方形 641">
                <a:extLst>
                  <a:ext uri="{FF2B5EF4-FFF2-40B4-BE49-F238E27FC236}">
                    <a16:creationId xmlns:a16="http://schemas.microsoft.com/office/drawing/2014/main" id="{59CA8521-CEA5-383E-CA2E-510974265707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正方形/長方形 642">
                <a:extLst>
                  <a:ext uri="{FF2B5EF4-FFF2-40B4-BE49-F238E27FC236}">
                    <a16:creationId xmlns:a16="http://schemas.microsoft.com/office/drawing/2014/main" id="{7AE802CF-9740-5978-02D0-72814EB5FCC5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正方形/長方形 643">
                <a:extLst>
                  <a:ext uri="{FF2B5EF4-FFF2-40B4-BE49-F238E27FC236}">
                    <a16:creationId xmlns:a16="http://schemas.microsoft.com/office/drawing/2014/main" id="{F907EF36-6CD0-82C3-55A0-8B238555E1DC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正方形/長方形 644">
                <a:extLst>
                  <a:ext uri="{FF2B5EF4-FFF2-40B4-BE49-F238E27FC236}">
                    <a16:creationId xmlns:a16="http://schemas.microsoft.com/office/drawing/2014/main" id="{C82F03C2-D446-D2DF-E314-5B461FA2DC5F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正方形/長方形 645">
                <a:extLst>
                  <a:ext uri="{FF2B5EF4-FFF2-40B4-BE49-F238E27FC236}">
                    <a16:creationId xmlns:a16="http://schemas.microsoft.com/office/drawing/2014/main" id="{19DC0E99-BEF0-8D8A-6681-96ABBE8C542A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正方形/長方形 646">
                <a:extLst>
                  <a:ext uri="{FF2B5EF4-FFF2-40B4-BE49-F238E27FC236}">
                    <a16:creationId xmlns:a16="http://schemas.microsoft.com/office/drawing/2014/main" id="{13EF55EC-6305-8620-54C3-27C9C813EED1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正方形/長方形 647">
                <a:extLst>
                  <a:ext uri="{FF2B5EF4-FFF2-40B4-BE49-F238E27FC236}">
                    <a16:creationId xmlns:a16="http://schemas.microsoft.com/office/drawing/2014/main" id="{6F542031-2691-C7B0-E87A-69D3C0F9422E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正方形/長方形 648">
                <a:extLst>
                  <a:ext uri="{FF2B5EF4-FFF2-40B4-BE49-F238E27FC236}">
                    <a16:creationId xmlns:a16="http://schemas.microsoft.com/office/drawing/2014/main" id="{BAE05125-C38D-7760-0A40-7FA8726C9334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正方形/長方形 649">
                <a:extLst>
                  <a:ext uri="{FF2B5EF4-FFF2-40B4-BE49-F238E27FC236}">
                    <a16:creationId xmlns:a16="http://schemas.microsoft.com/office/drawing/2014/main" id="{8DCAAA3B-F2E4-F0EE-8B76-4ACC3DE5904F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正方形/長方形 650">
                <a:extLst>
                  <a:ext uri="{FF2B5EF4-FFF2-40B4-BE49-F238E27FC236}">
                    <a16:creationId xmlns:a16="http://schemas.microsoft.com/office/drawing/2014/main" id="{B862B6CD-D7D3-ACF9-8129-2CD39E8B53EA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正方形/長方形 651">
                <a:extLst>
                  <a:ext uri="{FF2B5EF4-FFF2-40B4-BE49-F238E27FC236}">
                    <a16:creationId xmlns:a16="http://schemas.microsoft.com/office/drawing/2014/main" id="{B5BB875E-B879-28E6-E798-464CA305E232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正方形/長方形 652">
                <a:extLst>
                  <a:ext uri="{FF2B5EF4-FFF2-40B4-BE49-F238E27FC236}">
                    <a16:creationId xmlns:a16="http://schemas.microsoft.com/office/drawing/2014/main" id="{83B20414-9D27-2E0A-9C1E-9F25483F0EA3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正方形/長方形 653">
                <a:extLst>
                  <a:ext uri="{FF2B5EF4-FFF2-40B4-BE49-F238E27FC236}">
                    <a16:creationId xmlns:a16="http://schemas.microsoft.com/office/drawing/2014/main" id="{D8C980EC-6C76-2426-CD7B-9AB3C3C69E80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59" name="グループ化 658">
            <a:extLst>
              <a:ext uri="{FF2B5EF4-FFF2-40B4-BE49-F238E27FC236}">
                <a16:creationId xmlns:a16="http://schemas.microsoft.com/office/drawing/2014/main" id="{A2FF89E7-8B15-8733-730C-E86F8998914A}"/>
              </a:ext>
            </a:extLst>
          </p:cNvPr>
          <p:cNvGrpSpPr/>
          <p:nvPr/>
        </p:nvGrpSpPr>
        <p:grpSpPr>
          <a:xfrm>
            <a:off x="2887864" y="5859587"/>
            <a:ext cx="2005013" cy="439926"/>
            <a:chOff x="2887864" y="5859587"/>
            <a:chExt cx="2005013" cy="439926"/>
          </a:xfrm>
        </p:grpSpPr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E4139C87-946B-346C-27B6-353D09172D2E}"/>
                </a:ext>
              </a:extLst>
            </p:cNvPr>
            <p:cNvGrpSpPr/>
            <p:nvPr/>
          </p:nvGrpSpPr>
          <p:grpSpPr>
            <a:xfrm>
              <a:off x="2889817" y="5863234"/>
              <a:ext cx="2001107" cy="436279"/>
              <a:chOff x="2888896" y="6235408"/>
              <a:chExt cx="2001107" cy="436279"/>
            </a:xfrm>
          </p:grpSpPr>
          <p:sp>
            <p:nvSpPr>
              <p:cNvPr id="676" name="正方形/長方形 675">
                <a:extLst>
                  <a:ext uri="{FF2B5EF4-FFF2-40B4-BE49-F238E27FC236}">
                    <a16:creationId xmlns:a16="http://schemas.microsoft.com/office/drawing/2014/main" id="{0543A234-E8A0-DCA8-2373-6B8AAB4658CE}"/>
                  </a:ext>
                </a:extLst>
              </p:cNvPr>
              <p:cNvSpPr/>
              <p:nvPr/>
            </p:nvSpPr>
            <p:spPr>
              <a:xfrm>
                <a:off x="2888896" y="6235408"/>
                <a:ext cx="2001107" cy="43627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AEBB2ECA-3A26-0D9E-373A-80C52B5A4EA0}"/>
                  </a:ext>
                </a:extLst>
              </p:cNvPr>
              <p:cNvSpPr/>
              <p:nvPr/>
            </p:nvSpPr>
            <p:spPr>
              <a:xfrm>
                <a:off x="2922844" y="6280038"/>
                <a:ext cx="799050" cy="351647"/>
              </a:xfrm>
              <a:custGeom>
                <a:avLst/>
                <a:gdLst>
                  <a:gd name="connsiteX0" fmla="*/ 8992 w 799050"/>
                  <a:gd name="connsiteY0" fmla="*/ 333663 h 351647"/>
                  <a:gd name="connsiteX1" fmla="*/ 790058 w 799050"/>
                  <a:gd name="connsiteY1" fmla="*/ 333663 h 351647"/>
                  <a:gd name="connsiteX2" fmla="*/ 799050 w 799050"/>
                  <a:gd name="connsiteY2" fmla="*/ 342655 h 351647"/>
                  <a:gd name="connsiteX3" fmla="*/ 790058 w 799050"/>
                  <a:gd name="connsiteY3" fmla="*/ 351647 h 351647"/>
                  <a:gd name="connsiteX4" fmla="*/ 8992 w 799050"/>
                  <a:gd name="connsiteY4" fmla="*/ 351647 h 351647"/>
                  <a:gd name="connsiteX5" fmla="*/ 0 w 799050"/>
                  <a:gd name="connsiteY5" fmla="*/ 342655 h 351647"/>
                  <a:gd name="connsiteX6" fmla="*/ 8992 w 799050"/>
                  <a:gd name="connsiteY6" fmla="*/ 333663 h 351647"/>
                  <a:gd name="connsiteX7" fmla="*/ 8992 w 799050"/>
                  <a:gd name="connsiteY7" fmla="*/ 296592 h 351647"/>
                  <a:gd name="connsiteX8" fmla="*/ 790058 w 799050"/>
                  <a:gd name="connsiteY8" fmla="*/ 296592 h 351647"/>
                  <a:gd name="connsiteX9" fmla="*/ 799050 w 799050"/>
                  <a:gd name="connsiteY9" fmla="*/ 305584 h 351647"/>
                  <a:gd name="connsiteX10" fmla="*/ 790058 w 799050"/>
                  <a:gd name="connsiteY10" fmla="*/ 314576 h 351647"/>
                  <a:gd name="connsiteX11" fmla="*/ 8992 w 799050"/>
                  <a:gd name="connsiteY11" fmla="*/ 314576 h 351647"/>
                  <a:gd name="connsiteX12" fmla="*/ 0 w 799050"/>
                  <a:gd name="connsiteY12" fmla="*/ 305584 h 351647"/>
                  <a:gd name="connsiteX13" fmla="*/ 8992 w 799050"/>
                  <a:gd name="connsiteY13" fmla="*/ 296592 h 351647"/>
                  <a:gd name="connsiteX14" fmla="*/ 8992 w 799050"/>
                  <a:gd name="connsiteY14" fmla="*/ 259518 h 351647"/>
                  <a:gd name="connsiteX15" fmla="*/ 790058 w 799050"/>
                  <a:gd name="connsiteY15" fmla="*/ 259518 h 351647"/>
                  <a:gd name="connsiteX16" fmla="*/ 799050 w 799050"/>
                  <a:gd name="connsiteY16" fmla="*/ 268510 h 351647"/>
                  <a:gd name="connsiteX17" fmla="*/ 790058 w 799050"/>
                  <a:gd name="connsiteY17" fmla="*/ 277502 h 351647"/>
                  <a:gd name="connsiteX18" fmla="*/ 8992 w 799050"/>
                  <a:gd name="connsiteY18" fmla="*/ 277502 h 351647"/>
                  <a:gd name="connsiteX19" fmla="*/ 0 w 799050"/>
                  <a:gd name="connsiteY19" fmla="*/ 268510 h 351647"/>
                  <a:gd name="connsiteX20" fmla="*/ 8992 w 799050"/>
                  <a:gd name="connsiteY20" fmla="*/ 259518 h 351647"/>
                  <a:gd name="connsiteX21" fmla="*/ 8992 w 799050"/>
                  <a:gd name="connsiteY21" fmla="*/ 222444 h 351647"/>
                  <a:gd name="connsiteX22" fmla="*/ 790058 w 799050"/>
                  <a:gd name="connsiteY22" fmla="*/ 222444 h 351647"/>
                  <a:gd name="connsiteX23" fmla="*/ 799050 w 799050"/>
                  <a:gd name="connsiteY23" fmla="*/ 231436 h 351647"/>
                  <a:gd name="connsiteX24" fmla="*/ 790058 w 799050"/>
                  <a:gd name="connsiteY24" fmla="*/ 240428 h 351647"/>
                  <a:gd name="connsiteX25" fmla="*/ 8992 w 799050"/>
                  <a:gd name="connsiteY25" fmla="*/ 240428 h 351647"/>
                  <a:gd name="connsiteX26" fmla="*/ 0 w 799050"/>
                  <a:gd name="connsiteY26" fmla="*/ 231436 h 351647"/>
                  <a:gd name="connsiteX27" fmla="*/ 8992 w 799050"/>
                  <a:gd name="connsiteY27" fmla="*/ 222444 h 351647"/>
                  <a:gd name="connsiteX28" fmla="*/ 8992 w 799050"/>
                  <a:gd name="connsiteY28" fmla="*/ 185370 h 351647"/>
                  <a:gd name="connsiteX29" fmla="*/ 790058 w 799050"/>
                  <a:gd name="connsiteY29" fmla="*/ 185370 h 351647"/>
                  <a:gd name="connsiteX30" fmla="*/ 799050 w 799050"/>
                  <a:gd name="connsiteY30" fmla="*/ 194362 h 351647"/>
                  <a:gd name="connsiteX31" fmla="*/ 790058 w 799050"/>
                  <a:gd name="connsiteY31" fmla="*/ 203354 h 351647"/>
                  <a:gd name="connsiteX32" fmla="*/ 8992 w 799050"/>
                  <a:gd name="connsiteY32" fmla="*/ 203354 h 351647"/>
                  <a:gd name="connsiteX33" fmla="*/ 0 w 799050"/>
                  <a:gd name="connsiteY33" fmla="*/ 194362 h 351647"/>
                  <a:gd name="connsiteX34" fmla="*/ 8992 w 799050"/>
                  <a:gd name="connsiteY34" fmla="*/ 185370 h 351647"/>
                  <a:gd name="connsiteX35" fmla="*/ 8992 w 799050"/>
                  <a:gd name="connsiteY35" fmla="*/ 148296 h 351647"/>
                  <a:gd name="connsiteX36" fmla="*/ 790058 w 799050"/>
                  <a:gd name="connsiteY36" fmla="*/ 148296 h 351647"/>
                  <a:gd name="connsiteX37" fmla="*/ 799050 w 799050"/>
                  <a:gd name="connsiteY37" fmla="*/ 157288 h 351647"/>
                  <a:gd name="connsiteX38" fmla="*/ 790058 w 799050"/>
                  <a:gd name="connsiteY38" fmla="*/ 166280 h 351647"/>
                  <a:gd name="connsiteX39" fmla="*/ 8992 w 799050"/>
                  <a:gd name="connsiteY39" fmla="*/ 166280 h 351647"/>
                  <a:gd name="connsiteX40" fmla="*/ 0 w 799050"/>
                  <a:gd name="connsiteY40" fmla="*/ 157288 h 351647"/>
                  <a:gd name="connsiteX41" fmla="*/ 8992 w 799050"/>
                  <a:gd name="connsiteY41" fmla="*/ 148296 h 351647"/>
                  <a:gd name="connsiteX42" fmla="*/ 8992 w 799050"/>
                  <a:gd name="connsiteY42" fmla="*/ 111222 h 351647"/>
                  <a:gd name="connsiteX43" fmla="*/ 790058 w 799050"/>
                  <a:gd name="connsiteY43" fmla="*/ 111222 h 351647"/>
                  <a:gd name="connsiteX44" fmla="*/ 799050 w 799050"/>
                  <a:gd name="connsiteY44" fmla="*/ 120214 h 351647"/>
                  <a:gd name="connsiteX45" fmla="*/ 790058 w 799050"/>
                  <a:gd name="connsiteY45" fmla="*/ 129206 h 351647"/>
                  <a:gd name="connsiteX46" fmla="*/ 8992 w 799050"/>
                  <a:gd name="connsiteY46" fmla="*/ 129206 h 351647"/>
                  <a:gd name="connsiteX47" fmla="*/ 0 w 799050"/>
                  <a:gd name="connsiteY47" fmla="*/ 120214 h 351647"/>
                  <a:gd name="connsiteX48" fmla="*/ 8992 w 799050"/>
                  <a:gd name="connsiteY48" fmla="*/ 111222 h 351647"/>
                  <a:gd name="connsiteX49" fmla="*/ 8992 w 799050"/>
                  <a:gd name="connsiteY49" fmla="*/ 74148 h 351647"/>
                  <a:gd name="connsiteX50" fmla="*/ 790058 w 799050"/>
                  <a:gd name="connsiteY50" fmla="*/ 74148 h 351647"/>
                  <a:gd name="connsiteX51" fmla="*/ 799050 w 799050"/>
                  <a:gd name="connsiteY51" fmla="*/ 83140 h 351647"/>
                  <a:gd name="connsiteX52" fmla="*/ 790058 w 799050"/>
                  <a:gd name="connsiteY52" fmla="*/ 92132 h 351647"/>
                  <a:gd name="connsiteX53" fmla="*/ 8992 w 799050"/>
                  <a:gd name="connsiteY53" fmla="*/ 92132 h 351647"/>
                  <a:gd name="connsiteX54" fmla="*/ 0 w 799050"/>
                  <a:gd name="connsiteY54" fmla="*/ 83140 h 351647"/>
                  <a:gd name="connsiteX55" fmla="*/ 8992 w 799050"/>
                  <a:gd name="connsiteY55" fmla="*/ 74148 h 351647"/>
                  <a:gd name="connsiteX56" fmla="*/ 8992 w 799050"/>
                  <a:gd name="connsiteY56" fmla="*/ 37074 h 351647"/>
                  <a:gd name="connsiteX57" fmla="*/ 790058 w 799050"/>
                  <a:gd name="connsiteY57" fmla="*/ 37074 h 351647"/>
                  <a:gd name="connsiteX58" fmla="*/ 799050 w 799050"/>
                  <a:gd name="connsiteY58" fmla="*/ 46066 h 351647"/>
                  <a:gd name="connsiteX59" fmla="*/ 790058 w 799050"/>
                  <a:gd name="connsiteY59" fmla="*/ 55058 h 351647"/>
                  <a:gd name="connsiteX60" fmla="*/ 8992 w 799050"/>
                  <a:gd name="connsiteY60" fmla="*/ 55058 h 351647"/>
                  <a:gd name="connsiteX61" fmla="*/ 0 w 799050"/>
                  <a:gd name="connsiteY61" fmla="*/ 46066 h 351647"/>
                  <a:gd name="connsiteX62" fmla="*/ 8992 w 799050"/>
                  <a:gd name="connsiteY62" fmla="*/ 37074 h 351647"/>
                  <a:gd name="connsiteX63" fmla="*/ 8992 w 799050"/>
                  <a:gd name="connsiteY63" fmla="*/ 0 h 351647"/>
                  <a:gd name="connsiteX64" fmla="*/ 790058 w 799050"/>
                  <a:gd name="connsiteY64" fmla="*/ 0 h 351647"/>
                  <a:gd name="connsiteX65" fmla="*/ 799050 w 799050"/>
                  <a:gd name="connsiteY65" fmla="*/ 8992 h 351647"/>
                  <a:gd name="connsiteX66" fmla="*/ 790058 w 799050"/>
                  <a:gd name="connsiteY66" fmla="*/ 17984 h 351647"/>
                  <a:gd name="connsiteX67" fmla="*/ 8992 w 799050"/>
                  <a:gd name="connsiteY67" fmla="*/ 17984 h 351647"/>
                  <a:gd name="connsiteX68" fmla="*/ 0 w 799050"/>
                  <a:gd name="connsiteY68" fmla="*/ 8992 h 351647"/>
                  <a:gd name="connsiteX69" fmla="*/ 8992 w 799050"/>
                  <a:gd name="connsiteY69" fmla="*/ 0 h 35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799050" h="351647">
                    <a:moveTo>
                      <a:pt x="8992" y="333663"/>
                    </a:moveTo>
                    <a:lnTo>
                      <a:pt x="790058" y="333663"/>
                    </a:lnTo>
                    <a:cubicBezTo>
                      <a:pt x="795024" y="333663"/>
                      <a:pt x="799050" y="337689"/>
                      <a:pt x="799050" y="342655"/>
                    </a:cubicBezTo>
                    <a:cubicBezTo>
                      <a:pt x="799050" y="347621"/>
                      <a:pt x="795024" y="351647"/>
                      <a:pt x="790058" y="351647"/>
                    </a:cubicBezTo>
                    <a:lnTo>
                      <a:pt x="8992" y="351647"/>
                    </a:lnTo>
                    <a:cubicBezTo>
                      <a:pt x="4026" y="351647"/>
                      <a:pt x="0" y="347621"/>
                      <a:pt x="0" y="342655"/>
                    </a:cubicBezTo>
                    <a:cubicBezTo>
                      <a:pt x="0" y="337689"/>
                      <a:pt x="4026" y="333663"/>
                      <a:pt x="8992" y="333663"/>
                    </a:cubicBezTo>
                    <a:close/>
                    <a:moveTo>
                      <a:pt x="8992" y="296592"/>
                    </a:moveTo>
                    <a:lnTo>
                      <a:pt x="790058" y="296592"/>
                    </a:lnTo>
                    <a:cubicBezTo>
                      <a:pt x="795024" y="296592"/>
                      <a:pt x="799050" y="300618"/>
                      <a:pt x="799050" y="305584"/>
                    </a:cubicBezTo>
                    <a:cubicBezTo>
                      <a:pt x="799050" y="310550"/>
                      <a:pt x="795024" y="314576"/>
                      <a:pt x="790058" y="314576"/>
                    </a:cubicBezTo>
                    <a:lnTo>
                      <a:pt x="8992" y="314576"/>
                    </a:lnTo>
                    <a:cubicBezTo>
                      <a:pt x="4026" y="314576"/>
                      <a:pt x="0" y="310550"/>
                      <a:pt x="0" y="305584"/>
                    </a:cubicBezTo>
                    <a:cubicBezTo>
                      <a:pt x="0" y="300618"/>
                      <a:pt x="4026" y="296592"/>
                      <a:pt x="8992" y="296592"/>
                    </a:cubicBezTo>
                    <a:close/>
                    <a:moveTo>
                      <a:pt x="8992" y="259518"/>
                    </a:moveTo>
                    <a:lnTo>
                      <a:pt x="790058" y="259518"/>
                    </a:lnTo>
                    <a:cubicBezTo>
                      <a:pt x="795024" y="259518"/>
                      <a:pt x="799050" y="263544"/>
                      <a:pt x="799050" y="268510"/>
                    </a:cubicBezTo>
                    <a:cubicBezTo>
                      <a:pt x="799050" y="273476"/>
                      <a:pt x="795024" y="277502"/>
                      <a:pt x="790058" y="277502"/>
                    </a:cubicBezTo>
                    <a:lnTo>
                      <a:pt x="8992" y="277502"/>
                    </a:lnTo>
                    <a:cubicBezTo>
                      <a:pt x="4026" y="277502"/>
                      <a:pt x="0" y="273476"/>
                      <a:pt x="0" y="268510"/>
                    </a:cubicBezTo>
                    <a:cubicBezTo>
                      <a:pt x="0" y="263544"/>
                      <a:pt x="4026" y="259518"/>
                      <a:pt x="8992" y="259518"/>
                    </a:cubicBezTo>
                    <a:close/>
                    <a:moveTo>
                      <a:pt x="8992" y="222444"/>
                    </a:moveTo>
                    <a:lnTo>
                      <a:pt x="790058" y="222444"/>
                    </a:lnTo>
                    <a:cubicBezTo>
                      <a:pt x="795024" y="222444"/>
                      <a:pt x="799050" y="226470"/>
                      <a:pt x="799050" y="231436"/>
                    </a:cubicBezTo>
                    <a:cubicBezTo>
                      <a:pt x="799050" y="236402"/>
                      <a:pt x="795024" y="240428"/>
                      <a:pt x="790058" y="240428"/>
                    </a:cubicBezTo>
                    <a:lnTo>
                      <a:pt x="8992" y="240428"/>
                    </a:lnTo>
                    <a:cubicBezTo>
                      <a:pt x="4026" y="240428"/>
                      <a:pt x="0" y="236402"/>
                      <a:pt x="0" y="231436"/>
                    </a:cubicBezTo>
                    <a:cubicBezTo>
                      <a:pt x="0" y="226470"/>
                      <a:pt x="4026" y="222444"/>
                      <a:pt x="8992" y="222444"/>
                    </a:cubicBezTo>
                    <a:close/>
                    <a:moveTo>
                      <a:pt x="8992" y="185370"/>
                    </a:moveTo>
                    <a:lnTo>
                      <a:pt x="790058" y="185370"/>
                    </a:lnTo>
                    <a:cubicBezTo>
                      <a:pt x="795024" y="185370"/>
                      <a:pt x="799050" y="189396"/>
                      <a:pt x="799050" y="194362"/>
                    </a:cubicBezTo>
                    <a:cubicBezTo>
                      <a:pt x="799050" y="199328"/>
                      <a:pt x="795024" y="203354"/>
                      <a:pt x="790058" y="203354"/>
                    </a:cubicBezTo>
                    <a:lnTo>
                      <a:pt x="8992" y="203354"/>
                    </a:lnTo>
                    <a:cubicBezTo>
                      <a:pt x="4026" y="203354"/>
                      <a:pt x="0" y="199328"/>
                      <a:pt x="0" y="194362"/>
                    </a:cubicBezTo>
                    <a:cubicBezTo>
                      <a:pt x="0" y="189396"/>
                      <a:pt x="4026" y="185370"/>
                      <a:pt x="8992" y="185370"/>
                    </a:cubicBezTo>
                    <a:close/>
                    <a:moveTo>
                      <a:pt x="8992" y="148296"/>
                    </a:moveTo>
                    <a:lnTo>
                      <a:pt x="790058" y="148296"/>
                    </a:lnTo>
                    <a:cubicBezTo>
                      <a:pt x="795024" y="148296"/>
                      <a:pt x="799050" y="152322"/>
                      <a:pt x="799050" y="157288"/>
                    </a:cubicBezTo>
                    <a:cubicBezTo>
                      <a:pt x="799050" y="162254"/>
                      <a:pt x="795024" y="166280"/>
                      <a:pt x="790058" y="166280"/>
                    </a:cubicBezTo>
                    <a:lnTo>
                      <a:pt x="8992" y="166280"/>
                    </a:lnTo>
                    <a:cubicBezTo>
                      <a:pt x="4026" y="166280"/>
                      <a:pt x="0" y="162254"/>
                      <a:pt x="0" y="157288"/>
                    </a:cubicBezTo>
                    <a:cubicBezTo>
                      <a:pt x="0" y="152322"/>
                      <a:pt x="4026" y="148296"/>
                      <a:pt x="8992" y="148296"/>
                    </a:cubicBezTo>
                    <a:close/>
                    <a:moveTo>
                      <a:pt x="8992" y="111222"/>
                    </a:moveTo>
                    <a:lnTo>
                      <a:pt x="790058" y="111222"/>
                    </a:lnTo>
                    <a:cubicBezTo>
                      <a:pt x="795024" y="111222"/>
                      <a:pt x="799050" y="115248"/>
                      <a:pt x="799050" y="120214"/>
                    </a:cubicBezTo>
                    <a:cubicBezTo>
                      <a:pt x="799050" y="125180"/>
                      <a:pt x="795024" y="129206"/>
                      <a:pt x="790058" y="129206"/>
                    </a:cubicBezTo>
                    <a:lnTo>
                      <a:pt x="8992" y="129206"/>
                    </a:lnTo>
                    <a:cubicBezTo>
                      <a:pt x="4026" y="129206"/>
                      <a:pt x="0" y="125180"/>
                      <a:pt x="0" y="120214"/>
                    </a:cubicBezTo>
                    <a:cubicBezTo>
                      <a:pt x="0" y="115248"/>
                      <a:pt x="4026" y="111222"/>
                      <a:pt x="8992" y="111222"/>
                    </a:cubicBezTo>
                    <a:close/>
                    <a:moveTo>
                      <a:pt x="8992" y="74148"/>
                    </a:moveTo>
                    <a:lnTo>
                      <a:pt x="790058" y="74148"/>
                    </a:lnTo>
                    <a:cubicBezTo>
                      <a:pt x="795024" y="74148"/>
                      <a:pt x="799050" y="78174"/>
                      <a:pt x="799050" y="83140"/>
                    </a:cubicBezTo>
                    <a:cubicBezTo>
                      <a:pt x="799050" y="88106"/>
                      <a:pt x="795024" y="92132"/>
                      <a:pt x="790058" y="92132"/>
                    </a:cubicBezTo>
                    <a:lnTo>
                      <a:pt x="8992" y="92132"/>
                    </a:lnTo>
                    <a:cubicBezTo>
                      <a:pt x="4026" y="92132"/>
                      <a:pt x="0" y="88106"/>
                      <a:pt x="0" y="83140"/>
                    </a:cubicBezTo>
                    <a:cubicBezTo>
                      <a:pt x="0" y="78174"/>
                      <a:pt x="4026" y="74148"/>
                      <a:pt x="8992" y="74148"/>
                    </a:cubicBezTo>
                    <a:close/>
                    <a:moveTo>
                      <a:pt x="8992" y="37074"/>
                    </a:moveTo>
                    <a:lnTo>
                      <a:pt x="790058" y="37074"/>
                    </a:lnTo>
                    <a:cubicBezTo>
                      <a:pt x="795024" y="37074"/>
                      <a:pt x="799050" y="41100"/>
                      <a:pt x="799050" y="46066"/>
                    </a:cubicBezTo>
                    <a:cubicBezTo>
                      <a:pt x="799050" y="51032"/>
                      <a:pt x="795024" y="55058"/>
                      <a:pt x="790058" y="55058"/>
                    </a:cubicBezTo>
                    <a:lnTo>
                      <a:pt x="8992" y="55058"/>
                    </a:lnTo>
                    <a:cubicBezTo>
                      <a:pt x="4026" y="55058"/>
                      <a:pt x="0" y="51032"/>
                      <a:pt x="0" y="46066"/>
                    </a:cubicBezTo>
                    <a:cubicBezTo>
                      <a:pt x="0" y="41100"/>
                      <a:pt x="4026" y="37074"/>
                      <a:pt x="8992" y="37074"/>
                    </a:cubicBezTo>
                    <a:close/>
                    <a:moveTo>
                      <a:pt x="8992" y="0"/>
                    </a:moveTo>
                    <a:lnTo>
                      <a:pt x="790058" y="0"/>
                    </a:lnTo>
                    <a:cubicBezTo>
                      <a:pt x="795024" y="0"/>
                      <a:pt x="799050" y="4026"/>
                      <a:pt x="799050" y="8992"/>
                    </a:cubicBezTo>
                    <a:cubicBezTo>
                      <a:pt x="799050" y="13958"/>
                      <a:pt x="795024" y="17984"/>
                      <a:pt x="790058" y="17984"/>
                    </a:cubicBezTo>
                    <a:lnTo>
                      <a:pt x="8992" y="17984"/>
                    </a:lnTo>
                    <a:cubicBezTo>
                      <a:pt x="4026" y="17984"/>
                      <a:pt x="0" y="13958"/>
                      <a:pt x="0" y="8992"/>
                    </a:cubicBezTo>
                    <a:cubicBezTo>
                      <a:pt x="0" y="4026"/>
                      <a:pt x="4026" y="0"/>
                      <a:pt x="89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ED85771D-A33B-7DA7-5FF2-889A982FA798}"/>
                  </a:ext>
                </a:extLst>
              </p:cNvPr>
              <p:cNvSpPr/>
              <p:nvPr/>
            </p:nvSpPr>
            <p:spPr>
              <a:xfrm>
                <a:off x="4049176" y="6280038"/>
                <a:ext cx="799050" cy="351647"/>
              </a:xfrm>
              <a:custGeom>
                <a:avLst/>
                <a:gdLst>
                  <a:gd name="connsiteX0" fmla="*/ 8992 w 799050"/>
                  <a:gd name="connsiteY0" fmla="*/ 333663 h 351647"/>
                  <a:gd name="connsiteX1" fmla="*/ 790058 w 799050"/>
                  <a:gd name="connsiteY1" fmla="*/ 333663 h 351647"/>
                  <a:gd name="connsiteX2" fmla="*/ 799050 w 799050"/>
                  <a:gd name="connsiteY2" fmla="*/ 342655 h 351647"/>
                  <a:gd name="connsiteX3" fmla="*/ 790058 w 799050"/>
                  <a:gd name="connsiteY3" fmla="*/ 351647 h 351647"/>
                  <a:gd name="connsiteX4" fmla="*/ 8992 w 799050"/>
                  <a:gd name="connsiteY4" fmla="*/ 351647 h 351647"/>
                  <a:gd name="connsiteX5" fmla="*/ 0 w 799050"/>
                  <a:gd name="connsiteY5" fmla="*/ 342655 h 351647"/>
                  <a:gd name="connsiteX6" fmla="*/ 8992 w 799050"/>
                  <a:gd name="connsiteY6" fmla="*/ 333663 h 351647"/>
                  <a:gd name="connsiteX7" fmla="*/ 8992 w 799050"/>
                  <a:gd name="connsiteY7" fmla="*/ 296592 h 351647"/>
                  <a:gd name="connsiteX8" fmla="*/ 790058 w 799050"/>
                  <a:gd name="connsiteY8" fmla="*/ 296592 h 351647"/>
                  <a:gd name="connsiteX9" fmla="*/ 799050 w 799050"/>
                  <a:gd name="connsiteY9" fmla="*/ 305584 h 351647"/>
                  <a:gd name="connsiteX10" fmla="*/ 790058 w 799050"/>
                  <a:gd name="connsiteY10" fmla="*/ 314576 h 351647"/>
                  <a:gd name="connsiteX11" fmla="*/ 8992 w 799050"/>
                  <a:gd name="connsiteY11" fmla="*/ 314576 h 351647"/>
                  <a:gd name="connsiteX12" fmla="*/ 0 w 799050"/>
                  <a:gd name="connsiteY12" fmla="*/ 305584 h 351647"/>
                  <a:gd name="connsiteX13" fmla="*/ 8992 w 799050"/>
                  <a:gd name="connsiteY13" fmla="*/ 296592 h 351647"/>
                  <a:gd name="connsiteX14" fmla="*/ 8992 w 799050"/>
                  <a:gd name="connsiteY14" fmla="*/ 259518 h 351647"/>
                  <a:gd name="connsiteX15" fmla="*/ 790058 w 799050"/>
                  <a:gd name="connsiteY15" fmla="*/ 259518 h 351647"/>
                  <a:gd name="connsiteX16" fmla="*/ 799050 w 799050"/>
                  <a:gd name="connsiteY16" fmla="*/ 268510 h 351647"/>
                  <a:gd name="connsiteX17" fmla="*/ 790058 w 799050"/>
                  <a:gd name="connsiteY17" fmla="*/ 277502 h 351647"/>
                  <a:gd name="connsiteX18" fmla="*/ 8992 w 799050"/>
                  <a:gd name="connsiteY18" fmla="*/ 277502 h 351647"/>
                  <a:gd name="connsiteX19" fmla="*/ 0 w 799050"/>
                  <a:gd name="connsiteY19" fmla="*/ 268510 h 351647"/>
                  <a:gd name="connsiteX20" fmla="*/ 8992 w 799050"/>
                  <a:gd name="connsiteY20" fmla="*/ 259518 h 351647"/>
                  <a:gd name="connsiteX21" fmla="*/ 8992 w 799050"/>
                  <a:gd name="connsiteY21" fmla="*/ 222444 h 351647"/>
                  <a:gd name="connsiteX22" fmla="*/ 790058 w 799050"/>
                  <a:gd name="connsiteY22" fmla="*/ 222444 h 351647"/>
                  <a:gd name="connsiteX23" fmla="*/ 799050 w 799050"/>
                  <a:gd name="connsiteY23" fmla="*/ 231436 h 351647"/>
                  <a:gd name="connsiteX24" fmla="*/ 790058 w 799050"/>
                  <a:gd name="connsiteY24" fmla="*/ 240428 h 351647"/>
                  <a:gd name="connsiteX25" fmla="*/ 8992 w 799050"/>
                  <a:gd name="connsiteY25" fmla="*/ 240428 h 351647"/>
                  <a:gd name="connsiteX26" fmla="*/ 0 w 799050"/>
                  <a:gd name="connsiteY26" fmla="*/ 231436 h 351647"/>
                  <a:gd name="connsiteX27" fmla="*/ 8992 w 799050"/>
                  <a:gd name="connsiteY27" fmla="*/ 222444 h 351647"/>
                  <a:gd name="connsiteX28" fmla="*/ 8992 w 799050"/>
                  <a:gd name="connsiteY28" fmla="*/ 185370 h 351647"/>
                  <a:gd name="connsiteX29" fmla="*/ 790058 w 799050"/>
                  <a:gd name="connsiteY29" fmla="*/ 185370 h 351647"/>
                  <a:gd name="connsiteX30" fmla="*/ 799050 w 799050"/>
                  <a:gd name="connsiteY30" fmla="*/ 194362 h 351647"/>
                  <a:gd name="connsiteX31" fmla="*/ 790058 w 799050"/>
                  <a:gd name="connsiteY31" fmla="*/ 203354 h 351647"/>
                  <a:gd name="connsiteX32" fmla="*/ 8992 w 799050"/>
                  <a:gd name="connsiteY32" fmla="*/ 203354 h 351647"/>
                  <a:gd name="connsiteX33" fmla="*/ 0 w 799050"/>
                  <a:gd name="connsiteY33" fmla="*/ 194362 h 351647"/>
                  <a:gd name="connsiteX34" fmla="*/ 8992 w 799050"/>
                  <a:gd name="connsiteY34" fmla="*/ 185370 h 351647"/>
                  <a:gd name="connsiteX35" fmla="*/ 8992 w 799050"/>
                  <a:gd name="connsiteY35" fmla="*/ 148296 h 351647"/>
                  <a:gd name="connsiteX36" fmla="*/ 790058 w 799050"/>
                  <a:gd name="connsiteY36" fmla="*/ 148296 h 351647"/>
                  <a:gd name="connsiteX37" fmla="*/ 799050 w 799050"/>
                  <a:gd name="connsiteY37" fmla="*/ 157288 h 351647"/>
                  <a:gd name="connsiteX38" fmla="*/ 790058 w 799050"/>
                  <a:gd name="connsiteY38" fmla="*/ 166280 h 351647"/>
                  <a:gd name="connsiteX39" fmla="*/ 8992 w 799050"/>
                  <a:gd name="connsiteY39" fmla="*/ 166280 h 351647"/>
                  <a:gd name="connsiteX40" fmla="*/ 0 w 799050"/>
                  <a:gd name="connsiteY40" fmla="*/ 157288 h 351647"/>
                  <a:gd name="connsiteX41" fmla="*/ 8992 w 799050"/>
                  <a:gd name="connsiteY41" fmla="*/ 148296 h 351647"/>
                  <a:gd name="connsiteX42" fmla="*/ 8992 w 799050"/>
                  <a:gd name="connsiteY42" fmla="*/ 111222 h 351647"/>
                  <a:gd name="connsiteX43" fmla="*/ 790058 w 799050"/>
                  <a:gd name="connsiteY43" fmla="*/ 111222 h 351647"/>
                  <a:gd name="connsiteX44" fmla="*/ 799050 w 799050"/>
                  <a:gd name="connsiteY44" fmla="*/ 120214 h 351647"/>
                  <a:gd name="connsiteX45" fmla="*/ 790058 w 799050"/>
                  <a:gd name="connsiteY45" fmla="*/ 129206 h 351647"/>
                  <a:gd name="connsiteX46" fmla="*/ 8992 w 799050"/>
                  <a:gd name="connsiteY46" fmla="*/ 129206 h 351647"/>
                  <a:gd name="connsiteX47" fmla="*/ 0 w 799050"/>
                  <a:gd name="connsiteY47" fmla="*/ 120214 h 351647"/>
                  <a:gd name="connsiteX48" fmla="*/ 8992 w 799050"/>
                  <a:gd name="connsiteY48" fmla="*/ 111222 h 351647"/>
                  <a:gd name="connsiteX49" fmla="*/ 8992 w 799050"/>
                  <a:gd name="connsiteY49" fmla="*/ 74148 h 351647"/>
                  <a:gd name="connsiteX50" fmla="*/ 790058 w 799050"/>
                  <a:gd name="connsiteY50" fmla="*/ 74148 h 351647"/>
                  <a:gd name="connsiteX51" fmla="*/ 799050 w 799050"/>
                  <a:gd name="connsiteY51" fmla="*/ 83140 h 351647"/>
                  <a:gd name="connsiteX52" fmla="*/ 790058 w 799050"/>
                  <a:gd name="connsiteY52" fmla="*/ 92132 h 351647"/>
                  <a:gd name="connsiteX53" fmla="*/ 8992 w 799050"/>
                  <a:gd name="connsiteY53" fmla="*/ 92132 h 351647"/>
                  <a:gd name="connsiteX54" fmla="*/ 0 w 799050"/>
                  <a:gd name="connsiteY54" fmla="*/ 83140 h 351647"/>
                  <a:gd name="connsiteX55" fmla="*/ 8992 w 799050"/>
                  <a:gd name="connsiteY55" fmla="*/ 74148 h 351647"/>
                  <a:gd name="connsiteX56" fmla="*/ 8992 w 799050"/>
                  <a:gd name="connsiteY56" fmla="*/ 37074 h 351647"/>
                  <a:gd name="connsiteX57" fmla="*/ 790058 w 799050"/>
                  <a:gd name="connsiteY57" fmla="*/ 37074 h 351647"/>
                  <a:gd name="connsiteX58" fmla="*/ 799050 w 799050"/>
                  <a:gd name="connsiteY58" fmla="*/ 46066 h 351647"/>
                  <a:gd name="connsiteX59" fmla="*/ 790058 w 799050"/>
                  <a:gd name="connsiteY59" fmla="*/ 55058 h 351647"/>
                  <a:gd name="connsiteX60" fmla="*/ 8992 w 799050"/>
                  <a:gd name="connsiteY60" fmla="*/ 55058 h 351647"/>
                  <a:gd name="connsiteX61" fmla="*/ 0 w 799050"/>
                  <a:gd name="connsiteY61" fmla="*/ 46066 h 351647"/>
                  <a:gd name="connsiteX62" fmla="*/ 8992 w 799050"/>
                  <a:gd name="connsiteY62" fmla="*/ 37074 h 351647"/>
                  <a:gd name="connsiteX63" fmla="*/ 8992 w 799050"/>
                  <a:gd name="connsiteY63" fmla="*/ 0 h 351647"/>
                  <a:gd name="connsiteX64" fmla="*/ 790058 w 799050"/>
                  <a:gd name="connsiteY64" fmla="*/ 0 h 351647"/>
                  <a:gd name="connsiteX65" fmla="*/ 799050 w 799050"/>
                  <a:gd name="connsiteY65" fmla="*/ 8992 h 351647"/>
                  <a:gd name="connsiteX66" fmla="*/ 790058 w 799050"/>
                  <a:gd name="connsiteY66" fmla="*/ 17984 h 351647"/>
                  <a:gd name="connsiteX67" fmla="*/ 8992 w 799050"/>
                  <a:gd name="connsiteY67" fmla="*/ 17984 h 351647"/>
                  <a:gd name="connsiteX68" fmla="*/ 0 w 799050"/>
                  <a:gd name="connsiteY68" fmla="*/ 8992 h 351647"/>
                  <a:gd name="connsiteX69" fmla="*/ 8992 w 799050"/>
                  <a:gd name="connsiteY69" fmla="*/ 0 h 35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799050" h="351647">
                    <a:moveTo>
                      <a:pt x="8992" y="333663"/>
                    </a:moveTo>
                    <a:lnTo>
                      <a:pt x="790058" y="333663"/>
                    </a:lnTo>
                    <a:cubicBezTo>
                      <a:pt x="795024" y="333663"/>
                      <a:pt x="799050" y="337689"/>
                      <a:pt x="799050" y="342655"/>
                    </a:cubicBezTo>
                    <a:cubicBezTo>
                      <a:pt x="799050" y="347621"/>
                      <a:pt x="795024" y="351647"/>
                      <a:pt x="790058" y="351647"/>
                    </a:cubicBezTo>
                    <a:lnTo>
                      <a:pt x="8992" y="351647"/>
                    </a:lnTo>
                    <a:cubicBezTo>
                      <a:pt x="4026" y="351647"/>
                      <a:pt x="0" y="347621"/>
                      <a:pt x="0" y="342655"/>
                    </a:cubicBezTo>
                    <a:cubicBezTo>
                      <a:pt x="0" y="337689"/>
                      <a:pt x="4026" y="333663"/>
                      <a:pt x="8992" y="333663"/>
                    </a:cubicBezTo>
                    <a:close/>
                    <a:moveTo>
                      <a:pt x="8992" y="296592"/>
                    </a:moveTo>
                    <a:lnTo>
                      <a:pt x="790058" y="296592"/>
                    </a:lnTo>
                    <a:cubicBezTo>
                      <a:pt x="795024" y="296592"/>
                      <a:pt x="799050" y="300618"/>
                      <a:pt x="799050" y="305584"/>
                    </a:cubicBezTo>
                    <a:cubicBezTo>
                      <a:pt x="799050" y="310550"/>
                      <a:pt x="795024" y="314576"/>
                      <a:pt x="790058" y="314576"/>
                    </a:cubicBezTo>
                    <a:lnTo>
                      <a:pt x="8992" y="314576"/>
                    </a:lnTo>
                    <a:cubicBezTo>
                      <a:pt x="4026" y="314576"/>
                      <a:pt x="0" y="310550"/>
                      <a:pt x="0" y="305584"/>
                    </a:cubicBezTo>
                    <a:cubicBezTo>
                      <a:pt x="0" y="300618"/>
                      <a:pt x="4026" y="296592"/>
                      <a:pt x="8992" y="296592"/>
                    </a:cubicBezTo>
                    <a:close/>
                    <a:moveTo>
                      <a:pt x="8992" y="259518"/>
                    </a:moveTo>
                    <a:lnTo>
                      <a:pt x="790058" y="259518"/>
                    </a:lnTo>
                    <a:cubicBezTo>
                      <a:pt x="795024" y="259518"/>
                      <a:pt x="799050" y="263544"/>
                      <a:pt x="799050" y="268510"/>
                    </a:cubicBezTo>
                    <a:cubicBezTo>
                      <a:pt x="799050" y="273476"/>
                      <a:pt x="795024" y="277502"/>
                      <a:pt x="790058" y="277502"/>
                    </a:cubicBezTo>
                    <a:lnTo>
                      <a:pt x="8992" y="277502"/>
                    </a:lnTo>
                    <a:cubicBezTo>
                      <a:pt x="4026" y="277502"/>
                      <a:pt x="0" y="273476"/>
                      <a:pt x="0" y="268510"/>
                    </a:cubicBezTo>
                    <a:cubicBezTo>
                      <a:pt x="0" y="263544"/>
                      <a:pt x="4026" y="259518"/>
                      <a:pt x="8992" y="259518"/>
                    </a:cubicBezTo>
                    <a:close/>
                    <a:moveTo>
                      <a:pt x="8992" y="222444"/>
                    </a:moveTo>
                    <a:lnTo>
                      <a:pt x="790058" y="222444"/>
                    </a:lnTo>
                    <a:cubicBezTo>
                      <a:pt x="795024" y="222444"/>
                      <a:pt x="799050" y="226470"/>
                      <a:pt x="799050" y="231436"/>
                    </a:cubicBezTo>
                    <a:cubicBezTo>
                      <a:pt x="799050" y="236402"/>
                      <a:pt x="795024" y="240428"/>
                      <a:pt x="790058" y="240428"/>
                    </a:cubicBezTo>
                    <a:lnTo>
                      <a:pt x="8992" y="240428"/>
                    </a:lnTo>
                    <a:cubicBezTo>
                      <a:pt x="4026" y="240428"/>
                      <a:pt x="0" y="236402"/>
                      <a:pt x="0" y="231436"/>
                    </a:cubicBezTo>
                    <a:cubicBezTo>
                      <a:pt x="0" y="226470"/>
                      <a:pt x="4026" y="222444"/>
                      <a:pt x="8992" y="222444"/>
                    </a:cubicBezTo>
                    <a:close/>
                    <a:moveTo>
                      <a:pt x="8992" y="185370"/>
                    </a:moveTo>
                    <a:lnTo>
                      <a:pt x="790058" y="185370"/>
                    </a:lnTo>
                    <a:cubicBezTo>
                      <a:pt x="795024" y="185370"/>
                      <a:pt x="799050" y="189396"/>
                      <a:pt x="799050" y="194362"/>
                    </a:cubicBezTo>
                    <a:cubicBezTo>
                      <a:pt x="799050" y="199328"/>
                      <a:pt x="795024" y="203354"/>
                      <a:pt x="790058" y="203354"/>
                    </a:cubicBezTo>
                    <a:lnTo>
                      <a:pt x="8992" y="203354"/>
                    </a:lnTo>
                    <a:cubicBezTo>
                      <a:pt x="4026" y="203354"/>
                      <a:pt x="0" y="199328"/>
                      <a:pt x="0" y="194362"/>
                    </a:cubicBezTo>
                    <a:cubicBezTo>
                      <a:pt x="0" y="189396"/>
                      <a:pt x="4026" y="185370"/>
                      <a:pt x="8992" y="185370"/>
                    </a:cubicBezTo>
                    <a:close/>
                    <a:moveTo>
                      <a:pt x="8992" y="148296"/>
                    </a:moveTo>
                    <a:lnTo>
                      <a:pt x="790058" y="148296"/>
                    </a:lnTo>
                    <a:cubicBezTo>
                      <a:pt x="795024" y="148296"/>
                      <a:pt x="799050" y="152322"/>
                      <a:pt x="799050" y="157288"/>
                    </a:cubicBezTo>
                    <a:cubicBezTo>
                      <a:pt x="799050" y="162254"/>
                      <a:pt x="795024" y="166280"/>
                      <a:pt x="790058" y="166280"/>
                    </a:cubicBezTo>
                    <a:lnTo>
                      <a:pt x="8992" y="166280"/>
                    </a:lnTo>
                    <a:cubicBezTo>
                      <a:pt x="4026" y="166280"/>
                      <a:pt x="0" y="162254"/>
                      <a:pt x="0" y="157288"/>
                    </a:cubicBezTo>
                    <a:cubicBezTo>
                      <a:pt x="0" y="152322"/>
                      <a:pt x="4026" y="148296"/>
                      <a:pt x="8992" y="148296"/>
                    </a:cubicBezTo>
                    <a:close/>
                    <a:moveTo>
                      <a:pt x="8992" y="111222"/>
                    </a:moveTo>
                    <a:lnTo>
                      <a:pt x="790058" y="111222"/>
                    </a:lnTo>
                    <a:cubicBezTo>
                      <a:pt x="795024" y="111222"/>
                      <a:pt x="799050" y="115248"/>
                      <a:pt x="799050" y="120214"/>
                    </a:cubicBezTo>
                    <a:cubicBezTo>
                      <a:pt x="799050" y="125180"/>
                      <a:pt x="795024" y="129206"/>
                      <a:pt x="790058" y="129206"/>
                    </a:cubicBezTo>
                    <a:lnTo>
                      <a:pt x="8992" y="129206"/>
                    </a:lnTo>
                    <a:cubicBezTo>
                      <a:pt x="4026" y="129206"/>
                      <a:pt x="0" y="125180"/>
                      <a:pt x="0" y="120214"/>
                    </a:cubicBezTo>
                    <a:cubicBezTo>
                      <a:pt x="0" y="115248"/>
                      <a:pt x="4026" y="111222"/>
                      <a:pt x="8992" y="111222"/>
                    </a:cubicBezTo>
                    <a:close/>
                    <a:moveTo>
                      <a:pt x="8992" y="74148"/>
                    </a:moveTo>
                    <a:lnTo>
                      <a:pt x="790058" y="74148"/>
                    </a:lnTo>
                    <a:cubicBezTo>
                      <a:pt x="795024" y="74148"/>
                      <a:pt x="799050" y="78174"/>
                      <a:pt x="799050" y="83140"/>
                    </a:cubicBezTo>
                    <a:cubicBezTo>
                      <a:pt x="799050" y="88106"/>
                      <a:pt x="795024" y="92132"/>
                      <a:pt x="790058" y="92132"/>
                    </a:cubicBezTo>
                    <a:lnTo>
                      <a:pt x="8992" y="92132"/>
                    </a:lnTo>
                    <a:cubicBezTo>
                      <a:pt x="4026" y="92132"/>
                      <a:pt x="0" y="88106"/>
                      <a:pt x="0" y="83140"/>
                    </a:cubicBezTo>
                    <a:cubicBezTo>
                      <a:pt x="0" y="78174"/>
                      <a:pt x="4026" y="74148"/>
                      <a:pt x="8992" y="74148"/>
                    </a:cubicBezTo>
                    <a:close/>
                    <a:moveTo>
                      <a:pt x="8992" y="37074"/>
                    </a:moveTo>
                    <a:lnTo>
                      <a:pt x="790058" y="37074"/>
                    </a:lnTo>
                    <a:cubicBezTo>
                      <a:pt x="795024" y="37074"/>
                      <a:pt x="799050" y="41100"/>
                      <a:pt x="799050" y="46066"/>
                    </a:cubicBezTo>
                    <a:cubicBezTo>
                      <a:pt x="799050" y="51032"/>
                      <a:pt x="795024" y="55058"/>
                      <a:pt x="790058" y="55058"/>
                    </a:cubicBezTo>
                    <a:lnTo>
                      <a:pt x="8992" y="55058"/>
                    </a:lnTo>
                    <a:cubicBezTo>
                      <a:pt x="4026" y="55058"/>
                      <a:pt x="0" y="51032"/>
                      <a:pt x="0" y="46066"/>
                    </a:cubicBezTo>
                    <a:cubicBezTo>
                      <a:pt x="0" y="41100"/>
                      <a:pt x="4026" y="37074"/>
                      <a:pt x="8992" y="37074"/>
                    </a:cubicBezTo>
                    <a:close/>
                    <a:moveTo>
                      <a:pt x="8992" y="0"/>
                    </a:moveTo>
                    <a:lnTo>
                      <a:pt x="790058" y="0"/>
                    </a:lnTo>
                    <a:cubicBezTo>
                      <a:pt x="795024" y="0"/>
                      <a:pt x="799050" y="4026"/>
                      <a:pt x="799050" y="8992"/>
                    </a:cubicBezTo>
                    <a:cubicBezTo>
                      <a:pt x="799050" y="13958"/>
                      <a:pt x="795024" y="17984"/>
                      <a:pt x="790058" y="17984"/>
                    </a:cubicBezTo>
                    <a:lnTo>
                      <a:pt x="8992" y="17984"/>
                    </a:lnTo>
                    <a:cubicBezTo>
                      <a:pt x="4026" y="17984"/>
                      <a:pt x="0" y="13958"/>
                      <a:pt x="0" y="8992"/>
                    </a:cubicBezTo>
                    <a:cubicBezTo>
                      <a:pt x="0" y="4026"/>
                      <a:pt x="4026" y="0"/>
                      <a:pt x="89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楕円 678">
                <a:extLst>
                  <a:ext uri="{FF2B5EF4-FFF2-40B4-BE49-F238E27FC236}">
                    <a16:creationId xmlns:a16="http://schemas.microsoft.com/office/drawing/2014/main" id="{845CA0EE-D379-DA01-FCCC-A27FFB61BEBC}"/>
                  </a:ext>
                </a:extLst>
              </p:cNvPr>
              <p:cNvSpPr/>
              <p:nvPr/>
            </p:nvSpPr>
            <p:spPr>
              <a:xfrm>
                <a:off x="3823999" y="6386104"/>
                <a:ext cx="130900" cy="13090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D4E00DE1-8301-1F5B-6AEF-4A10946839D3}"/>
                </a:ext>
              </a:extLst>
            </p:cNvPr>
            <p:cNvGrpSpPr/>
            <p:nvPr/>
          </p:nvGrpSpPr>
          <p:grpSpPr>
            <a:xfrm>
              <a:off x="2887864" y="5859587"/>
              <a:ext cx="2005013" cy="438821"/>
              <a:chOff x="6336645" y="2942301"/>
              <a:chExt cx="1439862" cy="1439862"/>
            </a:xfrm>
            <a:noFill/>
          </p:grpSpPr>
          <p:sp>
            <p:nvSpPr>
              <p:cNvPr id="662" name="正方形/長方形 661">
                <a:extLst>
                  <a:ext uri="{FF2B5EF4-FFF2-40B4-BE49-F238E27FC236}">
                    <a16:creationId xmlns:a16="http://schemas.microsoft.com/office/drawing/2014/main" id="{19FCB238-2B1A-87BE-2CFF-1F690688E1B5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正方形/長方形 662">
                <a:extLst>
                  <a:ext uri="{FF2B5EF4-FFF2-40B4-BE49-F238E27FC236}">
                    <a16:creationId xmlns:a16="http://schemas.microsoft.com/office/drawing/2014/main" id="{77DD137F-BFD3-46C1-DABA-DA3379CE203B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正方形/長方形 663">
                <a:extLst>
                  <a:ext uri="{FF2B5EF4-FFF2-40B4-BE49-F238E27FC236}">
                    <a16:creationId xmlns:a16="http://schemas.microsoft.com/office/drawing/2014/main" id="{C7ED3224-E0F7-6B79-9597-C31A3E265204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正方形/長方形 664">
                <a:extLst>
                  <a:ext uri="{FF2B5EF4-FFF2-40B4-BE49-F238E27FC236}">
                    <a16:creationId xmlns:a16="http://schemas.microsoft.com/office/drawing/2014/main" id="{9853B296-EB92-275E-858B-B381BFCA7CDF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正方形/長方形 665">
                <a:extLst>
                  <a:ext uri="{FF2B5EF4-FFF2-40B4-BE49-F238E27FC236}">
                    <a16:creationId xmlns:a16="http://schemas.microsoft.com/office/drawing/2014/main" id="{9F5166FB-45F2-58CF-E8E5-1A689A86B4F2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正方形/長方形 666">
                <a:extLst>
                  <a:ext uri="{FF2B5EF4-FFF2-40B4-BE49-F238E27FC236}">
                    <a16:creationId xmlns:a16="http://schemas.microsoft.com/office/drawing/2014/main" id="{A4F00144-F918-C1AB-9D88-EE092B5CC51A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正方形/長方形 667">
                <a:extLst>
                  <a:ext uri="{FF2B5EF4-FFF2-40B4-BE49-F238E27FC236}">
                    <a16:creationId xmlns:a16="http://schemas.microsoft.com/office/drawing/2014/main" id="{4D0512A5-E55C-BAB0-0B11-8F43BAE12562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正方形/長方形 668">
                <a:extLst>
                  <a:ext uri="{FF2B5EF4-FFF2-40B4-BE49-F238E27FC236}">
                    <a16:creationId xmlns:a16="http://schemas.microsoft.com/office/drawing/2014/main" id="{E7D19357-C078-6482-9916-1F452DA8A8AB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正方形/長方形 669">
                <a:extLst>
                  <a:ext uri="{FF2B5EF4-FFF2-40B4-BE49-F238E27FC236}">
                    <a16:creationId xmlns:a16="http://schemas.microsoft.com/office/drawing/2014/main" id="{82D41E94-0EB4-506A-D2EE-122D72458582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正方形/長方形 670">
                <a:extLst>
                  <a:ext uri="{FF2B5EF4-FFF2-40B4-BE49-F238E27FC236}">
                    <a16:creationId xmlns:a16="http://schemas.microsoft.com/office/drawing/2014/main" id="{8B5AA6A4-23D6-8F0D-22C2-35244CC1045F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正方形/長方形 671">
                <a:extLst>
                  <a:ext uri="{FF2B5EF4-FFF2-40B4-BE49-F238E27FC236}">
                    <a16:creationId xmlns:a16="http://schemas.microsoft.com/office/drawing/2014/main" id="{39FCC158-190F-10C9-7033-5906266184FD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正方形/長方形 672">
                <a:extLst>
                  <a:ext uri="{FF2B5EF4-FFF2-40B4-BE49-F238E27FC236}">
                    <a16:creationId xmlns:a16="http://schemas.microsoft.com/office/drawing/2014/main" id="{D3534DE9-379B-46AC-C211-88DB605B3A5E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正方形/長方形 673">
                <a:extLst>
                  <a:ext uri="{FF2B5EF4-FFF2-40B4-BE49-F238E27FC236}">
                    <a16:creationId xmlns:a16="http://schemas.microsoft.com/office/drawing/2014/main" id="{B3C2DD40-A4AD-8CB6-F225-F0A66222BEB1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正方形/長方形 674">
                <a:extLst>
                  <a:ext uri="{FF2B5EF4-FFF2-40B4-BE49-F238E27FC236}">
                    <a16:creationId xmlns:a16="http://schemas.microsoft.com/office/drawing/2014/main" id="{23F9683F-C8B6-A343-030C-D288248CBB52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80" name="グループ化 679">
            <a:extLst>
              <a:ext uri="{FF2B5EF4-FFF2-40B4-BE49-F238E27FC236}">
                <a16:creationId xmlns:a16="http://schemas.microsoft.com/office/drawing/2014/main" id="{204FA693-6E6E-A2CA-E7BF-89342FAD108A}"/>
              </a:ext>
            </a:extLst>
          </p:cNvPr>
          <p:cNvGrpSpPr/>
          <p:nvPr/>
        </p:nvGrpSpPr>
        <p:grpSpPr>
          <a:xfrm>
            <a:off x="2887864" y="3216397"/>
            <a:ext cx="2005013" cy="438821"/>
            <a:chOff x="2887864" y="3216397"/>
            <a:chExt cx="2005013" cy="438821"/>
          </a:xfrm>
        </p:grpSpPr>
        <p:grpSp>
          <p:nvGrpSpPr>
            <p:cNvPr id="681" name="グループ化 680">
              <a:extLst>
                <a:ext uri="{FF2B5EF4-FFF2-40B4-BE49-F238E27FC236}">
                  <a16:creationId xmlns:a16="http://schemas.microsoft.com/office/drawing/2014/main" id="{0539D7C7-B9F6-A448-3BA8-E339C319387F}"/>
                </a:ext>
              </a:extLst>
            </p:cNvPr>
            <p:cNvGrpSpPr/>
            <p:nvPr/>
          </p:nvGrpSpPr>
          <p:grpSpPr>
            <a:xfrm>
              <a:off x="2889817" y="3218055"/>
              <a:ext cx="2001107" cy="436279"/>
              <a:chOff x="2888896" y="5468645"/>
              <a:chExt cx="2001107" cy="436279"/>
            </a:xfrm>
          </p:grpSpPr>
          <p:sp>
            <p:nvSpPr>
              <p:cNvPr id="697" name="正方形/長方形 696">
                <a:extLst>
                  <a:ext uri="{FF2B5EF4-FFF2-40B4-BE49-F238E27FC236}">
                    <a16:creationId xmlns:a16="http://schemas.microsoft.com/office/drawing/2014/main" id="{C0377E11-D5BC-9428-CDDF-79DC9E4DCCF7}"/>
                  </a:ext>
                </a:extLst>
              </p:cNvPr>
              <p:cNvSpPr/>
              <p:nvPr/>
            </p:nvSpPr>
            <p:spPr>
              <a:xfrm>
                <a:off x="2888896" y="5468645"/>
                <a:ext cx="2001107" cy="43627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65BC9F80-CC88-5117-6B98-0EEE4DBA2CD3}"/>
                  </a:ext>
                </a:extLst>
              </p:cNvPr>
              <p:cNvSpPr/>
              <p:nvPr/>
            </p:nvSpPr>
            <p:spPr>
              <a:xfrm>
                <a:off x="2921006" y="5513275"/>
                <a:ext cx="1936886" cy="351647"/>
              </a:xfrm>
              <a:custGeom>
                <a:avLst/>
                <a:gdLst>
                  <a:gd name="connsiteX0" fmla="*/ 8992 w 1936886"/>
                  <a:gd name="connsiteY0" fmla="*/ 333663 h 351647"/>
                  <a:gd name="connsiteX1" fmla="*/ 1927894 w 1936886"/>
                  <a:gd name="connsiteY1" fmla="*/ 333663 h 351647"/>
                  <a:gd name="connsiteX2" fmla="*/ 1936886 w 1936886"/>
                  <a:gd name="connsiteY2" fmla="*/ 342655 h 351647"/>
                  <a:gd name="connsiteX3" fmla="*/ 1927894 w 1936886"/>
                  <a:gd name="connsiteY3" fmla="*/ 351647 h 351647"/>
                  <a:gd name="connsiteX4" fmla="*/ 8992 w 1936886"/>
                  <a:gd name="connsiteY4" fmla="*/ 351647 h 351647"/>
                  <a:gd name="connsiteX5" fmla="*/ 0 w 1936886"/>
                  <a:gd name="connsiteY5" fmla="*/ 342655 h 351647"/>
                  <a:gd name="connsiteX6" fmla="*/ 8992 w 1936886"/>
                  <a:gd name="connsiteY6" fmla="*/ 333663 h 351647"/>
                  <a:gd name="connsiteX7" fmla="*/ 8992 w 1936886"/>
                  <a:gd name="connsiteY7" fmla="*/ 296592 h 351647"/>
                  <a:gd name="connsiteX8" fmla="*/ 1927894 w 1936886"/>
                  <a:gd name="connsiteY8" fmla="*/ 296592 h 351647"/>
                  <a:gd name="connsiteX9" fmla="*/ 1936886 w 1936886"/>
                  <a:gd name="connsiteY9" fmla="*/ 305584 h 351647"/>
                  <a:gd name="connsiteX10" fmla="*/ 1927894 w 1936886"/>
                  <a:gd name="connsiteY10" fmla="*/ 314576 h 351647"/>
                  <a:gd name="connsiteX11" fmla="*/ 8992 w 1936886"/>
                  <a:gd name="connsiteY11" fmla="*/ 314576 h 351647"/>
                  <a:gd name="connsiteX12" fmla="*/ 0 w 1936886"/>
                  <a:gd name="connsiteY12" fmla="*/ 305584 h 351647"/>
                  <a:gd name="connsiteX13" fmla="*/ 8992 w 1936886"/>
                  <a:gd name="connsiteY13" fmla="*/ 296592 h 351647"/>
                  <a:gd name="connsiteX14" fmla="*/ 8992 w 1936886"/>
                  <a:gd name="connsiteY14" fmla="*/ 259518 h 351647"/>
                  <a:gd name="connsiteX15" fmla="*/ 1927894 w 1936886"/>
                  <a:gd name="connsiteY15" fmla="*/ 259518 h 351647"/>
                  <a:gd name="connsiteX16" fmla="*/ 1936886 w 1936886"/>
                  <a:gd name="connsiteY16" fmla="*/ 268510 h 351647"/>
                  <a:gd name="connsiteX17" fmla="*/ 1927894 w 1936886"/>
                  <a:gd name="connsiteY17" fmla="*/ 277502 h 351647"/>
                  <a:gd name="connsiteX18" fmla="*/ 8992 w 1936886"/>
                  <a:gd name="connsiteY18" fmla="*/ 277502 h 351647"/>
                  <a:gd name="connsiteX19" fmla="*/ 0 w 1936886"/>
                  <a:gd name="connsiteY19" fmla="*/ 268510 h 351647"/>
                  <a:gd name="connsiteX20" fmla="*/ 8992 w 1936886"/>
                  <a:gd name="connsiteY20" fmla="*/ 259518 h 351647"/>
                  <a:gd name="connsiteX21" fmla="*/ 8992 w 1936886"/>
                  <a:gd name="connsiteY21" fmla="*/ 222444 h 351647"/>
                  <a:gd name="connsiteX22" fmla="*/ 1927894 w 1936886"/>
                  <a:gd name="connsiteY22" fmla="*/ 222444 h 351647"/>
                  <a:gd name="connsiteX23" fmla="*/ 1936886 w 1936886"/>
                  <a:gd name="connsiteY23" fmla="*/ 231436 h 351647"/>
                  <a:gd name="connsiteX24" fmla="*/ 1927894 w 1936886"/>
                  <a:gd name="connsiteY24" fmla="*/ 240428 h 351647"/>
                  <a:gd name="connsiteX25" fmla="*/ 8992 w 1936886"/>
                  <a:gd name="connsiteY25" fmla="*/ 240428 h 351647"/>
                  <a:gd name="connsiteX26" fmla="*/ 0 w 1936886"/>
                  <a:gd name="connsiteY26" fmla="*/ 231436 h 351647"/>
                  <a:gd name="connsiteX27" fmla="*/ 8992 w 1936886"/>
                  <a:gd name="connsiteY27" fmla="*/ 222444 h 351647"/>
                  <a:gd name="connsiteX28" fmla="*/ 8992 w 1936886"/>
                  <a:gd name="connsiteY28" fmla="*/ 185370 h 351647"/>
                  <a:gd name="connsiteX29" fmla="*/ 1927894 w 1936886"/>
                  <a:gd name="connsiteY29" fmla="*/ 185370 h 351647"/>
                  <a:gd name="connsiteX30" fmla="*/ 1936886 w 1936886"/>
                  <a:gd name="connsiteY30" fmla="*/ 194362 h 351647"/>
                  <a:gd name="connsiteX31" fmla="*/ 1927894 w 1936886"/>
                  <a:gd name="connsiteY31" fmla="*/ 203354 h 351647"/>
                  <a:gd name="connsiteX32" fmla="*/ 8992 w 1936886"/>
                  <a:gd name="connsiteY32" fmla="*/ 203354 h 351647"/>
                  <a:gd name="connsiteX33" fmla="*/ 0 w 1936886"/>
                  <a:gd name="connsiteY33" fmla="*/ 194362 h 351647"/>
                  <a:gd name="connsiteX34" fmla="*/ 8992 w 1936886"/>
                  <a:gd name="connsiteY34" fmla="*/ 185370 h 351647"/>
                  <a:gd name="connsiteX35" fmla="*/ 8992 w 1936886"/>
                  <a:gd name="connsiteY35" fmla="*/ 148296 h 351647"/>
                  <a:gd name="connsiteX36" fmla="*/ 1927894 w 1936886"/>
                  <a:gd name="connsiteY36" fmla="*/ 148296 h 351647"/>
                  <a:gd name="connsiteX37" fmla="*/ 1936886 w 1936886"/>
                  <a:gd name="connsiteY37" fmla="*/ 157288 h 351647"/>
                  <a:gd name="connsiteX38" fmla="*/ 1927894 w 1936886"/>
                  <a:gd name="connsiteY38" fmla="*/ 166280 h 351647"/>
                  <a:gd name="connsiteX39" fmla="*/ 8992 w 1936886"/>
                  <a:gd name="connsiteY39" fmla="*/ 166280 h 351647"/>
                  <a:gd name="connsiteX40" fmla="*/ 0 w 1936886"/>
                  <a:gd name="connsiteY40" fmla="*/ 157288 h 351647"/>
                  <a:gd name="connsiteX41" fmla="*/ 8992 w 1936886"/>
                  <a:gd name="connsiteY41" fmla="*/ 148296 h 351647"/>
                  <a:gd name="connsiteX42" fmla="*/ 8992 w 1936886"/>
                  <a:gd name="connsiteY42" fmla="*/ 111222 h 351647"/>
                  <a:gd name="connsiteX43" fmla="*/ 1927894 w 1936886"/>
                  <a:gd name="connsiteY43" fmla="*/ 111222 h 351647"/>
                  <a:gd name="connsiteX44" fmla="*/ 1936886 w 1936886"/>
                  <a:gd name="connsiteY44" fmla="*/ 120214 h 351647"/>
                  <a:gd name="connsiteX45" fmla="*/ 1927894 w 1936886"/>
                  <a:gd name="connsiteY45" fmla="*/ 129206 h 351647"/>
                  <a:gd name="connsiteX46" fmla="*/ 8992 w 1936886"/>
                  <a:gd name="connsiteY46" fmla="*/ 129206 h 351647"/>
                  <a:gd name="connsiteX47" fmla="*/ 0 w 1936886"/>
                  <a:gd name="connsiteY47" fmla="*/ 120214 h 351647"/>
                  <a:gd name="connsiteX48" fmla="*/ 8992 w 1936886"/>
                  <a:gd name="connsiteY48" fmla="*/ 111222 h 351647"/>
                  <a:gd name="connsiteX49" fmla="*/ 8992 w 1936886"/>
                  <a:gd name="connsiteY49" fmla="*/ 74148 h 351647"/>
                  <a:gd name="connsiteX50" fmla="*/ 1927894 w 1936886"/>
                  <a:gd name="connsiteY50" fmla="*/ 74148 h 351647"/>
                  <a:gd name="connsiteX51" fmla="*/ 1936886 w 1936886"/>
                  <a:gd name="connsiteY51" fmla="*/ 83140 h 351647"/>
                  <a:gd name="connsiteX52" fmla="*/ 1927894 w 1936886"/>
                  <a:gd name="connsiteY52" fmla="*/ 92132 h 351647"/>
                  <a:gd name="connsiteX53" fmla="*/ 8992 w 1936886"/>
                  <a:gd name="connsiteY53" fmla="*/ 92132 h 351647"/>
                  <a:gd name="connsiteX54" fmla="*/ 0 w 1936886"/>
                  <a:gd name="connsiteY54" fmla="*/ 83140 h 351647"/>
                  <a:gd name="connsiteX55" fmla="*/ 8992 w 1936886"/>
                  <a:gd name="connsiteY55" fmla="*/ 74148 h 351647"/>
                  <a:gd name="connsiteX56" fmla="*/ 8992 w 1936886"/>
                  <a:gd name="connsiteY56" fmla="*/ 37074 h 351647"/>
                  <a:gd name="connsiteX57" fmla="*/ 1927894 w 1936886"/>
                  <a:gd name="connsiteY57" fmla="*/ 37074 h 351647"/>
                  <a:gd name="connsiteX58" fmla="*/ 1936886 w 1936886"/>
                  <a:gd name="connsiteY58" fmla="*/ 46066 h 351647"/>
                  <a:gd name="connsiteX59" fmla="*/ 1927894 w 1936886"/>
                  <a:gd name="connsiteY59" fmla="*/ 55058 h 351647"/>
                  <a:gd name="connsiteX60" fmla="*/ 8992 w 1936886"/>
                  <a:gd name="connsiteY60" fmla="*/ 55058 h 351647"/>
                  <a:gd name="connsiteX61" fmla="*/ 0 w 1936886"/>
                  <a:gd name="connsiteY61" fmla="*/ 46066 h 351647"/>
                  <a:gd name="connsiteX62" fmla="*/ 8992 w 1936886"/>
                  <a:gd name="connsiteY62" fmla="*/ 37074 h 351647"/>
                  <a:gd name="connsiteX63" fmla="*/ 8992 w 1936886"/>
                  <a:gd name="connsiteY63" fmla="*/ 0 h 351647"/>
                  <a:gd name="connsiteX64" fmla="*/ 1927894 w 1936886"/>
                  <a:gd name="connsiteY64" fmla="*/ 0 h 351647"/>
                  <a:gd name="connsiteX65" fmla="*/ 1936886 w 1936886"/>
                  <a:gd name="connsiteY65" fmla="*/ 8992 h 351647"/>
                  <a:gd name="connsiteX66" fmla="*/ 1927894 w 1936886"/>
                  <a:gd name="connsiteY66" fmla="*/ 17984 h 351647"/>
                  <a:gd name="connsiteX67" fmla="*/ 8992 w 1936886"/>
                  <a:gd name="connsiteY67" fmla="*/ 17984 h 351647"/>
                  <a:gd name="connsiteX68" fmla="*/ 0 w 1936886"/>
                  <a:gd name="connsiteY68" fmla="*/ 8992 h 351647"/>
                  <a:gd name="connsiteX69" fmla="*/ 8992 w 1936886"/>
                  <a:gd name="connsiteY69" fmla="*/ 0 h 35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936886" h="351647">
                    <a:moveTo>
                      <a:pt x="8992" y="333663"/>
                    </a:moveTo>
                    <a:lnTo>
                      <a:pt x="1927894" y="333663"/>
                    </a:lnTo>
                    <a:cubicBezTo>
                      <a:pt x="1932860" y="333663"/>
                      <a:pt x="1936886" y="337689"/>
                      <a:pt x="1936886" y="342655"/>
                    </a:cubicBezTo>
                    <a:cubicBezTo>
                      <a:pt x="1936886" y="347621"/>
                      <a:pt x="1932860" y="351647"/>
                      <a:pt x="1927894" y="351647"/>
                    </a:cubicBezTo>
                    <a:lnTo>
                      <a:pt x="8992" y="351647"/>
                    </a:lnTo>
                    <a:cubicBezTo>
                      <a:pt x="4026" y="351647"/>
                      <a:pt x="0" y="347621"/>
                      <a:pt x="0" y="342655"/>
                    </a:cubicBezTo>
                    <a:cubicBezTo>
                      <a:pt x="0" y="337689"/>
                      <a:pt x="4026" y="333663"/>
                      <a:pt x="8992" y="333663"/>
                    </a:cubicBezTo>
                    <a:close/>
                    <a:moveTo>
                      <a:pt x="8992" y="296592"/>
                    </a:moveTo>
                    <a:lnTo>
                      <a:pt x="1927894" y="296592"/>
                    </a:lnTo>
                    <a:cubicBezTo>
                      <a:pt x="1932860" y="296592"/>
                      <a:pt x="1936886" y="300618"/>
                      <a:pt x="1936886" y="305584"/>
                    </a:cubicBezTo>
                    <a:cubicBezTo>
                      <a:pt x="1936886" y="310550"/>
                      <a:pt x="1932860" y="314576"/>
                      <a:pt x="1927894" y="314576"/>
                    </a:cubicBezTo>
                    <a:lnTo>
                      <a:pt x="8992" y="314576"/>
                    </a:lnTo>
                    <a:cubicBezTo>
                      <a:pt x="4026" y="314576"/>
                      <a:pt x="0" y="310550"/>
                      <a:pt x="0" y="305584"/>
                    </a:cubicBezTo>
                    <a:cubicBezTo>
                      <a:pt x="0" y="300618"/>
                      <a:pt x="4026" y="296592"/>
                      <a:pt x="8992" y="296592"/>
                    </a:cubicBezTo>
                    <a:close/>
                    <a:moveTo>
                      <a:pt x="8992" y="259518"/>
                    </a:moveTo>
                    <a:lnTo>
                      <a:pt x="1927894" y="259518"/>
                    </a:lnTo>
                    <a:cubicBezTo>
                      <a:pt x="1932860" y="259518"/>
                      <a:pt x="1936886" y="263544"/>
                      <a:pt x="1936886" y="268510"/>
                    </a:cubicBezTo>
                    <a:cubicBezTo>
                      <a:pt x="1936886" y="273476"/>
                      <a:pt x="1932860" y="277502"/>
                      <a:pt x="1927894" y="277502"/>
                    </a:cubicBezTo>
                    <a:lnTo>
                      <a:pt x="8992" y="277502"/>
                    </a:lnTo>
                    <a:cubicBezTo>
                      <a:pt x="4026" y="277502"/>
                      <a:pt x="0" y="273476"/>
                      <a:pt x="0" y="268510"/>
                    </a:cubicBezTo>
                    <a:cubicBezTo>
                      <a:pt x="0" y="263544"/>
                      <a:pt x="4026" y="259518"/>
                      <a:pt x="8992" y="259518"/>
                    </a:cubicBezTo>
                    <a:close/>
                    <a:moveTo>
                      <a:pt x="8992" y="222444"/>
                    </a:moveTo>
                    <a:lnTo>
                      <a:pt x="1927894" y="222444"/>
                    </a:lnTo>
                    <a:cubicBezTo>
                      <a:pt x="1932860" y="222444"/>
                      <a:pt x="1936886" y="226470"/>
                      <a:pt x="1936886" y="231436"/>
                    </a:cubicBezTo>
                    <a:cubicBezTo>
                      <a:pt x="1936886" y="236402"/>
                      <a:pt x="1932860" y="240428"/>
                      <a:pt x="1927894" y="240428"/>
                    </a:cubicBezTo>
                    <a:lnTo>
                      <a:pt x="8992" y="240428"/>
                    </a:lnTo>
                    <a:cubicBezTo>
                      <a:pt x="4026" y="240428"/>
                      <a:pt x="0" y="236402"/>
                      <a:pt x="0" y="231436"/>
                    </a:cubicBezTo>
                    <a:cubicBezTo>
                      <a:pt x="0" y="226470"/>
                      <a:pt x="4026" y="222444"/>
                      <a:pt x="8992" y="222444"/>
                    </a:cubicBezTo>
                    <a:close/>
                    <a:moveTo>
                      <a:pt x="8992" y="185370"/>
                    </a:moveTo>
                    <a:lnTo>
                      <a:pt x="1927894" y="185370"/>
                    </a:lnTo>
                    <a:cubicBezTo>
                      <a:pt x="1932860" y="185370"/>
                      <a:pt x="1936886" y="189396"/>
                      <a:pt x="1936886" y="194362"/>
                    </a:cubicBezTo>
                    <a:cubicBezTo>
                      <a:pt x="1936886" y="199328"/>
                      <a:pt x="1932860" y="203354"/>
                      <a:pt x="1927894" y="203354"/>
                    </a:cubicBezTo>
                    <a:lnTo>
                      <a:pt x="8992" y="203354"/>
                    </a:lnTo>
                    <a:cubicBezTo>
                      <a:pt x="4026" y="203354"/>
                      <a:pt x="0" y="199328"/>
                      <a:pt x="0" y="194362"/>
                    </a:cubicBezTo>
                    <a:cubicBezTo>
                      <a:pt x="0" y="189396"/>
                      <a:pt x="4026" y="185370"/>
                      <a:pt x="8992" y="185370"/>
                    </a:cubicBezTo>
                    <a:close/>
                    <a:moveTo>
                      <a:pt x="8992" y="148296"/>
                    </a:moveTo>
                    <a:lnTo>
                      <a:pt x="1927894" y="148296"/>
                    </a:lnTo>
                    <a:cubicBezTo>
                      <a:pt x="1932860" y="148296"/>
                      <a:pt x="1936886" y="152322"/>
                      <a:pt x="1936886" y="157288"/>
                    </a:cubicBezTo>
                    <a:cubicBezTo>
                      <a:pt x="1936886" y="162254"/>
                      <a:pt x="1932860" y="166280"/>
                      <a:pt x="1927894" y="166280"/>
                    </a:cubicBezTo>
                    <a:lnTo>
                      <a:pt x="8992" y="166280"/>
                    </a:lnTo>
                    <a:cubicBezTo>
                      <a:pt x="4026" y="166280"/>
                      <a:pt x="0" y="162254"/>
                      <a:pt x="0" y="157288"/>
                    </a:cubicBezTo>
                    <a:cubicBezTo>
                      <a:pt x="0" y="152322"/>
                      <a:pt x="4026" y="148296"/>
                      <a:pt x="8992" y="148296"/>
                    </a:cubicBezTo>
                    <a:close/>
                    <a:moveTo>
                      <a:pt x="8992" y="111222"/>
                    </a:moveTo>
                    <a:lnTo>
                      <a:pt x="1927894" y="111222"/>
                    </a:lnTo>
                    <a:cubicBezTo>
                      <a:pt x="1932860" y="111222"/>
                      <a:pt x="1936886" y="115248"/>
                      <a:pt x="1936886" y="120214"/>
                    </a:cubicBezTo>
                    <a:cubicBezTo>
                      <a:pt x="1936886" y="125180"/>
                      <a:pt x="1932860" y="129206"/>
                      <a:pt x="1927894" y="129206"/>
                    </a:cubicBezTo>
                    <a:lnTo>
                      <a:pt x="8992" y="129206"/>
                    </a:lnTo>
                    <a:cubicBezTo>
                      <a:pt x="4026" y="129206"/>
                      <a:pt x="0" y="125180"/>
                      <a:pt x="0" y="120214"/>
                    </a:cubicBezTo>
                    <a:cubicBezTo>
                      <a:pt x="0" y="115248"/>
                      <a:pt x="4026" y="111222"/>
                      <a:pt x="8992" y="111222"/>
                    </a:cubicBezTo>
                    <a:close/>
                    <a:moveTo>
                      <a:pt x="8992" y="74148"/>
                    </a:moveTo>
                    <a:lnTo>
                      <a:pt x="1927894" y="74148"/>
                    </a:lnTo>
                    <a:cubicBezTo>
                      <a:pt x="1932860" y="74148"/>
                      <a:pt x="1936886" y="78174"/>
                      <a:pt x="1936886" y="83140"/>
                    </a:cubicBezTo>
                    <a:cubicBezTo>
                      <a:pt x="1936886" y="88106"/>
                      <a:pt x="1932860" y="92132"/>
                      <a:pt x="1927894" y="92132"/>
                    </a:cubicBezTo>
                    <a:lnTo>
                      <a:pt x="8992" y="92132"/>
                    </a:lnTo>
                    <a:cubicBezTo>
                      <a:pt x="4026" y="92132"/>
                      <a:pt x="0" y="88106"/>
                      <a:pt x="0" y="83140"/>
                    </a:cubicBezTo>
                    <a:cubicBezTo>
                      <a:pt x="0" y="78174"/>
                      <a:pt x="4026" y="74148"/>
                      <a:pt x="8992" y="74148"/>
                    </a:cubicBezTo>
                    <a:close/>
                    <a:moveTo>
                      <a:pt x="8992" y="37074"/>
                    </a:moveTo>
                    <a:lnTo>
                      <a:pt x="1927894" y="37074"/>
                    </a:lnTo>
                    <a:cubicBezTo>
                      <a:pt x="1932860" y="37074"/>
                      <a:pt x="1936886" y="41100"/>
                      <a:pt x="1936886" y="46066"/>
                    </a:cubicBezTo>
                    <a:cubicBezTo>
                      <a:pt x="1936886" y="51032"/>
                      <a:pt x="1932860" y="55058"/>
                      <a:pt x="1927894" y="55058"/>
                    </a:cubicBezTo>
                    <a:lnTo>
                      <a:pt x="8992" y="55058"/>
                    </a:lnTo>
                    <a:cubicBezTo>
                      <a:pt x="4026" y="55058"/>
                      <a:pt x="0" y="51032"/>
                      <a:pt x="0" y="46066"/>
                    </a:cubicBezTo>
                    <a:cubicBezTo>
                      <a:pt x="0" y="41100"/>
                      <a:pt x="4026" y="37074"/>
                      <a:pt x="8992" y="37074"/>
                    </a:cubicBezTo>
                    <a:close/>
                    <a:moveTo>
                      <a:pt x="8992" y="0"/>
                    </a:moveTo>
                    <a:lnTo>
                      <a:pt x="1927894" y="0"/>
                    </a:lnTo>
                    <a:cubicBezTo>
                      <a:pt x="1932860" y="0"/>
                      <a:pt x="1936886" y="4026"/>
                      <a:pt x="1936886" y="8992"/>
                    </a:cubicBezTo>
                    <a:cubicBezTo>
                      <a:pt x="1936886" y="13958"/>
                      <a:pt x="1932860" y="17984"/>
                      <a:pt x="1927894" y="17984"/>
                    </a:cubicBezTo>
                    <a:lnTo>
                      <a:pt x="8992" y="17984"/>
                    </a:lnTo>
                    <a:cubicBezTo>
                      <a:pt x="4026" y="17984"/>
                      <a:pt x="0" y="13958"/>
                      <a:pt x="0" y="8992"/>
                    </a:cubicBezTo>
                    <a:cubicBezTo>
                      <a:pt x="0" y="4026"/>
                      <a:pt x="4026" y="0"/>
                      <a:pt x="89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698">
                <a:extLst>
                  <a:ext uri="{FF2B5EF4-FFF2-40B4-BE49-F238E27FC236}">
                    <a16:creationId xmlns:a16="http://schemas.microsoft.com/office/drawing/2014/main" id="{64A366E0-C0D8-FA20-01AF-E5A018323D72}"/>
                  </a:ext>
                </a:extLst>
              </p:cNvPr>
              <p:cNvSpPr/>
              <p:nvPr/>
            </p:nvSpPr>
            <p:spPr>
              <a:xfrm>
                <a:off x="3800623" y="5585489"/>
                <a:ext cx="177652" cy="17765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4721D13F-9105-D5B0-9695-7CFAE3386333}"/>
                  </a:ext>
                </a:extLst>
              </p:cNvPr>
              <p:cNvSpPr/>
              <p:nvPr/>
            </p:nvSpPr>
            <p:spPr>
              <a:xfrm>
                <a:off x="3816350" y="5601216"/>
                <a:ext cx="146198" cy="146198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2" name="グループ化 681">
              <a:extLst>
                <a:ext uri="{FF2B5EF4-FFF2-40B4-BE49-F238E27FC236}">
                  <a16:creationId xmlns:a16="http://schemas.microsoft.com/office/drawing/2014/main" id="{62CA8190-ADA5-58F6-F0F9-D4ED66C1ADC3}"/>
                </a:ext>
              </a:extLst>
            </p:cNvPr>
            <p:cNvGrpSpPr/>
            <p:nvPr/>
          </p:nvGrpSpPr>
          <p:grpSpPr>
            <a:xfrm>
              <a:off x="2887864" y="3216397"/>
              <a:ext cx="2005013" cy="438821"/>
              <a:chOff x="6336645" y="2942301"/>
              <a:chExt cx="1439862" cy="1439862"/>
            </a:xfrm>
            <a:noFill/>
          </p:grpSpPr>
          <p:sp>
            <p:nvSpPr>
              <p:cNvPr id="683" name="正方形/長方形 682">
                <a:extLst>
                  <a:ext uri="{FF2B5EF4-FFF2-40B4-BE49-F238E27FC236}">
                    <a16:creationId xmlns:a16="http://schemas.microsoft.com/office/drawing/2014/main" id="{28E28FA8-47C3-34C8-1323-5AE3DAAF6B92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正方形/長方形 683">
                <a:extLst>
                  <a:ext uri="{FF2B5EF4-FFF2-40B4-BE49-F238E27FC236}">
                    <a16:creationId xmlns:a16="http://schemas.microsoft.com/office/drawing/2014/main" id="{2631E992-FC5A-1364-32B4-34A107E521E4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正方形/長方形 684">
                <a:extLst>
                  <a:ext uri="{FF2B5EF4-FFF2-40B4-BE49-F238E27FC236}">
                    <a16:creationId xmlns:a16="http://schemas.microsoft.com/office/drawing/2014/main" id="{642E6665-08A5-31B3-EF42-563A848E763F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正方形/長方形 685">
                <a:extLst>
                  <a:ext uri="{FF2B5EF4-FFF2-40B4-BE49-F238E27FC236}">
                    <a16:creationId xmlns:a16="http://schemas.microsoft.com/office/drawing/2014/main" id="{962E5AA6-921B-BD72-B85A-9C7E491910A8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正方形/長方形 686">
                <a:extLst>
                  <a:ext uri="{FF2B5EF4-FFF2-40B4-BE49-F238E27FC236}">
                    <a16:creationId xmlns:a16="http://schemas.microsoft.com/office/drawing/2014/main" id="{D9320833-8055-CEA9-03B4-615DAF7021F1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正方形/長方形 687">
                <a:extLst>
                  <a:ext uri="{FF2B5EF4-FFF2-40B4-BE49-F238E27FC236}">
                    <a16:creationId xmlns:a16="http://schemas.microsoft.com/office/drawing/2014/main" id="{80D6E117-79CD-0300-628C-F43626A34870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正方形/長方形 688">
                <a:extLst>
                  <a:ext uri="{FF2B5EF4-FFF2-40B4-BE49-F238E27FC236}">
                    <a16:creationId xmlns:a16="http://schemas.microsoft.com/office/drawing/2014/main" id="{BC41D5E2-6131-10BF-AE80-E9CCB6873785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正方形/長方形 689">
                <a:extLst>
                  <a:ext uri="{FF2B5EF4-FFF2-40B4-BE49-F238E27FC236}">
                    <a16:creationId xmlns:a16="http://schemas.microsoft.com/office/drawing/2014/main" id="{3E3C78B8-94C9-CA49-A193-7389E845D703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正方形/長方形 690">
                <a:extLst>
                  <a:ext uri="{FF2B5EF4-FFF2-40B4-BE49-F238E27FC236}">
                    <a16:creationId xmlns:a16="http://schemas.microsoft.com/office/drawing/2014/main" id="{E8B9B224-FF73-724A-FCB4-04B5019455A2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正方形/長方形 691">
                <a:extLst>
                  <a:ext uri="{FF2B5EF4-FFF2-40B4-BE49-F238E27FC236}">
                    <a16:creationId xmlns:a16="http://schemas.microsoft.com/office/drawing/2014/main" id="{B1F9610E-94E2-34F2-5923-4B8BB6FB1107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正方形/長方形 692">
                <a:extLst>
                  <a:ext uri="{FF2B5EF4-FFF2-40B4-BE49-F238E27FC236}">
                    <a16:creationId xmlns:a16="http://schemas.microsoft.com/office/drawing/2014/main" id="{B1C03199-0BE7-E19F-F3C9-771DCC4B174F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正方形/長方形 693">
                <a:extLst>
                  <a:ext uri="{FF2B5EF4-FFF2-40B4-BE49-F238E27FC236}">
                    <a16:creationId xmlns:a16="http://schemas.microsoft.com/office/drawing/2014/main" id="{2924E517-DA15-F9D6-7C09-84DDDEFF88FF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正方形/長方形 694">
                <a:extLst>
                  <a:ext uri="{FF2B5EF4-FFF2-40B4-BE49-F238E27FC236}">
                    <a16:creationId xmlns:a16="http://schemas.microsoft.com/office/drawing/2014/main" id="{16DBCF9A-5535-D1A0-FD80-DEAB53039EFB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正方形/長方形 695">
                <a:extLst>
                  <a:ext uri="{FF2B5EF4-FFF2-40B4-BE49-F238E27FC236}">
                    <a16:creationId xmlns:a16="http://schemas.microsoft.com/office/drawing/2014/main" id="{A87A5040-399D-D882-EB0B-9762C7A86EFB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01" name="グループ化 700">
            <a:extLst>
              <a:ext uri="{FF2B5EF4-FFF2-40B4-BE49-F238E27FC236}">
                <a16:creationId xmlns:a16="http://schemas.microsoft.com/office/drawing/2014/main" id="{13F458C8-1AA6-8A0D-A5DC-7766ACEBBBE4}"/>
              </a:ext>
            </a:extLst>
          </p:cNvPr>
          <p:cNvGrpSpPr/>
          <p:nvPr/>
        </p:nvGrpSpPr>
        <p:grpSpPr>
          <a:xfrm>
            <a:off x="2886376" y="2861006"/>
            <a:ext cx="2007989" cy="264287"/>
            <a:chOff x="2886376" y="2861006"/>
            <a:chExt cx="2007989" cy="264287"/>
          </a:xfrm>
        </p:grpSpPr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7D981371-C452-29AA-8D2C-5F97170B1ED2}"/>
                </a:ext>
              </a:extLst>
            </p:cNvPr>
            <p:cNvGrpSpPr/>
            <p:nvPr/>
          </p:nvGrpSpPr>
          <p:grpSpPr>
            <a:xfrm>
              <a:off x="2889817" y="2865369"/>
              <a:ext cx="2001107" cy="259924"/>
              <a:chOff x="2888896" y="5199565"/>
              <a:chExt cx="2001107" cy="259924"/>
            </a:xfrm>
          </p:grpSpPr>
          <p:sp>
            <p:nvSpPr>
              <p:cNvPr id="714" name="正方形/長方形 713">
                <a:extLst>
                  <a:ext uri="{FF2B5EF4-FFF2-40B4-BE49-F238E27FC236}">
                    <a16:creationId xmlns:a16="http://schemas.microsoft.com/office/drawing/2014/main" id="{97E9E5D4-2CFF-47E6-B4CD-888F7972D6FD}"/>
                  </a:ext>
                </a:extLst>
              </p:cNvPr>
              <p:cNvSpPr/>
              <p:nvPr/>
            </p:nvSpPr>
            <p:spPr>
              <a:xfrm>
                <a:off x="2888896" y="5199565"/>
                <a:ext cx="2001107" cy="25992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47AD0312-5EF8-FADA-2230-5A4E15DB93AC}"/>
                  </a:ext>
                </a:extLst>
              </p:cNvPr>
              <p:cNvSpPr/>
              <p:nvPr/>
            </p:nvSpPr>
            <p:spPr>
              <a:xfrm>
                <a:off x="2921006" y="5244194"/>
                <a:ext cx="1936886" cy="177808"/>
              </a:xfrm>
              <a:custGeom>
                <a:avLst/>
                <a:gdLst>
                  <a:gd name="connsiteX0" fmla="*/ 8992 w 1936886"/>
                  <a:gd name="connsiteY0" fmla="*/ 159824 h 177808"/>
                  <a:gd name="connsiteX1" fmla="*/ 1927894 w 1936886"/>
                  <a:gd name="connsiteY1" fmla="*/ 159824 h 177808"/>
                  <a:gd name="connsiteX2" fmla="*/ 1936886 w 1936886"/>
                  <a:gd name="connsiteY2" fmla="*/ 168816 h 177808"/>
                  <a:gd name="connsiteX3" fmla="*/ 1927894 w 1936886"/>
                  <a:gd name="connsiteY3" fmla="*/ 177808 h 177808"/>
                  <a:gd name="connsiteX4" fmla="*/ 8992 w 1936886"/>
                  <a:gd name="connsiteY4" fmla="*/ 177808 h 177808"/>
                  <a:gd name="connsiteX5" fmla="*/ 0 w 1936886"/>
                  <a:gd name="connsiteY5" fmla="*/ 168816 h 177808"/>
                  <a:gd name="connsiteX6" fmla="*/ 8992 w 1936886"/>
                  <a:gd name="connsiteY6" fmla="*/ 159824 h 177808"/>
                  <a:gd name="connsiteX7" fmla="*/ 8992 w 1936886"/>
                  <a:gd name="connsiteY7" fmla="*/ 119868 h 177808"/>
                  <a:gd name="connsiteX8" fmla="*/ 1927894 w 1936886"/>
                  <a:gd name="connsiteY8" fmla="*/ 119868 h 177808"/>
                  <a:gd name="connsiteX9" fmla="*/ 1936886 w 1936886"/>
                  <a:gd name="connsiteY9" fmla="*/ 128860 h 177808"/>
                  <a:gd name="connsiteX10" fmla="*/ 1927894 w 1936886"/>
                  <a:gd name="connsiteY10" fmla="*/ 137852 h 177808"/>
                  <a:gd name="connsiteX11" fmla="*/ 8992 w 1936886"/>
                  <a:gd name="connsiteY11" fmla="*/ 137852 h 177808"/>
                  <a:gd name="connsiteX12" fmla="*/ 0 w 1936886"/>
                  <a:gd name="connsiteY12" fmla="*/ 128860 h 177808"/>
                  <a:gd name="connsiteX13" fmla="*/ 8992 w 1936886"/>
                  <a:gd name="connsiteY13" fmla="*/ 119868 h 177808"/>
                  <a:gd name="connsiteX14" fmla="*/ 8992 w 1936886"/>
                  <a:gd name="connsiteY14" fmla="*/ 79912 h 177808"/>
                  <a:gd name="connsiteX15" fmla="*/ 1927894 w 1936886"/>
                  <a:gd name="connsiteY15" fmla="*/ 79912 h 177808"/>
                  <a:gd name="connsiteX16" fmla="*/ 1936886 w 1936886"/>
                  <a:gd name="connsiteY16" fmla="*/ 88904 h 177808"/>
                  <a:gd name="connsiteX17" fmla="*/ 1927894 w 1936886"/>
                  <a:gd name="connsiteY17" fmla="*/ 97896 h 177808"/>
                  <a:gd name="connsiteX18" fmla="*/ 8992 w 1936886"/>
                  <a:gd name="connsiteY18" fmla="*/ 97896 h 177808"/>
                  <a:gd name="connsiteX19" fmla="*/ 0 w 1936886"/>
                  <a:gd name="connsiteY19" fmla="*/ 88904 h 177808"/>
                  <a:gd name="connsiteX20" fmla="*/ 8992 w 1936886"/>
                  <a:gd name="connsiteY20" fmla="*/ 79912 h 177808"/>
                  <a:gd name="connsiteX21" fmla="*/ 8992 w 1936886"/>
                  <a:gd name="connsiteY21" fmla="*/ 39956 h 177808"/>
                  <a:gd name="connsiteX22" fmla="*/ 1927894 w 1936886"/>
                  <a:gd name="connsiteY22" fmla="*/ 39956 h 177808"/>
                  <a:gd name="connsiteX23" fmla="*/ 1936886 w 1936886"/>
                  <a:gd name="connsiteY23" fmla="*/ 48948 h 177808"/>
                  <a:gd name="connsiteX24" fmla="*/ 1927894 w 1936886"/>
                  <a:gd name="connsiteY24" fmla="*/ 57940 h 177808"/>
                  <a:gd name="connsiteX25" fmla="*/ 8992 w 1936886"/>
                  <a:gd name="connsiteY25" fmla="*/ 57940 h 177808"/>
                  <a:gd name="connsiteX26" fmla="*/ 0 w 1936886"/>
                  <a:gd name="connsiteY26" fmla="*/ 48948 h 177808"/>
                  <a:gd name="connsiteX27" fmla="*/ 8992 w 1936886"/>
                  <a:gd name="connsiteY27" fmla="*/ 39956 h 177808"/>
                  <a:gd name="connsiteX28" fmla="*/ 8992 w 1936886"/>
                  <a:gd name="connsiteY28" fmla="*/ 0 h 177808"/>
                  <a:gd name="connsiteX29" fmla="*/ 1927894 w 1936886"/>
                  <a:gd name="connsiteY29" fmla="*/ 0 h 177808"/>
                  <a:gd name="connsiteX30" fmla="*/ 1936886 w 1936886"/>
                  <a:gd name="connsiteY30" fmla="*/ 8992 h 177808"/>
                  <a:gd name="connsiteX31" fmla="*/ 1927894 w 1936886"/>
                  <a:gd name="connsiteY31" fmla="*/ 17984 h 177808"/>
                  <a:gd name="connsiteX32" fmla="*/ 8992 w 1936886"/>
                  <a:gd name="connsiteY32" fmla="*/ 17984 h 177808"/>
                  <a:gd name="connsiteX33" fmla="*/ 0 w 1936886"/>
                  <a:gd name="connsiteY33" fmla="*/ 8992 h 177808"/>
                  <a:gd name="connsiteX34" fmla="*/ 8992 w 1936886"/>
                  <a:gd name="connsiteY34" fmla="*/ 0 h 177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936886" h="177808">
                    <a:moveTo>
                      <a:pt x="8992" y="159824"/>
                    </a:moveTo>
                    <a:lnTo>
                      <a:pt x="1927894" y="159824"/>
                    </a:lnTo>
                    <a:cubicBezTo>
                      <a:pt x="1932860" y="159824"/>
                      <a:pt x="1936886" y="163850"/>
                      <a:pt x="1936886" y="168816"/>
                    </a:cubicBezTo>
                    <a:cubicBezTo>
                      <a:pt x="1936886" y="173782"/>
                      <a:pt x="1932860" y="177808"/>
                      <a:pt x="1927894" y="177808"/>
                    </a:cubicBezTo>
                    <a:lnTo>
                      <a:pt x="8992" y="177808"/>
                    </a:lnTo>
                    <a:cubicBezTo>
                      <a:pt x="4026" y="177808"/>
                      <a:pt x="0" y="173782"/>
                      <a:pt x="0" y="168816"/>
                    </a:cubicBezTo>
                    <a:cubicBezTo>
                      <a:pt x="0" y="163850"/>
                      <a:pt x="4026" y="159824"/>
                      <a:pt x="8992" y="159824"/>
                    </a:cubicBezTo>
                    <a:close/>
                    <a:moveTo>
                      <a:pt x="8992" y="119868"/>
                    </a:moveTo>
                    <a:lnTo>
                      <a:pt x="1927894" y="119868"/>
                    </a:lnTo>
                    <a:cubicBezTo>
                      <a:pt x="1932860" y="119868"/>
                      <a:pt x="1936886" y="123894"/>
                      <a:pt x="1936886" y="128860"/>
                    </a:cubicBezTo>
                    <a:cubicBezTo>
                      <a:pt x="1936886" y="133826"/>
                      <a:pt x="1932860" y="137852"/>
                      <a:pt x="1927894" y="137852"/>
                    </a:cubicBezTo>
                    <a:lnTo>
                      <a:pt x="8992" y="137852"/>
                    </a:lnTo>
                    <a:cubicBezTo>
                      <a:pt x="4026" y="137852"/>
                      <a:pt x="0" y="133826"/>
                      <a:pt x="0" y="128860"/>
                    </a:cubicBezTo>
                    <a:cubicBezTo>
                      <a:pt x="0" y="123894"/>
                      <a:pt x="4026" y="119868"/>
                      <a:pt x="8992" y="119868"/>
                    </a:cubicBezTo>
                    <a:close/>
                    <a:moveTo>
                      <a:pt x="8992" y="79912"/>
                    </a:moveTo>
                    <a:lnTo>
                      <a:pt x="1927894" y="79912"/>
                    </a:lnTo>
                    <a:cubicBezTo>
                      <a:pt x="1932860" y="79912"/>
                      <a:pt x="1936886" y="83938"/>
                      <a:pt x="1936886" y="88904"/>
                    </a:cubicBezTo>
                    <a:cubicBezTo>
                      <a:pt x="1936886" y="93870"/>
                      <a:pt x="1932860" y="97896"/>
                      <a:pt x="1927894" y="97896"/>
                    </a:cubicBezTo>
                    <a:lnTo>
                      <a:pt x="8992" y="97896"/>
                    </a:lnTo>
                    <a:cubicBezTo>
                      <a:pt x="4026" y="97896"/>
                      <a:pt x="0" y="93870"/>
                      <a:pt x="0" y="88904"/>
                    </a:cubicBezTo>
                    <a:cubicBezTo>
                      <a:pt x="0" y="83938"/>
                      <a:pt x="4026" y="79912"/>
                      <a:pt x="8992" y="79912"/>
                    </a:cubicBezTo>
                    <a:close/>
                    <a:moveTo>
                      <a:pt x="8992" y="39956"/>
                    </a:moveTo>
                    <a:lnTo>
                      <a:pt x="1927894" y="39956"/>
                    </a:lnTo>
                    <a:cubicBezTo>
                      <a:pt x="1932860" y="39956"/>
                      <a:pt x="1936886" y="43982"/>
                      <a:pt x="1936886" y="48948"/>
                    </a:cubicBezTo>
                    <a:cubicBezTo>
                      <a:pt x="1936886" y="53914"/>
                      <a:pt x="1932860" y="57940"/>
                      <a:pt x="1927894" y="57940"/>
                    </a:cubicBezTo>
                    <a:lnTo>
                      <a:pt x="8992" y="57940"/>
                    </a:lnTo>
                    <a:cubicBezTo>
                      <a:pt x="4026" y="57940"/>
                      <a:pt x="0" y="53914"/>
                      <a:pt x="0" y="48948"/>
                    </a:cubicBezTo>
                    <a:cubicBezTo>
                      <a:pt x="0" y="43982"/>
                      <a:pt x="4026" y="39956"/>
                      <a:pt x="8992" y="39956"/>
                    </a:cubicBezTo>
                    <a:close/>
                    <a:moveTo>
                      <a:pt x="8992" y="0"/>
                    </a:moveTo>
                    <a:lnTo>
                      <a:pt x="1927894" y="0"/>
                    </a:lnTo>
                    <a:cubicBezTo>
                      <a:pt x="1932860" y="0"/>
                      <a:pt x="1936886" y="4026"/>
                      <a:pt x="1936886" y="8992"/>
                    </a:cubicBezTo>
                    <a:cubicBezTo>
                      <a:pt x="1936886" y="13958"/>
                      <a:pt x="1932860" y="17984"/>
                      <a:pt x="1927894" y="17984"/>
                    </a:cubicBezTo>
                    <a:lnTo>
                      <a:pt x="8992" y="17984"/>
                    </a:lnTo>
                    <a:cubicBezTo>
                      <a:pt x="4026" y="17984"/>
                      <a:pt x="0" y="13958"/>
                      <a:pt x="0" y="8992"/>
                    </a:cubicBezTo>
                    <a:cubicBezTo>
                      <a:pt x="0" y="4026"/>
                      <a:pt x="4026" y="0"/>
                      <a:pt x="89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楕円 715">
                <a:extLst>
                  <a:ext uri="{FF2B5EF4-FFF2-40B4-BE49-F238E27FC236}">
                    <a16:creationId xmlns:a16="http://schemas.microsoft.com/office/drawing/2014/main" id="{DD2A5E21-F603-CE2F-8845-D7F2C5949C98}"/>
                  </a:ext>
                </a:extLst>
              </p:cNvPr>
              <p:cNvSpPr/>
              <p:nvPr/>
            </p:nvSpPr>
            <p:spPr>
              <a:xfrm>
                <a:off x="3800623" y="5241568"/>
                <a:ext cx="177652" cy="17765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楕円 716">
                <a:extLst>
                  <a:ext uri="{FF2B5EF4-FFF2-40B4-BE49-F238E27FC236}">
                    <a16:creationId xmlns:a16="http://schemas.microsoft.com/office/drawing/2014/main" id="{F556C1BB-C899-01B7-02AA-4785F3B049B6}"/>
                  </a:ext>
                </a:extLst>
              </p:cNvPr>
              <p:cNvSpPr/>
              <p:nvPr/>
            </p:nvSpPr>
            <p:spPr>
              <a:xfrm>
                <a:off x="3816350" y="5257295"/>
                <a:ext cx="146198" cy="146198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06812853-1BD0-D651-AD54-9C4E9256F03B}"/>
                </a:ext>
              </a:extLst>
            </p:cNvPr>
            <p:cNvGrpSpPr/>
            <p:nvPr/>
          </p:nvGrpSpPr>
          <p:grpSpPr>
            <a:xfrm>
              <a:off x="2886376" y="2861006"/>
              <a:ext cx="2007989" cy="263194"/>
              <a:chOff x="6336645" y="2942301"/>
              <a:chExt cx="1439862" cy="691232"/>
            </a:xfrm>
            <a:noFill/>
          </p:grpSpPr>
          <p:sp>
            <p:nvSpPr>
              <p:cNvPr id="704" name="正方形/長方形 703">
                <a:extLst>
                  <a:ext uri="{FF2B5EF4-FFF2-40B4-BE49-F238E27FC236}">
                    <a16:creationId xmlns:a16="http://schemas.microsoft.com/office/drawing/2014/main" id="{8888EF75-FF54-158C-3D22-CC9BB8A4AFE5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正方形/長方形 704">
                <a:extLst>
                  <a:ext uri="{FF2B5EF4-FFF2-40B4-BE49-F238E27FC236}">
                    <a16:creationId xmlns:a16="http://schemas.microsoft.com/office/drawing/2014/main" id="{AA5F8295-0770-664E-601A-8D431837984D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正方形/長方形 705">
                <a:extLst>
                  <a:ext uri="{FF2B5EF4-FFF2-40B4-BE49-F238E27FC236}">
                    <a16:creationId xmlns:a16="http://schemas.microsoft.com/office/drawing/2014/main" id="{59401B20-451F-C172-34C3-C71D5EAF0026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正方形/長方形 706">
                <a:extLst>
                  <a:ext uri="{FF2B5EF4-FFF2-40B4-BE49-F238E27FC236}">
                    <a16:creationId xmlns:a16="http://schemas.microsoft.com/office/drawing/2014/main" id="{09431D0B-2AD7-E22C-07BD-64A7E4FCCB71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正方形/長方形 707">
                <a:extLst>
                  <a:ext uri="{FF2B5EF4-FFF2-40B4-BE49-F238E27FC236}">
                    <a16:creationId xmlns:a16="http://schemas.microsoft.com/office/drawing/2014/main" id="{54F5EBEA-C259-D060-3991-3C85782F12F5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正方形/長方形 708">
                <a:extLst>
                  <a:ext uri="{FF2B5EF4-FFF2-40B4-BE49-F238E27FC236}">
                    <a16:creationId xmlns:a16="http://schemas.microsoft.com/office/drawing/2014/main" id="{304B373C-BE92-E253-BAE5-EECCD88217A9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正方形/長方形 709">
                <a:extLst>
                  <a:ext uri="{FF2B5EF4-FFF2-40B4-BE49-F238E27FC236}">
                    <a16:creationId xmlns:a16="http://schemas.microsoft.com/office/drawing/2014/main" id="{E5C219D0-4271-9DDD-869C-F324E1656ACD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正方形/長方形 710">
                <a:extLst>
                  <a:ext uri="{FF2B5EF4-FFF2-40B4-BE49-F238E27FC236}">
                    <a16:creationId xmlns:a16="http://schemas.microsoft.com/office/drawing/2014/main" id="{5300F3FC-8029-2052-2B9B-A7E65387F134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正方形/長方形 711">
                <a:extLst>
                  <a:ext uri="{FF2B5EF4-FFF2-40B4-BE49-F238E27FC236}">
                    <a16:creationId xmlns:a16="http://schemas.microsoft.com/office/drawing/2014/main" id="{4C98EBF5-3A9B-423E-A7BE-413D7AD81276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正方形/長方形 712">
                <a:extLst>
                  <a:ext uri="{FF2B5EF4-FFF2-40B4-BE49-F238E27FC236}">
                    <a16:creationId xmlns:a16="http://schemas.microsoft.com/office/drawing/2014/main" id="{83911A7C-D894-F7F9-985A-38BA367F3CED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18" name="グループ化 717">
            <a:extLst>
              <a:ext uri="{FF2B5EF4-FFF2-40B4-BE49-F238E27FC236}">
                <a16:creationId xmlns:a16="http://schemas.microsoft.com/office/drawing/2014/main" id="{AB94C218-2E86-672A-9AC3-0C58E9877ADC}"/>
              </a:ext>
            </a:extLst>
          </p:cNvPr>
          <p:cNvGrpSpPr/>
          <p:nvPr/>
        </p:nvGrpSpPr>
        <p:grpSpPr>
          <a:xfrm>
            <a:off x="2886376" y="3744450"/>
            <a:ext cx="2007989" cy="262570"/>
            <a:chOff x="2886376" y="3744450"/>
            <a:chExt cx="2007989" cy="262570"/>
          </a:xfrm>
        </p:grpSpPr>
        <p:grpSp>
          <p:nvGrpSpPr>
            <p:cNvPr id="719" name="グループ化 718">
              <a:extLst>
                <a:ext uri="{FF2B5EF4-FFF2-40B4-BE49-F238E27FC236}">
                  <a16:creationId xmlns:a16="http://schemas.microsoft.com/office/drawing/2014/main" id="{FEAD2EB5-C0F7-3279-AFB6-00742D64834A}"/>
                </a:ext>
              </a:extLst>
            </p:cNvPr>
            <p:cNvGrpSpPr/>
            <p:nvPr/>
          </p:nvGrpSpPr>
          <p:grpSpPr>
            <a:xfrm>
              <a:off x="2889817" y="3747096"/>
              <a:ext cx="2001107" cy="259924"/>
              <a:chOff x="2888896" y="5966328"/>
              <a:chExt cx="2001107" cy="259924"/>
            </a:xfrm>
          </p:grpSpPr>
          <p:sp>
            <p:nvSpPr>
              <p:cNvPr id="731" name="正方形/長方形 730">
                <a:extLst>
                  <a:ext uri="{FF2B5EF4-FFF2-40B4-BE49-F238E27FC236}">
                    <a16:creationId xmlns:a16="http://schemas.microsoft.com/office/drawing/2014/main" id="{6FED0266-624E-D96F-8468-C77EA09A73F0}"/>
                  </a:ext>
                </a:extLst>
              </p:cNvPr>
              <p:cNvSpPr/>
              <p:nvPr/>
            </p:nvSpPr>
            <p:spPr>
              <a:xfrm>
                <a:off x="2888896" y="5966328"/>
                <a:ext cx="2001107" cy="25992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4686F9E4-D4A6-C73D-0530-E6EDCFFDB066}"/>
                  </a:ext>
                </a:extLst>
              </p:cNvPr>
              <p:cNvSpPr/>
              <p:nvPr/>
            </p:nvSpPr>
            <p:spPr>
              <a:xfrm>
                <a:off x="2922844" y="6010957"/>
                <a:ext cx="799050" cy="177808"/>
              </a:xfrm>
              <a:custGeom>
                <a:avLst/>
                <a:gdLst>
                  <a:gd name="connsiteX0" fmla="*/ 8992 w 799050"/>
                  <a:gd name="connsiteY0" fmla="*/ 159824 h 177808"/>
                  <a:gd name="connsiteX1" fmla="*/ 790058 w 799050"/>
                  <a:gd name="connsiteY1" fmla="*/ 159824 h 177808"/>
                  <a:gd name="connsiteX2" fmla="*/ 799050 w 799050"/>
                  <a:gd name="connsiteY2" fmla="*/ 168816 h 177808"/>
                  <a:gd name="connsiteX3" fmla="*/ 790058 w 799050"/>
                  <a:gd name="connsiteY3" fmla="*/ 177808 h 177808"/>
                  <a:gd name="connsiteX4" fmla="*/ 8992 w 799050"/>
                  <a:gd name="connsiteY4" fmla="*/ 177808 h 177808"/>
                  <a:gd name="connsiteX5" fmla="*/ 0 w 799050"/>
                  <a:gd name="connsiteY5" fmla="*/ 168816 h 177808"/>
                  <a:gd name="connsiteX6" fmla="*/ 8992 w 799050"/>
                  <a:gd name="connsiteY6" fmla="*/ 159824 h 177808"/>
                  <a:gd name="connsiteX7" fmla="*/ 8992 w 799050"/>
                  <a:gd name="connsiteY7" fmla="*/ 119868 h 177808"/>
                  <a:gd name="connsiteX8" fmla="*/ 790058 w 799050"/>
                  <a:gd name="connsiteY8" fmla="*/ 119868 h 177808"/>
                  <a:gd name="connsiteX9" fmla="*/ 799050 w 799050"/>
                  <a:gd name="connsiteY9" fmla="*/ 128860 h 177808"/>
                  <a:gd name="connsiteX10" fmla="*/ 790058 w 799050"/>
                  <a:gd name="connsiteY10" fmla="*/ 137852 h 177808"/>
                  <a:gd name="connsiteX11" fmla="*/ 8992 w 799050"/>
                  <a:gd name="connsiteY11" fmla="*/ 137852 h 177808"/>
                  <a:gd name="connsiteX12" fmla="*/ 0 w 799050"/>
                  <a:gd name="connsiteY12" fmla="*/ 128860 h 177808"/>
                  <a:gd name="connsiteX13" fmla="*/ 8992 w 799050"/>
                  <a:gd name="connsiteY13" fmla="*/ 119868 h 177808"/>
                  <a:gd name="connsiteX14" fmla="*/ 8992 w 799050"/>
                  <a:gd name="connsiteY14" fmla="*/ 79912 h 177808"/>
                  <a:gd name="connsiteX15" fmla="*/ 790058 w 799050"/>
                  <a:gd name="connsiteY15" fmla="*/ 79912 h 177808"/>
                  <a:gd name="connsiteX16" fmla="*/ 799050 w 799050"/>
                  <a:gd name="connsiteY16" fmla="*/ 88904 h 177808"/>
                  <a:gd name="connsiteX17" fmla="*/ 790058 w 799050"/>
                  <a:gd name="connsiteY17" fmla="*/ 97896 h 177808"/>
                  <a:gd name="connsiteX18" fmla="*/ 8992 w 799050"/>
                  <a:gd name="connsiteY18" fmla="*/ 97896 h 177808"/>
                  <a:gd name="connsiteX19" fmla="*/ 0 w 799050"/>
                  <a:gd name="connsiteY19" fmla="*/ 88904 h 177808"/>
                  <a:gd name="connsiteX20" fmla="*/ 8992 w 799050"/>
                  <a:gd name="connsiteY20" fmla="*/ 79912 h 177808"/>
                  <a:gd name="connsiteX21" fmla="*/ 8992 w 799050"/>
                  <a:gd name="connsiteY21" fmla="*/ 39956 h 177808"/>
                  <a:gd name="connsiteX22" fmla="*/ 790058 w 799050"/>
                  <a:gd name="connsiteY22" fmla="*/ 39956 h 177808"/>
                  <a:gd name="connsiteX23" fmla="*/ 799050 w 799050"/>
                  <a:gd name="connsiteY23" fmla="*/ 48948 h 177808"/>
                  <a:gd name="connsiteX24" fmla="*/ 790058 w 799050"/>
                  <a:gd name="connsiteY24" fmla="*/ 57940 h 177808"/>
                  <a:gd name="connsiteX25" fmla="*/ 8992 w 799050"/>
                  <a:gd name="connsiteY25" fmla="*/ 57940 h 177808"/>
                  <a:gd name="connsiteX26" fmla="*/ 0 w 799050"/>
                  <a:gd name="connsiteY26" fmla="*/ 48948 h 177808"/>
                  <a:gd name="connsiteX27" fmla="*/ 8992 w 799050"/>
                  <a:gd name="connsiteY27" fmla="*/ 39956 h 177808"/>
                  <a:gd name="connsiteX28" fmla="*/ 8992 w 799050"/>
                  <a:gd name="connsiteY28" fmla="*/ 0 h 177808"/>
                  <a:gd name="connsiteX29" fmla="*/ 790058 w 799050"/>
                  <a:gd name="connsiteY29" fmla="*/ 0 h 177808"/>
                  <a:gd name="connsiteX30" fmla="*/ 799050 w 799050"/>
                  <a:gd name="connsiteY30" fmla="*/ 8992 h 177808"/>
                  <a:gd name="connsiteX31" fmla="*/ 790058 w 799050"/>
                  <a:gd name="connsiteY31" fmla="*/ 17984 h 177808"/>
                  <a:gd name="connsiteX32" fmla="*/ 8992 w 799050"/>
                  <a:gd name="connsiteY32" fmla="*/ 17984 h 177808"/>
                  <a:gd name="connsiteX33" fmla="*/ 0 w 799050"/>
                  <a:gd name="connsiteY33" fmla="*/ 8992 h 177808"/>
                  <a:gd name="connsiteX34" fmla="*/ 8992 w 799050"/>
                  <a:gd name="connsiteY34" fmla="*/ 0 h 177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99050" h="177808">
                    <a:moveTo>
                      <a:pt x="8992" y="159824"/>
                    </a:moveTo>
                    <a:lnTo>
                      <a:pt x="790058" y="159824"/>
                    </a:lnTo>
                    <a:cubicBezTo>
                      <a:pt x="795024" y="159824"/>
                      <a:pt x="799050" y="163850"/>
                      <a:pt x="799050" y="168816"/>
                    </a:cubicBezTo>
                    <a:cubicBezTo>
                      <a:pt x="799050" y="173782"/>
                      <a:pt x="795024" y="177808"/>
                      <a:pt x="790058" y="177808"/>
                    </a:cubicBezTo>
                    <a:lnTo>
                      <a:pt x="8992" y="177808"/>
                    </a:lnTo>
                    <a:cubicBezTo>
                      <a:pt x="4026" y="177808"/>
                      <a:pt x="0" y="173782"/>
                      <a:pt x="0" y="168816"/>
                    </a:cubicBezTo>
                    <a:cubicBezTo>
                      <a:pt x="0" y="163850"/>
                      <a:pt x="4026" y="159824"/>
                      <a:pt x="8992" y="159824"/>
                    </a:cubicBezTo>
                    <a:close/>
                    <a:moveTo>
                      <a:pt x="8992" y="119868"/>
                    </a:moveTo>
                    <a:lnTo>
                      <a:pt x="790058" y="119868"/>
                    </a:lnTo>
                    <a:cubicBezTo>
                      <a:pt x="795024" y="119868"/>
                      <a:pt x="799050" y="123894"/>
                      <a:pt x="799050" y="128860"/>
                    </a:cubicBezTo>
                    <a:cubicBezTo>
                      <a:pt x="799050" y="133826"/>
                      <a:pt x="795024" y="137852"/>
                      <a:pt x="790058" y="137852"/>
                    </a:cubicBezTo>
                    <a:lnTo>
                      <a:pt x="8992" y="137852"/>
                    </a:lnTo>
                    <a:cubicBezTo>
                      <a:pt x="4026" y="137852"/>
                      <a:pt x="0" y="133826"/>
                      <a:pt x="0" y="128860"/>
                    </a:cubicBezTo>
                    <a:cubicBezTo>
                      <a:pt x="0" y="123894"/>
                      <a:pt x="4026" y="119868"/>
                      <a:pt x="8992" y="119868"/>
                    </a:cubicBezTo>
                    <a:close/>
                    <a:moveTo>
                      <a:pt x="8992" y="79912"/>
                    </a:moveTo>
                    <a:lnTo>
                      <a:pt x="790058" y="79912"/>
                    </a:lnTo>
                    <a:cubicBezTo>
                      <a:pt x="795024" y="79912"/>
                      <a:pt x="799050" y="83938"/>
                      <a:pt x="799050" y="88904"/>
                    </a:cubicBezTo>
                    <a:cubicBezTo>
                      <a:pt x="799050" y="93870"/>
                      <a:pt x="795024" y="97896"/>
                      <a:pt x="790058" y="97896"/>
                    </a:cubicBezTo>
                    <a:lnTo>
                      <a:pt x="8992" y="97896"/>
                    </a:lnTo>
                    <a:cubicBezTo>
                      <a:pt x="4026" y="97896"/>
                      <a:pt x="0" y="93870"/>
                      <a:pt x="0" y="88904"/>
                    </a:cubicBezTo>
                    <a:cubicBezTo>
                      <a:pt x="0" y="83938"/>
                      <a:pt x="4026" y="79912"/>
                      <a:pt x="8992" y="79912"/>
                    </a:cubicBezTo>
                    <a:close/>
                    <a:moveTo>
                      <a:pt x="8992" y="39956"/>
                    </a:moveTo>
                    <a:lnTo>
                      <a:pt x="790058" y="39956"/>
                    </a:lnTo>
                    <a:cubicBezTo>
                      <a:pt x="795024" y="39956"/>
                      <a:pt x="799050" y="43982"/>
                      <a:pt x="799050" y="48948"/>
                    </a:cubicBezTo>
                    <a:cubicBezTo>
                      <a:pt x="799050" y="53914"/>
                      <a:pt x="795024" y="57940"/>
                      <a:pt x="790058" y="57940"/>
                    </a:cubicBezTo>
                    <a:lnTo>
                      <a:pt x="8992" y="57940"/>
                    </a:lnTo>
                    <a:cubicBezTo>
                      <a:pt x="4026" y="57940"/>
                      <a:pt x="0" y="53914"/>
                      <a:pt x="0" y="48948"/>
                    </a:cubicBezTo>
                    <a:cubicBezTo>
                      <a:pt x="0" y="43982"/>
                      <a:pt x="4026" y="39956"/>
                      <a:pt x="8992" y="39956"/>
                    </a:cubicBezTo>
                    <a:close/>
                    <a:moveTo>
                      <a:pt x="8992" y="0"/>
                    </a:moveTo>
                    <a:lnTo>
                      <a:pt x="790058" y="0"/>
                    </a:lnTo>
                    <a:cubicBezTo>
                      <a:pt x="795024" y="0"/>
                      <a:pt x="799050" y="4026"/>
                      <a:pt x="799050" y="8992"/>
                    </a:cubicBezTo>
                    <a:cubicBezTo>
                      <a:pt x="799050" y="13958"/>
                      <a:pt x="795024" y="17984"/>
                      <a:pt x="790058" y="17984"/>
                    </a:cubicBezTo>
                    <a:lnTo>
                      <a:pt x="8992" y="17984"/>
                    </a:lnTo>
                    <a:cubicBezTo>
                      <a:pt x="4026" y="17984"/>
                      <a:pt x="0" y="13958"/>
                      <a:pt x="0" y="8992"/>
                    </a:cubicBezTo>
                    <a:cubicBezTo>
                      <a:pt x="0" y="4026"/>
                      <a:pt x="4026" y="0"/>
                      <a:pt x="89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A8F611A9-167F-39CF-72A5-E79169490F28}"/>
                  </a:ext>
                </a:extLst>
              </p:cNvPr>
              <p:cNvSpPr/>
              <p:nvPr/>
            </p:nvSpPr>
            <p:spPr>
              <a:xfrm>
                <a:off x="4049176" y="6010957"/>
                <a:ext cx="799050" cy="177808"/>
              </a:xfrm>
              <a:custGeom>
                <a:avLst/>
                <a:gdLst>
                  <a:gd name="connsiteX0" fmla="*/ 8992 w 799050"/>
                  <a:gd name="connsiteY0" fmla="*/ 159824 h 177808"/>
                  <a:gd name="connsiteX1" fmla="*/ 790058 w 799050"/>
                  <a:gd name="connsiteY1" fmla="*/ 159824 h 177808"/>
                  <a:gd name="connsiteX2" fmla="*/ 799050 w 799050"/>
                  <a:gd name="connsiteY2" fmla="*/ 168816 h 177808"/>
                  <a:gd name="connsiteX3" fmla="*/ 790058 w 799050"/>
                  <a:gd name="connsiteY3" fmla="*/ 177808 h 177808"/>
                  <a:gd name="connsiteX4" fmla="*/ 8992 w 799050"/>
                  <a:gd name="connsiteY4" fmla="*/ 177808 h 177808"/>
                  <a:gd name="connsiteX5" fmla="*/ 0 w 799050"/>
                  <a:gd name="connsiteY5" fmla="*/ 168816 h 177808"/>
                  <a:gd name="connsiteX6" fmla="*/ 8992 w 799050"/>
                  <a:gd name="connsiteY6" fmla="*/ 159824 h 177808"/>
                  <a:gd name="connsiteX7" fmla="*/ 8992 w 799050"/>
                  <a:gd name="connsiteY7" fmla="*/ 119868 h 177808"/>
                  <a:gd name="connsiteX8" fmla="*/ 790058 w 799050"/>
                  <a:gd name="connsiteY8" fmla="*/ 119868 h 177808"/>
                  <a:gd name="connsiteX9" fmla="*/ 799050 w 799050"/>
                  <a:gd name="connsiteY9" fmla="*/ 128860 h 177808"/>
                  <a:gd name="connsiteX10" fmla="*/ 790058 w 799050"/>
                  <a:gd name="connsiteY10" fmla="*/ 137852 h 177808"/>
                  <a:gd name="connsiteX11" fmla="*/ 8992 w 799050"/>
                  <a:gd name="connsiteY11" fmla="*/ 137852 h 177808"/>
                  <a:gd name="connsiteX12" fmla="*/ 0 w 799050"/>
                  <a:gd name="connsiteY12" fmla="*/ 128860 h 177808"/>
                  <a:gd name="connsiteX13" fmla="*/ 8992 w 799050"/>
                  <a:gd name="connsiteY13" fmla="*/ 119868 h 177808"/>
                  <a:gd name="connsiteX14" fmla="*/ 8992 w 799050"/>
                  <a:gd name="connsiteY14" fmla="*/ 79912 h 177808"/>
                  <a:gd name="connsiteX15" fmla="*/ 790058 w 799050"/>
                  <a:gd name="connsiteY15" fmla="*/ 79912 h 177808"/>
                  <a:gd name="connsiteX16" fmla="*/ 799050 w 799050"/>
                  <a:gd name="connsiteY16" fmla="*/ 88904 h 177808"/>
                  <a:gd name="connsiteX17" fmla="*/ 790058 w 799050"/>
                  <a:gd name="connsiteY17" fmla="*/ 97896 h 177808"/>
                  <a:gd name="connsiteX18" fmla="*/ 8992 w 799050"/>
                  <a:gd name="connsiteY18" fmla="*/ 97896 h 177808"/>
                  <a:gd name="connsiteX19" fmla="*/ 0 w 799050"/>
                  <a:gd name="connsiteY19" fmla="*/ 88904 h 177808"/>
                  <a:gd name="connsiteX20" fmla="*/ 8992 w 799050"/>
                  <a:gd name="connsiteY20" fmla="*/ 79912 h 177808"/>
                  <a:gd name="connsiteX21" fmla="*/ 8992 w 799050"/>
                  <a:gd name="connsiteY21" fmla="*/ 39956 h 177808"/>
                  <a:gd name="connsiteX22" fmla="*/ 790058 w 799050"/>
                  <a:gd name="connsiteY22" fmla="*/ 39956 h 177808"/>
                  <a:gd name="connsiteX23" fmla="*/ 799050 w 799050"/>
                  <a:gd name="connsiteY23" fmla="*/ 48948 h 177808"/>
                  <a:gd name="connsiteX24" fmla="*/ 790058 w 799050"/>
                  <a:gd name="connsiteY24" fmla="*/ 57940 h 177808"/>
                  <a:gd name="connsiteX25" fmla="*/ 8992 w 799050"/>
                  <a:gd name="connsiteY25" fmla="*/ 57940 h 177808"/>
                  <a:gd name="connsiteX26" fmla="*/ 0 w 799050"/>
                  <a:gd name="connsiteY26" fmla="*/ 48948 h 177808"/>
                  <a:gd name="connsiteX27" fmla="*/ 8992 w 799050"/>
                  <a:gd name="connsiteY27" fmla="*/ 39956 h 177808"/>
                  <a:gd name="connsiteX28" fmla="*/ 8992 w 799050"/>
                  <a:gd name="connsiteY28" fmla="*/ 0 h 177808"/>
                  <a:gd name="connsiteX29" fmla="*/ 790058 w 799050"/>
                  <a:gd name="connsiteY29" fmla="*/ 0 h 177808"/>
                  <a:gd name="connsiteX30" fmla="*/ 799050 w 799050"/>
                  <a:gd name="connsiteY30" fmla="*/ 8992 h 177808"/>
                  <a:gd name="connsiteX31" fmla="*/ 790058 w 799050"/>
                  <a:gd name="connsiteY31" fmla="*/ 17984 h 177808"/>
                  <a:gd name="connsiteX32" fmla="*/ 8992 w 799050"/>
                  <a:gd name="connsiteY32" fmla="*/ 17984 h 177808"/>
                  <a:gd name="connsiteX33" fmla="*/ 0 w 799050"/>
                  <a:gd name="connsiteY33" fmla="*/ 8992 h 177808"/>
                  <a:gd name="connsiteX34" fmla="*/ 8992 w 799050"/>
                  <a:gd name="connsiteY34" fmla="*/ 0 h 177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99050" h="177808">
                    <a:moveTo>
                      <a:pt x="8992" y="159824"/>
                    </a:moveTo>
                    <a:lnTo>
                      <a:pt x="790058" y="159824"/>
                    </a:lnTo>
                    <a:cubicBezTo>
                      <a:pt x="795024" y="159824"/>
                      <a:pt x="799050" y="163850"/>
                      <a:pt x="799050" y="168816"/>
                    </a:cubicBezTo>
                    <a:cubicBezTo>
                      <a:pt x="799050" y="173782"/>
                      <a:pt x="795024" y="177808"/>
                      <a:pt x="790058" y="177808"/>
                    </a:cubicBezTo>
                    <a:lnTo>
                      <a:pt x="8992" y="177808"/>
                    </a:lnTo>
                    <a:cubicBezTo>
                      <a:pt x="4026" y="177808"/>
                      <a:pt x="0" y="173782"/>
                      <a:pt x="0" y="168816"/>
                    </a:cubicBezTo>
                    <a:cubicBezTo>
                      <a:pt x="0" y="163850"/>
                      <a:pt x="4026" y="159824"/>
                      <a:pt x="8992" y="159824"/>
                    </a:cubicBezTo>
                    <a:close/>
                    <a:moveTo>
                      <a:pt x="8992" y="119868"/>
                    </a:moveTo>
                    <a:lnTo>
                      <a:pt x="790058" y="119868"/>
                    </a:lnTo>
                    <a:cubicBezTo>
                      <a:pt x="795024" y="119868"/>
                      <a:pt x="799050" y="123894"/>
                      <a:pt x="799050" y="128860"/>
                    </a:cubicBezTo>
                    <a:cubicBezTo>
                      <a:pt x="799050" y="133826"/>
                      <a:pt x="795024" y="137852"/>
                      <a:pt x="790058" y="137852"/>
                    </a:cubicBezTo>
                    <a:lnTo>
                      <a:pt x="8992" y="137852"/>
                    </a:lnTo>
                    <a:cubicBezTo>
                      <a:pt x="4026" y="137852"/>
                      <a:pt x="0" y="133826"/>
                      <a:pt x="0" y="128860"/>
                    </a:cubicBezTo>
                    <a:cubicBezTo>
                      <a:pt x="0" y="123894"/>
                      <a:pt x="4026" y="119868"/>
                      <a:pt x="8992" y="119868"/>
                    </a:cubicBezTo>
                    <a:close/>
                    <a:moveTo>
                      <a:pt x="8992" y="79912"/>
                    </a:moveTo>
                    <a:lnTo>
                      <a:pt x="790058" y="79912"/>
                    </a:lnTo>
                    <a:cubicBezTo>
                      <a:pt x="795024" y="79912"/>
                      <a:pt x="799050" y="83938"/>
                      <a:pt x="799050" y="88904"/>
                    </a:cubicBezTo>
                    <a:cubicBezTo>
                      <a:pt x="799050" y="93870"/>
                      <a:pt x="795024" y="97896"/>
                      <a:pt x="790058" y="97896"/>
                    </a:cubicBezTo>
                    <a:lnTo>
                      <a:pt x="8992" y="97896"/>
                    </a:lnTo>
                    <a:cubicBezTo>
                      <a:pt x="4026" y="97896"/>
                      <a:pt x="0" y="93870"/>
                      <a:pt x="0" y="88904"/>
                    </a:cubicBezTo>
                    <a:cubicBezTo>
                      <a:pt x="0" y="83938"/>
                      <a:pt x="4026" y="79912"/>
                      <a:pt x="8992" y="79912"/>
                    </a:cubicBezTo>
                    <a:close/>
                    <a:moveTo>
                      <a:pt x="8992" y="39956"/>
                    </a:moveTo>
                    <a:lnTo>
                      <a:pt x="790058" y="39956"/>
                    </a:lnTo>
                    <a:cubicBezTo>
                      <a:pt x="795024" y="39956"/>
                      <a:pt x="799050" y="43982"/>
                      <a:pt x="799050" y="48948"/>
                    </a:cubicBezTo>
                    <a:cubicBezTo>
                      <a:pt x="799050" y="53914"/>
                      <a:pt x="795024" y="57940"/>
                      <a:pt x="790058" y="57940"/>
                    </a:cubicBezTo>
                    <a:lnTo>
                      <a:pt x="8992" y="57940"/>
                    </a:lnTo>
                    <a:cubicBezTo>
                      <a:pt x="4026" y="57940"/>
                      <a:pt x="0" y="53914"/>
                      <a:pt x="0" y="48948"/>
                    </a:cubicBezTo>
                    <a:cubicBezTo>
                      <a:pt x="0" y="43982"/>
                      <a:pt x="4026" y="39956"/>
                      <a:pt x="8992" y="39956"/>
                    </a:cubicBezTo>
                    <a:close/>
                    <a:moveTo>
                      <a:pt x="8992" y="0"/>
                    </a:moveTo>
                    <a:lnTo>
                      <a:pt x="790058" y="0"/>
                    </a:lnTo>
                    <a:cubicBezTo>
                      <a:pt x="795024" y="0"/>
                      <a:pt x="799050" y="4026"/>
                      <a:pt x="799050" y="8992"/>
                    </a:cubicBezTo>
                    <a:cubicBezTo>
                      <a:pt x="799050" y="13958"/>
                      <a:pt x="795024" y="17984"/>
                      <a:pt x="790058" y="17984"/>
                    </a:cubicBezTo>
                    <a:lnTo>
                      <a:pt x="8992" y="17984"/>
                    </a:lnTo>
                    <a:cubicBezTo>
                      <a:pt x="4026" y="17984"/>
                      <a:pt x="0" y="13958"/>
                      <a:pt x="0" y="8992"/>
                    </a:cubicBezTo>
                    <a:cubicBezTo>
                      <a:pt x="0" y="4026"/>
                      <a:pt x="4026" y="0"/>
                      <a:pt x="89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楕円 733">
                <a:extLst>
                  <a:ext uri="{FF2B5EF4-FFF2-40B4-BE49-F238E27FC236}">
                    <a16:creationId xmlns:a16="http://schemas.microsoft.com/office/drawing/2014/main" id="{47C190D3-41B0-EDBD-7DDF-B8CFD40D6176}"/>
                  </a:ext>
                </a:extLst>
              </p:cNvPr>
              <p:cNvSpPr/>
              <p:nvPr/>
            </p:nvSpPr>
            <p:spPr>
              <a:xfrm>
                <a:off x="3823999" y="6036493"/>
                <a:ext cx="130900" cy="13090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0" name="グループ化 719">
              <a:extLst>
                <a:ext uri="{FF2B5EF4-FFF2-40B4-BE49-F238E27FC236}">
                  <a16:creationId xmlns:a16="http://schemas.microsoft.com/office/drawing/2014/main" id="{4AAB5BE3-613F-148D-2317-2B5678E1AE0D}"/>
                </a:ext>
              </a:extLst>
            </p:cNvPr>
            <p:cNvGrpSpPr/>
            <p:nvPr/>
          </p:nvGrpSpPr>
          <p:grpSpPr>
            <a:xfrm>
              <a:off x="2886376" y="3744450"/>
              <a:ext cx="2007989" cy="262400"/>
              <a:chOff x="6336645" y="2942301"/>
              <a:chExt cx="1439862" cy="691232"/>
            </a:xfrm>
            <a:noFill/>
          </p:grpSpPr>
          <p:sp>
            <p:nvSpPr>
              <p:cNvPr id="721" name="正方形/長方形 720">
                <a:extLst>
                  <a:ext uri="{FF2B5EF4-FFF2-40B4-BE49-F238E27FC236}">
                    <a16:creationId xmlns:a16="http://schemas.microsoft.com/office/drawing/2014/main" id="{54F49413-57A9-79A3-499E-954AA2F2238C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正方形/長方形 721">
                <a:extLst>
                  <a:ext uri="{FF2B5EF4-FFF2-40B4-BE49-F238E27FC236}">
                    <a16:creationId xmlns:a16="http://schemas.microsoft.com/office/drawing/2014/main" id="{8F8F819F-E38D-A293-162D-E821356688D8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正方形/長方形 722">
                <a:extLst>
                  <a:ext uri="{FF2B5EF4-FFF2-40B4-BE49-F238E27FC236}">
                    <a16:creationId xmlns:a16="http://schemas.microsoft.com/office/drawing/2014/main" id="{A1B8E556-9ACB-70CA-8826-3F64ACB55502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正方形/長方形 723">
                <a:extLst>
                  <a:ext uri="{FF2B5EF4-FFF2-40B4-BE49-F238E27FC236}">
                    <a16:creationId xmlns:a16="http://schemas.microsoft.com/office/drawing/2014/main" id="{B14BF0E7-33CE-9BC6-B9A0-65732ABC84D8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正方形/長方形 724">
                <a:extLst>
                  <a:ext uri="{FF2B5EF4-FFF2-40B4-BE49-F238E27FC236}">
                    <a16:creationId xmlns:a16="http://schemas.microsoft.com/office/drawing/2014/main" id="{0A8F83B2-3893-50DC-F180-183C264D22EC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正方形/長方形 725">
                <a:extLst>
                  <a:ext uri="{FF2B5EF4-FFF2-40B4-BE49-F238E27FC236}">
                    <a16:creationId xmlns:a16="http://schemas.microsoft.com/office/drawing/2014/main" id="{47B21F55-863B-56CF-F8E2-8B057F598754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正方形/長方形 726">
                <a:extLst>
                  <a:ext uri="{FF2B5EF4-FFF2-40B4-BE49-F238E27FC236}">
                    <a16:creationId xmlns:a16="http://schemas.microsoft.com/office/drawing/2014/main" id="{0936A8DC-4E22-84AC-F311-7F767E42A042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正方形/長方形 727">
                <a:extLst>
                  <a:ext uri="{FF2B5EF4-FFF2-40B4-BE49-F238E27FC236}">
                    <a16:creationId xmlns:a16="http://schemas.microsoft.com/office/drawing/2014/main" id="{44BB4A01-0AB3-576E-8BED-877E679A3B63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正方形/長方形 728">
                <a:extLst>
                  <a:ext uri="{FF2B5EF4-FFF2-40B4-BE49-F238E27FC236}">
                    <a16:creationId xmlns:a16="http://schemas.microsoft.com/office/drawing/2014/main" id="{E0A7C321-5B6D-931B-0DE2-389BA6A704C5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正方形/長方形 729">
                <a:extLst>
                  <a:ext uri="{FF2B5EF4-FFF2-40B4-BE49-F238E27FC236}">
                    <a16:creationId xmlns:a16="http://schemas.microsoft.com/office/drawing/2014/main" id="{242DFF53-5A9D-3C6E-DB53-35D651994D72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35" name="グループ化 734">
            <a:extLst>
              <a:ext uri="{FF2B5EF4-FFF2-40B4-BE49-F238E27FC236}">
                <a16:creationId xmlns:a16="http://schemas.microsoft.com/office/drawing/2014/main" id="{7A435407-D412-B0EB-9F54-D620C286B898}"/>
              </a:ext>
            </a:extLst>
          </p:cNvPr>
          <p:cNvGrpSpPr/>
          <p:nvPr/>
        </p:nvGrpSpPr>
        <p:grpSpPr>
          <a:xfrm>
            <a:off x="2886376" y="4627100"/>
            <a:ext cx="2007989" cy="261647"/>
            <a:chOff x="2886376" y="4627100"/>
            <a:chExt cx="2007989" cy="261647"/>
          </a:xfrm>
        </p:grpSpPr>
        <p:grpSp>
          <p:nvGrpSpPr>
            <p:cNvPr id="736" name="グループ化 735">
              <a:extLst>
                <a:ext uri="{FF2B5EF4-FFF2-40B4-BE49-F238E27FC236}">
                  <a16:creationId xmlns:a16="http://schemas.microsoft.com/office/drawing/2014/main" id="{4DAAB128-B4B4-1CEB-22C1-9CD2CB0D815A}"/>
                </a:ext>
              </a:extLst>
            </p:cNvPr>
            <p:cNvGrpSpPr/>
            <p:nvPr/>
          </p:nvGrpSpPr>
          <p:grpSpPr>
            <a:xfrm>
              <a:off x="2889817" y="4628823"/>
              <a:ext cx="2001107" cy="259924"/>
              <a:chOff x="2888896" y="5199565"/>
              <a:chExt cx="2001107" cy="259924"/>
            </a:xfrm>
          </p:grpSpPr>
          <p:sp>
            <p:nvSpPr>
              <p:cNvPr id="748" name="正方形/長方形 747">
                <a:extLst>
                  <a:ext uri="{FF2B5EF4-FFF2-40B4-BE49-F238E27FC236}">
                    <a16:creationId xmlns:a16="http://schemas.microsoft.com/office/drawing/2014/main" id="{16D98AC7-DF0C-6C93-BB8B-02D14290E6ED}"/>
                  </a:ext>
                </a:extLst>
              </p:cNvPr>
              <p:cNvSpPr/>
              <p:nvPr/>
            </p:nvSpPr>
            <p:spPr>
              <a:xfrm>
                <a:off x="2888896" y="5199565"/>
                <a:ext cx="2001107" cy="25992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E477D2BE-AE63-1EBF-228A-0E4F7B869F2C}"/>
                  </a:ext>
                </a:extLst>
              </p:cNvPr>
              <p:cNvSpPr/>
              <p:nvPr/>
            </p:nvSpPr>
            <p:spPr>
              <a:xfrm>
                <a:off x="2921006" y="5244194"/>
                <a:ext cx="1936886" cy="177808"/>
              </a:xfrm>
              <a:custGeom>
                <a:avLst/>
                <a:gdLst>
                  <a:gd name="connsiteX0" fmla="*/ 8992 w 1936886"/>
                  <a:gd name="connsiteY0" fmla="*/ 159824 h 177808"/>
                  <a:gd name="connsiteX1" fmla="*/ 1927894 w 1936886"/>
                  <a:gd name="connsiteY1" fmla="*/ 159824 h 177808"/>
                  <a:gd name="connsiteX2" fmla="*/ 1936886 w 1936886"/>
                  <a:gd name="connsiteY2" fmla="*/ 168816 h 177808"/>
                  <a:gd name="connsiteX3" fmla="*/ 1927894 w 1936886"/>
                  <a:gd name="connsiteY3" fmla="*/ 177808 h 177808"/>
                  <a:gd name="connsiteX4" fmla="*/ 8992 w 1936886"/>
                  <a:gd name="connsiteY4" fmla="*/ 177808 h 177808"/>
                  <a:gd name="connsiteX5" fmla="*/ 0 w 1936886"/>
                  <a:gd name="connsiteY5" fmla="*/ 168816 h 177808"/>
                  <a:gd name="connsiteX6" fmla="*/ 8992 w 1936886"/>
                  <a:gd name="connsiteY6" fmla="*/ 159824 h 177808"/>
                  <a:gd name="connsiteX7" fmla="*/ 8992 w 1936886"/>
                  <a:gd name="connsiteY7" fmla="*/ 119868 h 177808"/>
                  <a:gd name="connsiteX8" fmla="*/ 1927894 w 1936886"/>
                  <a:gd name="connsiteY8" fmla="*/ 119868 h 177808"/>
                  <a:gd name="connsiteX9" fmla="*/ 1936886 w 1936886"/>
                  <a:gd name="connsiteY9" fmla="*/ 128860 h 177808"/>
                  <a:gd name="connsiteX10" fmla="*/ 1927894 w 1936886"/>
                  <a:gd name="connsiteY10" fmla="*/ 137852 h 177808"/>
                  <a:gd name="connsiteX11" fmla="*/ 8992 w 1936886"/>
                  <a:gd name="connsiteY11" fmla="*/ 137852 h 177808"/>
                  <a:gd name="connsiteX12" fmla="*/ 0 w 1936886"/>
                  <a:gd name="connsiteY12" fmla="*/ 128860 h 177808"/>
                  <a:gd name="connsiteX13" fmla="*/ 8992 w 1936886"/>
                  <a:gd name="connsiteY13" fmla="*/ 119868 h 177808"/>
                  <a:gd name="connsiteX14" fmla="*/ 8992 w 1936886"/>
                  <a:gd name="connsiteY14" fmla="*/ 79912 h 177808"/>
                  <a:gd name="connsiteX15" fmla="*/ 1927894 w 1936886"/>
                  <a:gd name="connsiteY15" fmla="*/ 79912 h 177808"/>
                  <a:gd name="connsiteX16" fmla="*/ 1936886 w 1936886"/>
                  <a:gd name="connsiteY16" fmla="*/ 88904 h 177808"/>
                  <a:gd name="connsiteX17" fmla="*/ 1927894 w 1936886"/>
                  <a:gd name="connsiteY17" fmla="*/ 97896 h 177808"/>
                  <a:gd name="connsiteX18" fmla="*/ 8992 w 1936886"/>
                  <a:gd name="connsiteY18" fmla="*/ 97896 h 177808"/>
                  <a:gd name="connsiteX19" fmla="*/ 0 w 1936886"/>
                  <a:gd name="connsiteY19" fmla="*/ 88904 h 177808"/>
                  <a:gd name="connsiteX20" fmla="*/ 8992 w 1936886"/>
                  <a:gd name="connsiteY20" fmla="*/ 79912 h 177808"/>
                  <a:gd name="connsiteX21" fmla="*/ 8992 w 1936886"/>
                  <a:gd name="connsiteY21" fmla="*/ 39956 h 177808"/>
                  <a:gd name="connsiteX22" fmla="*/ 1927894 w 1936886"/>
                  <a:gd name="connsiteY22" fmla="*/ 39956 h 177808"/>
                  <a:gd name="connsiteX23" fmla="*/ 1936886 w 1936886"/>
                  <a:gd name="connsiteY23" fmla="*/ 48948 h 177808"/>
                  <a:gd name="connsiteX24" fmla="*/ 1927894 w 1936886"/>
                  <a:gd name="connsiteY24" fmla="*/ 57940 h 177808"/>
                  <a:gd name="connsiteX25" fmla="*/ 8992 w 1936886"/>
                  <a:gd name="connsiteY25" fmla="*/ 57940 h 177808"/>
                  <a:gd name="connsiteX26" fmla="*/ 0 w 1936886"/>
                  <a:gd name="connsiteY26" fmla="*/ 48948 h 177808"/>
                  <a:gd name="connsiteX27" fmla="*/ 8992 w 1936886"/>
                  <a:gd name="connsiteY27" fmla="*/ 39956 h 177808"/>
                  <a:gd name="connsiteX28" fmla="*/ 8992 w 1936886"/>
                  <a:gd name="connsiteY28" fmla="*/ 0 h 177808"/>
                  <a:gd name="connsiteX29" fmla="*/ 1927894 w 1936886"/>
                  <a:gd name="connsiteY29" fmla="*/ 0 h 177808"/>
                  <a:gd name="connsiteX30" fmla="*/ 1936886 w 1936886"/>
                  <a:gd name="connsiteY30" fmla="*/ 8992 h 177808"/>
                  <a:gd name="connsiteX31" fmla="*/ 1927894 w 1936886"/>
                  <a:gd name="connsiteY31" fmla="*/ 17984 h 177808"/>
                  <a:gd name="connsiteX32" fmla="*/ 8992 w 1936886"/>
                  <a:gd name="connsiteY32" fmla="*/ 17984 h 177808"/>
                  <a:gd name="connsiteX33" fmla="*/ 0 w 1936886"/>
                  <a:gd name="connsiteY33" fmla="*/ 8992 h 177808"/>
                  <a:gd name="connsiteX34" fmla="*/ 8992 w 1936886"/>
                  <a:gd name="connsiteY34" fmla="*/ 0 h 177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936886" h="177808">
                    <a:moveTo>
                      <a:pt x="8992" y="159824"/>
                    </a:moveTo>
                    <a:lnTo>
                      <a:pt x="1927894" y="159824"/>
                    </a:lnTo>
                    <a:cubicBezTo>
                      <a:pt x="1932860" y="159824"/>
                      <a:pt x="1936886" y="163850"/>
                      <a:pt x="1936886" y="168816"/>
                    </a:cubicBezTo>
                    <a:cubicBezTo>
                      <a:pt x="1936886" y="173782"/>
                      <a:pt x="1932860" y="177808"/>
                      <a:pt x="1927894" y="177808"/>
                    </a:cubicBezTo>
                    <a:lnTo>
                      <a:pt x="8992" y="177808"/>
                    </a:lnTo>
                    <a:cubicBezTo>
                      <a:pt x="4026" y="177808"/>
                      <a:pt x="0" y="173782"/>
                      <a:pt x="0" y="168816"/>
                    </a:cubicBezTo>
                    <a:cubicBezTo>
                      <a:pt x="0" y="163850"/>
                      <a:pt x="4026" y="159824"/>
                      <a:pt x="8992" y="159824"/>
                    </a:cubicBezTo>
                    <a:close/>
                    <a:moveTo>
                      <a:pt x="8992" y="119868"/>
                    </a:moveTo>
                    <a:lnTo>
                      <a:pt x="1927894" y="119868"/>
                    </a:lnTo>
                    <a:cubicBezTo>
                      <a:pt x="1932860" y="119868"/>
                      <a:pt x="1936886" y="123894"/>
                      <a:pt x="1936886" y="128860"/>
                    </a:cubicBezTo>
                    <a:cubicBezTo>
                      <a:pt x="1936886" y="133826"/>
                      <a:pt x="1932860" y="137852"/>
                      <a:pt x="1927894" y="137852"/>
                    </a:cubicBezTo>
                    <a:lnTo>
                      <a:pt x="8992" y="137852"/>
                    </a:lnTo>
                    <a:cubicBezTo>
                      <a:pt x="4026" y="137852"/>
                      <a:pt x="0" y="133826"/>
                      <a:pt x="0" y="128860"/>
                    </a:cubicBezTo>
                    <a:cubicBezTo>
                      <a:pt x="0" y="123894"/>
                      <a:pt x="4026" y="119868"/>
                      <a:pt x="8992" y="119868"/>
                    </a:cubicBezTo>
                    <a:close/>
                    <a:moveTo>
                      <a:pt x="8992" y="79912"/>
                    </a:moveTo>
                    <a:lnTo>
                      <a:pt x="1927894" y="79912"/>
                    </a:lnTo>
                    <a:cubicBezTo>
                      <a:pt x="1932860" y="79912"/>
                      <a:pt x="1936886" y="83938"/>
                      <a:pt x="1936886" y="88904"/>
                    </a:cubicBezTo>
                    <a:cubicBezTo>
                      <a:pt x="1936886" y="93870"/>
                      <a:pt x="1932860" y="97896"/>
                      <a:pt x="1927894" y="97896"/>
                    </a:cubicBezTo>
                    <a:lnTo>
                      <a:pt x="8992" y="97896"/>
                    </a:lnTo>
                    <a:cubicBezTo>
                      <a:pt x="4026" y="97896"/>
                      <a:pt x="0" y="93870"/>
                      <a:pt x="0" y="88904"/>
                    </a:cubicBezTo>
                    <a:cubicBezTo>
                      <a:pt x="0" y="83938"/>
                      <a:pt x="4026" y="79912"/>
                      <a:pt x="8992" y="79912"/>
                    </a:cubicBezTo>
                    <a:close/>
                    <a:moveTo>
                      <a:pt x="8992" y="39956"/>
                    </a:moveTo>
                    <a:lnTo>
                      <a:pt x="1927894" y="39956"/>
                    </a:lnTo>
                    <a:cubicBezTo>
                      <a:pt x="1932860" y="39956"/>
                      <a:pt x="1936886" y="43982"/>
                      <a:pt x="1936886" y="48948"/>
                    </a:cubicBezTo>
                    <a:cubicBezTo>
                      <a:pt x="1936886" y="53914"/>
                      <a:pt x="1932860" y="57940"/>
                      <a:pt x="1927894" y="57940"/>
                    </a:cubicBezTo>
                    <a:lnTo>
                      <a:pt x="8992" y="57940"/>
                    </a:lnTo>
                    <a:cubicBezTo>
                      <a:pt x="4026" y="57940"/>
                      <a:pt x="0" y="53914"/>
                      <a:pt x="0" y="48948"/>
                    </a:cubicBezTo>
                    <a:cubicBezTo>
                      <a:pt x="0" y="43982"/>
                      <a:pt x="4026" y="39956"/>
                      <a:pt x="8992" y="39956"/>
                    </a:cubicBezTo>
                    <a:close/>
                    <a:moveTo>
                      <a:pt x="8992" y="0"/>
                    </a:moveTo>
                    <a:lnTo>
                      <a:pt x="1927894" y="0"/>
                    </a:lnTo>
                    <a:cubicBezTo>
                      <a:pt x="1932860" y="0"/>
                      <a:pt x="1936886" y="4026"/>
                      <a:pt x="1936886" y="8992"/>
                    </a:cubicBezTo>
                    <a:cubicBezTo>
                      <a:pt x="1936886" y="13958"/>
                      <a:pt x="1932860" y="17984"/>
                      <a:pt x="1927894" y="17984"/>
                    </a:cubicBezTo>
                    <a:lnTo>
                      <a:pt x="8992" y="17984"/>
                    </a:lnTo>
                    <a:cubicBezTo>
                      <a:pt x="4026" y="17984"/>
                      <a:pt x="0" y="13958"/>
                      <a:pt x="0" y="8992"/>
                    </a:cubicBezTo>
                    <a:cubicBezTo>
                      <a:pt x="0" y="4026"/>
                      <a:pt x="4026" y="0"/>
                      <a:pt x="89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楕円 749">
                <a:extLst>
                  <a:ext uri="{FF2B5EF4-FFF2-40B4-BE49-F238E27FC236}">
                    <a16:creationId xmlns:a16="http://schemas.microsoft.com/office/drawing/2014/main" id="{A6F02F20-5B0F-C878-F673-B3EBE74BBCA5}"/>
                  </a:ext>
                </a:extLst>
              </p:cNvPr>
              <p:cNvSpPr/>
              <p:nvPr/>
            </p:nvSpPr>
            <p:spPr>
              <a:xfrm>
                <a:off x="3800623" y="5241568"/>
                <a:ext cx="177652" cy="17765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楕円 750">
                <a:extLst>
                  <a:ext uri="{FF2B5EF4-FFF2-40B4-BE49-F238E27FC236}">
                    <a16:creationId xmlns:a16="http://schemas.microsoft.com/office/drawing/2014/main" id="{115CD563-9066-4CCB-02F9-837BD232ECC2}"/>
                  </a:ext>
                </a:extLst>
              </p:cNvPr>
              <p:cNvSpPr/>
              <p:nvPr/>
            </p:nvSpPr>
            <p:spPr>
              <a:xfrm>
                <a:off x="3816350" y="5257295"/>
                <a:ext cx="146198" cy="146198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7" name="グループ化 736">
              <a:extLst>
                <a:ext uri="{FF2B5EF4-FFF2-40B4-BE49-F238E27FC236}">
                  <a16:creationId xmlns:a16="http://schemas.microsoft.com/office/drawing/2014/main" id="{3418B564-BA9D-A08B-5795-7E33F0739E16}"/>
                </a:ext>
              </a:extLst>
            </p:cNvPr>
            <p:cNvGrpSpPr/>
            <p:nvPr/>
          </p:nvGrpSpPr>
          <p:grpSpPr>
            <a:xfrm>
              <a:off x="2886376" y="4627100"/>
              <a:ext cx="2007989" cy="259225"/>
              <a:chOff x="6336645" y="2942301"/>
              <a:chExt cx="1439862" cy="691232"/>
            </a:xfrm>
            <a:noFill/>
          </p:grpSpPr>
          <p:sp>
            <p:nvSpPr>
              <p:cNvPr id="738" name="正方形/長方形 737">
                <a:extLst>
                  <a:ext uri="{FF2B5EF4-FFF2-40B4-BE49-F238E27FC236}">
                    <a16:creationId xmlns:a16="http://schemas.microsoft.com/office/drawing/2014/main" id="{AD72C5CB-8860-DC4C-0F19-DE448266D34B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正方形/長方形 738">
                <a:extLst>
                  <a:ext uri="{FF2B5EF4-FFF2-40B4-BE49-F238E27FC236}">
                    <a16:creationId xmlns:a16="http://schemas.microsoft.com/office/drawing/2014/main" id="{69137701-2565-7965-074E-D83607D50C20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正方形/長方形 739">
                <a:extLst>
                  <a:ext uri="{FF2B5EF4-FFF2-40B4-BE49-F238E27FC236}">
                    <a16:creationId xmlns:a16="http://schemas.microsoft.com/office/drawing/2014/main" id="{7FB3E410-F800-2EA9-5161-96C80E394AB3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正方形/長方形 740">
                <a:extLst>
                  <a:ext uri="{FF2B5EF4-FFF2-40B4-BE49-F238E27FC236}">
                    <a16:creationId xmlns:a16="http://schemas.microsoft.com/office/drawing/2014/main" id="{3B432572-E5FB-223E-3010-42785B5F0AE5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正方形/長方形 741">
                <a:extLst>
                  <a:ext uri="{FF2B5EF4-FFF2-40B4-BE49-F238E27FC236}">
                    <a16:creationId xmlns:a16="http://schemas.microsoft.com/office/drawing/2014/main" id="{F149B110-4192-782F-E018-C25D546D5786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正方形/長方形 742">
                <a:extLst>
                  <a:ext uri="{FF2B5EF4-FFF2-40B4-BE49-F238E27FC236}">
                    <a16:creationId xmlns:a16="http://schemas.microsoft.com/office/drawing/2014/main" id="{0CE9DD9D-8E79-7E3A-F71D-14BF25AE17EF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正方形/長方形 743">
                <a:extLst>
                  <a:ext uri="{FF2B5EF4-FFF2-40B4-BE49-F238E27FC236}">
                    <a16:creationId xmlns:a16="http://schemas.microsoft.com/office/drawing/2014/main" id="{09CBAB49-CE97-6630-FAB8-80C7301080CD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正方形/長方形 744">
                <a:extLst>
                  <a:ext uri="{FF2B5EF4-FFF2-40B4-BE49-F238E27FC236}">
                    <a16:creationId xmlns:a16="http://schemas.microsoft.com/office/drawing/2014/main" id="{78908D79-3C9D-2073-8C79-00AEAF8EEA98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正方形/長方形 745">
                <a:extLst>
                  <a:ext uri="{FF2B5EF4-FFF2-40B4-BE49-F238E27FC236}">
                    <a16:creationId xmlns:a16="http://schemas.microsoft.com/office/drawing/2014/main" id="{B2D25DBF-063C-5549-6208-7B29E8A36A98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正方形/長方形 746">
                <a:extLst>
                  <a:ext uri="{FF2B5EF4-FFF2-40B4-BE49-F238E27FC236}">
                    <a16:creationId xmlns:a16="http://schemas.microsoft.com/office/drawing/2014/main" id="{6E304A73-F68C-9B26-BAED-BBC47E064974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2" name="グループ化 751">
            <a:extLst>
              <a:ext uri="{FF2B5EF4-FFF2-40B4-BE49-F238E27FC236}">
                <a16:creationId xmlns:a16="http://schemas.microsoft.com/office/drawing/2014/main" id="{BEBBD340-1528-3D89-061B-749BD172BB56}"/>
              </a:ext>
            </a:extLst>
          </p:cNvPr>
          <p:cNvGrpSpPr/>
          <p:nvPr/>
        </p:nvGrpSpPr>
        <p:grpSpPr>
          <a:xfrm>
            <a:off x="2886376" y="5508162"/>
            <a:ext cx="2007989" cy="262312"/>
            <a:chOff x="2886376" y="5508162"/>
            <a:chExt cx="2007989" cy="262312"/>
          </a:xfrm>
        </p:grpSpPr>
        <p:grpSp>
          <p:nvGrpSpPr>
            <p:cNvPr id="753" name="グループ化 752">
              <a:extLst>
                <a:ext uri="{FF2B5EF4-FFF2-40B4-BE49-F238E27FC236}">
                  <a16:creationId xmlns:a16="http://schemas.microsoft.com/office/drawing/2014/main" id="{C76D3978-B8CB-F61F-2448-0DC48DA29175}"/>
                </a:ext>
              </a:extLst>
            </p:cNvPr>
            <p:cNvGrpSpPr/>
            <p:nvPr/>
          </p:nvGrpSpPr>
          <p:grpSpPr>
            <a:xfrm>
              <a:off x="2889817" y="5510550"/>
              <a:ext cx="2001107" cy="259924"/>
              <a:chOff x="2888896" y="5966328"/>
              <a:chExt cx="2001107" cy="259924"/>
            </a:xfrm>
          </p:grpSpPr>
          <p:sp>
            <p:nvSpPr>
              <p:cNvPr id="765" name="正方形/長方形 764">
                <a:extLst>
                  <a:ext uri="{FF2B5EF4-FFF2-40B4-BE49-F238E27FC236}">
                    <a16:creationId xmlns:a16="http://schemas.microsoft.com/office/drawing/2014/main" id="{5B88925B-D49D-F1BC-8D4E-74823C2991C5}"/>
                  </a:ext>
                </a:extLst>
              </p:cNvPr>
              <p:cNvSpPr/>
              <p:nvPr/>
            </p:nvSpPr>
            <p:spPr>
              <a:xfrm>
                <a:off x="2888896" y="5966328"/>
                <a:ext cx="2001107" cy="25992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7604857A-92F0-BB4F-229A-A956F5C3043C}"/>
                  </a:ext>
                </a:extLst>
              </p:cNvPr>
              <p:cNvSpPr/>
              <p:nvPr/>
            </p:nvSpPr>
            <p:spPr>
              <a:xfrm>
                <a:off x="2922844" y="6010957"/>
                <a:ext cx="799050" cy="177808"/>
              </a:xfrm>
              <a:custGeom>
                <a:avLst/>
                <a:gdLst>
                  <a:gd name="connsiteX0" fmla="*/ 8992 w 799050"/>
                  <a:gd name="connsiteY0" fmla="*/ 159824 h 177808"/>
                  <a:gd name="connsiteX1" fmla="*/ 790058 w 799050"/>
                  <a:gd name="connsiteY1" fmla="*/ 159824 h 177808"/>
                  <a:gd name="connsiteX2" fmla="*/ 799050 w 799050"/>
                  <a:gd name="connsiteY2" fmla="*/ 168816 h 177808"/>
                  <a:gd name="connsiteX3" fmla="*/ 790058 w 799050"/>
                  <a:gd name="connsiteY3" fmla="*/ 177808 h 177808"/>
                  <a:gd name="connsiteX4" fmla="*/ 8992 w 799050"/>
                  <a:gd name="connsiteY4" fmla="*/ 177808 h 177808"/>
                  <a:gd name="connsiteX5" fmla="*/ 0 w 799050"/>
                  <a:gd name="connsiteY5" fmla="*/ 168816 h 177808"/>
                  <a:gd name="connsiteX6" fmla="*/ 8992 w 799050"/>
                  <a:gd name="connsiteY6" fmla="*/ 159824 h 177808"/>
                  <a:gd name="connsiteX7" fmla="*/ 8992 w 799050"/>
                  <a:gd name="connsiteY7" fmla="*/ 119868 h 177808"/>
                  <a:gd name="connsiteX8" fmla="*/ 790058 w 799050"/>
                  <a:gd name="connsiteY8" fmla="*/ 119868 h 177808"/>
                  <a:gd name="connsiteX9" fmla="*/ 799050 w 799050"/>
                  <a:gd name="connsiteY9" fmla="*/ 128860 h 177808"/>
                  <a:gd name="connsiteX10" fmla="*/ 790058 w 799050"/>
                  <a:gd name="connsiteY10" fmla="*/ 137852 h 177808"/>
                  <a:gd name="connsiteX11" fmla="*/ 8992 w 799050"/>
                  <a:gd name="connsiteY11" fmla="*/ 137852 h 177808"/>
                  <a:gd name="connsiteX12" fmla="*/ 0 w 799050"/>
                  <a:gd name="connsiteY12" fmla="*/ 128860 h 177808"/>
                  <a:gd name="connsiteX13" fmla="*/ 8992 w 799050"/>
                  <a:gd name="connsiteY13" fmla="*/ 119868 h 177808"/>
                  <a:gd name="connsiteX14" fmla="*/ 8992 w 799050"/>
                  <a:gd name="connsiteY14" fmla="*/ 79912 h 177808"/>
                  <a:gd name="connsiteX15" fmla="*/ 790058 w 799050"/>
                  <a:gd name="connsiteY15" fmla="*/ 79912 h 177808"/>
                  <a:gd name="connsiteX16" fmla="*/ 799050 w 799050"/>
                  <a:gd name="connsiteY16" fmla="*/ 88904 h 177808"/>
                  <a:gd name="connsiteX17" fmla="*/ 790058 w 799050"/>
                  <a:gd name="connsiteY17" fmla="*/ 97896 h 177808"/>
                  <a:gd name="connsiteX18" fmla="*/ 8992 w 799050"/>
                  <a:gd name="connsiteY18" fmla="*/ 97896 h 177808"/>
                  <a:gd name="connsiteX19" fmla="*/ 0 w 799050"/>
                  <a:gd name="connsiteY19" fmla="*/ 88904 h 177808"/>
                  <a:gd name="connsiteX20" fmla="*/ 8992 w 799050"/>
                  <a:gd name="connsiteY20" fmla="*/ 79912 h 177808"/>
                  <a:gd name="connsiteX21" fmla="*/ 8992 w 799050"/>
                  <a:gd name="connsiteY21" fmla="*/ 39956 h 177808"/>
                  <a:gd name="connsiteX22" fmla="*/ 790058 w 799050"/>
                  <a:gd name="connsiteY22" fmla="*/ 39956 h 177808"/>
                  <a:gd name="connsiteX23" fmla="*/ 799050 w 799050"/>
                  <a:gd name="connsiteY23" fmla="*/ 48948 h 177808"/>
                  <a:gd name="connsiteX24" fmla="*/ 790058 w 799050"/>
                  <a:gd name="connsiteY24" fmla="*/ 57940 h 177808"/>
                  <a:gd name="connsiteX25" fmla="*/ 8992 w 799050"/>
                  <a:gd name="connsiteY25" fmla="*/ 57940 h 177808"/>
                  <a:gd name="connsiteX26" fmla="*/ 0 w 799050"/>
                  <a:gd name="connsiteY26" fmla="*/ 48948 h 177808"/>
                  <a:gd name="connsiteX27" fmla="*/ 8992 w 799050"/>
                  <a:gd name="connsiteY27" fmla="*/ 39956 h 177808"/>
                  <a:gd name="connsiteX28" fmla="*/ 8992 w 799050"/>
                  <a:gd name="connsiteY28" fmla="*/ 0 h 177808"/>
                  <a:gd name="connsiteX29" fmla="*/ 790058 w 799050"/>
                  <a:gd name="connsiteY29" fmla="*/ 0 h 177808"/>
                  <a:gd name="connsiteX30" fmla="*/ 799050 w 799050"/>
                  <a:gd name="connsiteY30" fmla="*/ 8992 h 177808"/>
                  <a:gd name="connsiteX31" fmla="*/ 790058 w 799050"/>
                  <a:gd name="connsiteY31" fmla="*/ 17984 h 177808"/>
                  <a:gd name="connsiteX32" fmla="*/ 8992 w 799050"/>
                  <a:gd name="connsiteY32" fmla="*/ 17984 h 177808"/>
                  <a:gd name="connsiteX33" fmla="*/ 0 w 799050"/>
                  <a:gd name="connsiteY33" fmla="*/ 8992 h 177808"/>
                  <a:gd name="connsiteX34" fmla="*/ 8992 w 799050"/>
                  <a:gd name="connsiteY34" fmla="*/ 0 h 177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99050" h="177808">
                    <a:moveTo>
                      <a:pt x="8992" y="159824"/>
                    </a:moveTo>
                    <a:lnTo>
                      <a:pt x="790058" y="159824"/>
                    </a:lnTo>
                    <a:cubicBezTo>
                      <a:pt x="795024" y="159824"/>
                      <a:pt x="799050" y="163850"/>
                      <a:pt x="799050" y="168816"/>
                    </a:cubicBezTo>
                    <a:cubicBezTo>
                      <a:pt x="799050" y="173782"/>
                      <a:pt x="795024" y="177808"/>
                      <a:pt x="790058" y="177808"/>
                    </a:cubicBezTo>
                    <a:lnTo>
                      <a:pt x="8992" y="177808"/>
                    </a:lnTo>
                    <a:cubicBezTo>
                      <a:pt x="4026" y="177808"/>
                      <a:pt x="0" y="173782"/>
                      <a:pt x="0" y="168816"/>
                    </a:cubicBezTo>
                    <a:cubicBezTo>
                      <a:pt x="0" y="163850"/>
                      <a:pt x="4026" y="159824"/>
                      <a:pt x="8992" y="159824"/>
                    </a:cubicBezTo>
                    <a:close/>
                    <a:moveTo>
                      <a:pt x="8992" y="119868"/>
                    </a:moveTo>
                    <a:lnTo>
                      <a:pt x="790058" y="119868"/>
                    </a:lnTo>
                    <a:cubicBezTo>
                      <a:pt x="795024" y="119868"/>
                      <a:pt x="799050" y="123894"/>
                      <a:pt x="799050" y="128860"/>
                    </a:cubicBezTo>
                    <a:cubicBezTo>
                      <a:pt x="799050" y="133826"/>
                      <a:pt x="795024" y="137852"/>
                      <a:pt x="790058" y="137852"/>
                    </a:cubicBezTo>
                    <a:lnTo>
                      <a:pt x="8992" y="137852"/>
                    </a:lnTo>
                    <a:cubicBezTo>
                      <a:pt x="4026" y="137852"/>
                      <a:pt x="0" y="133826"/>
                      <a:pt x="0" y="128860"/>
                    </a:cubicBezTo>
                    <a:cubicBezTo>
                      <a:pt x="0" y="123894"/>
                      <a:pt x="4026" y="119868"/>
                      <a:pt x="8992" y="119868"/>
                    </a:cubicBezTo>
                    <a:close/>
                    <a:moveTo>
                      <a:pt x="8992" y="79912"/>
                    </a:moveTo>
                    <a:lnTo>
                      <a:pt x="790058" y="79912"/>
                    </a:lnTo>
                    <a:cubicBezTo>
                      <a:pt x="795024" y="79912"/>
                      <a:pt x="799050" y="83938"/>
                      <a:pt x="799050" y="88904"/>
                    </a:cubicBezTo>
                    <a:cubicBezTo>
                      <a:pt x="799050" y="93870"/>
                      <a:pt x="795024" y="97896"/>
                      <a:pt x="790058" y="97896"/>
                    </a:cubicBezTo>
                    <a:lnTo>
                      <a:pt x="8992" y="97896"/>
                    </a:lnTo>
                    <a:cubicBezTo>
                      <a:pt x="4026" y="97896"/>
                      <a:pt x="0" y="93870"/>
                      <a:pt x="0" y="88904"/>
                    </a:cubicBezTo>
                    <a:cubicBezTo>
                      <a:pt x="0" y="83938"/>
                      <a:pt x="4026" y="79912"/>
                      <a:pt x="8992" y="79912"/>
                    </a:cubicBezTo>
                    <a:close/>
                    <a:moveTo>
                      <a:pt x="8992" y="39956"/>
                    </a:moveTo>
                    <a:lnTo>
                      <a:pt x="790058" y="39956"/>
                    </a:lnTo>
                    <a:cubicBezTo>
                      <a:pt x="795024" y="39956"/>
                      <a:pt x="799050" y="43982"/>
                      <a:pt x="799050" y="48948"/>
                    </a:cubicBezTo>
                    <a:cubicBezTo>
                      <a:pt x="799050" y="53914"/>
                      <a:pt x="795024" y="57940"/>
                      <a:pt x="790058" y="57940"/>
                    </a:cubicBezTo>
                    <a:lnTo>
                      <a:pt x="8992" y="57940"/>
                    </a:lnTo>
                    <a:cubicBezTo>
                      <a:pt x="4026" y="57940"/>
                      <a:pt x="0" y="53914"/>
                      <a:pt x="0" y="48948"/>
                    </a:cubicBezTo>
                    <a:cubicBezTo>
                      <a:pt x="0" y="43982"/>
                      <a:pt x="4026" y="39956"/>
                      <a:pt x="8992" y="39956"/>
                    </a:cubicBezTo>
                    <a:close/>
                    <a:moveTo>
                      <a:pt x="8992" y="0"/>
                    </a:moveTo>
                    <a:lnTo>
                      <a:pt x="790058" y="0"/>
                    </a:lnTo>
                    <a:cubicBezTo>
                      <a:pt x="795024" y="0"/>
                      <a:pt x="799050" y="4026"/>
                      <a:pt x="799050" y="8992"/>
                    </a:cubicBezTo>
                    <a:cubicBezTo>
                      <a:pt x="799050" y="13958"/>
                      <a:pt x="795024" y="17984"/>
                      <a:pt x="790058" y="17984"/>
                    </a:cubicBezTo>
                    <a:lnTo>
                      <a:pt x="8992" y="17984"/>
                    </a:lnTo>
                    <a:cubicBezTo>
                      <a:pt x="4026" y="17984"/>
                      <a:pt x="0" y="13958"/>
                      <a:pt x="0" y="8992"/>
                    </a:cubicBezTo>
                    <a:cubicBezTo>
                      <a:pt x="0" y="4026"/>
                      <a:pt x="4026" y="0"/>
                      <a:pt x="89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A40226A3-C5FD-9E5C-4DD6-F51A3BB59B52}"/>
                  </a:ext>
                </a:extLst>
              </p:cNvPr>
              <p:cNvSpPr/>
              <p:nvPr/>
            </p:nvSpPr>
            <p:spPr>
              <a:xfrm>
                <a:off x="4049176" y="6010957"/>
                <a:ext cx="799050" cy="177808"/>
              </a:xfrm>
              <a:custGeom>
                <a:avLst/>
                <a:gdLst>
                  <a:gd name="connsiteX0" fmla="*/ 8992 w 799050"/>
                  <a:gd name="connsiteY0" fmla="*/ 159824 h 177808"/>
                  <a:gd name="connsiteX1" fmla="*/ 790058 w 799050"/>
                  <a:gd name="connsiteY1" fmla="*/ 159824 h 177808"/>
                  <a:gd name="connsiteX2" fmla="*/ 799050 w 799050"/>
                  <a:gd name="connsiteY2" fmla="*/ 168816 h 177808"/>
                  <a:gd name="connsiteX3" fmla="*/ 790058 w 799050"/>
                  <a:gd name="connsiteY3" fmla="*/ 177808 h 177808"/>
                  <a:gd name="connsiteX4" fmla="*/ 8992 w 799050"/>
                  <a:gd name="connsiteY4" fmla="*/ 177808 h 177808"/>
                  <a:gd name="connsiteX5" fmla="*/ 0 w 799050"/>
                  <a:gd name="connsiteY5" fmla="*/ 168816 h 177808"/>
                  <a:gd name="connsiteX6" fmla="*/ 8992 w 799050"/>
                  <a:gd name="connsiteY6" fmla="*/ 159824 h 177808"/>
                  <a:gd name="connsiteX7" fmla="*/ 8992 w 799050"/>
                  <a:gd name="connsiteY7" fmla="*/ 119868 h 177808"/>
                  <a:gd name="connsiteX8" fmla="*/ 790058 w 799050"/>
                  <a:gd name="connsiteY8" fmla="*/ 119868 h 177808"/>
                  <a:gd name="connsiteX9" fmla="*/ 799050 w 799050"/>
                  <a:gd name="connsiteY9" fmla="*/ 128860 h 177808"/>
                  <a:gd name="connsiteX10" fmla="*/ 790058 w 799050"/>
                  <a:gd name="connsiteY10" fmla="*/ 137852 h 177808"/>
                  <a:gd name="connsiteX11" fmla="*/ 8992 w 799050"/>
                  <a:gd name="connsiteY11" fmla="*/ 137852 h 177808"/>
                  <a:gd name="connsiteX12" fmla="*/ 0 w 799050"/>
                  <a:gd name="connsiteY12" fmla="*/ 128860 h 177808"/>
                  <a:gd name="connsiteX13" fmla="*/ 8992 w 799050"/>
                  <a:gd name="connsiteY13" fmla="*/ 119868 h 177808"/>
                  <a:gd name="connsiteX14" fmla="*/ 8992 w 799050"/>
                  <a:gd name="connsiteY14" fmla="*/ 79912 h 177808"/>
                  <a:gd name="connsiteX15" fmla="*/ 790058 w 799050"/>
                  <a:gd name="connsiteY15" fmla="*/ 79912 h 177808"/>
                  <a:gd name="connsiteX16" fmla="*/ 799050 w 799050"/>
                  <a:gd name="connsiteY16" fmla="*/ 88904 h 177808"/>
                  <a:gd name="connsiteX17" fmla="*/ 790058 w 799050"/>
                  <a:gd name="connsiteY17" fmla="*/ 97896 h 177808"/>
                  <a:gd name="connsiteX18" fmla="*/ 8992 w 799050"/>
                  <a:gd name="connsiteY18" fmla="*/ 97896 h 177808"/>
                  <a:gd name="connsiteX19" fmla="*/ 0 w 799050"/>
                  <a:gd name="connsiteY19" fmla="*/ 88904 h 177808"/>
                  <a:gd name="connsiteX20" fmla="*/ 8992 w 799050"/>
                  <a:gd name="connsiteY20" fmla="*/ 79912 h 177808"/>
                  <a:gd name="connsiteX21" fmla="*/ 8992 w 799050"/>
                  <a:gd name="connsiteY21" fmla="*/ 39956 h 177808"/>
                  <a:gd name="connsiteX22" fmla="*/ 790058 w 799050"/>
                  <a:gd name="connsiteY22" fmla="*/ 39956 h 177808"/>
                  <a:gd name="connsiteX23" fmla="*/ 799050 w 799050"/>
                  <a:gd name="connsiteY23" fmla="*/ 48948 h 177808"/>
                  <a:gd name="connsiteX24" fmla="*/ 790058 w 799050"/>
                  <a:gd name="connsiteY24" fmla="*/ 57940 h 177808"/>
                  <a:gd name="connsiteX25" fmla="*/ 8992 w 799050"/>
                  <a:gd name="connsiteY25" fmla="*/ 57940 h 177808"/>
                  <a:gd name="connsiteX26" fmla="*/ 0 w 799050"/>
                  <a:gd name="connsiteY26" fmla="*/ 48948 h 177808"/>
                  <a:gd name="connsiteX27" fmla="*/ 8992 w 799050"/>
                  <a:gd name="connsiteY27" fmla="*/ 39956 h 177808"/>
                  <a:gd name="connsiteX28" fmla="*/ 8992 w 799050"/>
                  <a:gd name="connsiteY28" fmla="*/ 0 h 177808"/>
                  <a:gd name="connsiteX29" fmla="*/ 790058 w 799050"/>
                  <a:gd name="connsiteY29" fmla="*/ 0 h 177808"/>
                  <a:gd name="connsiteX30" fmla="*/ 799050 w 799050"/>
                  <a:gd name="connsiteY30" fmla="*/ 8992 h 177808"/>
                  <a:gd name="connsiteX31" fmla="*/ 790058 w 799050"/>
                  <a:gd name="connsiteY31" fmla="*/ 17984 h 177808"/>
                  <a:gd name="connsiteX32" fmla="*/ 8992 w 799050"/>
                  <a:gd name="connsiteY32" fmla="*/ 17984 h 177808"/>
                  <a:gd name="connsiteX33" fmla="*/ 0 w 799050"/>
                  <a:gd name="connsiteY33" fmla="*/ 8992 h 177808"/>
                  <a:gd name="connsiteX34" fmla="*/ 8992 w 799050"/>
                  <a:gd name="connsiteY34" fmla="*/ 0 h 177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99050" h="177808">
                    <a:moveTo>
                      <a:pt x="8992" y="159824"/>
                    </a:moveTo>
                    <a:lnTo>
                      <a:pt x="790058" y="159824"/>
                    </a:lnTo>
                    <a:cubicBezTo>
                      <a:pt x="795024" y="159824"/>
                      <a:pt x="799050" y="163850"/>
                      <a:pt x="799050" y="168816"/>
                    </a:cubicBezTo>
                    <a:cubicBezTo>
                      <a:pt x="799050" y="173782"/>
                      <a:pt x="795024" y="177808"/>
                      <a:pt x="790058" y="177808"/>
                    </a:cubicBezTo>
                    <a:lnTo>
                      <a:pt x="8992" y="177808"/>
                    </a:lnTo>
                    <a:cubicBezTo>
                      <a:pt x="4026" y="177808"/>
                      <a:pt x="0" y="173782"/>
                      <a:pt x="0" y="168816"/>
                    </a:cubicBezTo>
                    <a:cubicBezTo>
                      <a:pt x="0" y="163850"/>
                      <a:pt x="4026" y="159824"/>
                      <a:pt x="8992" y="159824"/>
                    </a:cubicBezTo>
                    <a:close/>
                    <a:moveTo>
                      <a:pt x="8992" y="119868"/>
                    </a:moveTo>
                    <a:lnTo>
                      <a:pt x="790058" y="119868"/>
                    </a:lnTo>
                    <a:cubicBezTo>
                      <a:pt x="795024" y="119868"/>
                      <a:pt x="799050" y="123894"/>
                      <a:pt x="799050" y="128860"/>
                    </a:cubicBezTo>
                    <a:cubicBezTo>
                      <a:pt x="799050" y="133826"/>
                      <a:pt x="795024" y="137852"/>
                      <a:pt x="790058" y="137852"/>
                    </a:cubicBezTo>
                    <a:lnTo>
                      <a:pt x="8992" y="137852"/>
                    </a:lnTo>
                    <a:cubicBezTo>
                      <a:pt x="4026" y="137852"/>
                      <a:pt x="0" y="133826"/>
                      <a:pt x="0" y="128860"/>
                    </a:cubicBezTo>
                    <a:cubicBezTo>
                      <a:pt x="0" y="123894"/>
                      <a:pt x="4026" y="119868"/>
                      <a:pt x="8992" y="119868"/>
                    </a:cubicBezTo>
                    <a:close/>
                    <a:moveTo>
                      <a:pt x="8992" y="79912"/>
                    </a:moveTo>
                    <a:lnTo>
                      <a:pt x="790058" y="79912"/>
                    </a:lnTo>
                    <a:cubicBezTo>
                      <a:pt x="795024" y="79912"/>
                      <a:pt x="799050" y="83938"/>
                      <a:pt x="799050" y="88904"/>
                    </a:cubicBezTo>
                    <a:cubicBezTo>
                      <a:pt x="799050" y="93870"/>
                      <a:pt x="795024" y="97896"/>
                      <a:pt x="790058" y="97896"/>
                    </a:cubicBezTo>
                    <a:lnTo>
                      <a:pt x="8992" y="97896"/>
                    </a:lnTo>
                    <a:cubicBezTo>
                      <a:pt x="4026" y="97896"/>
                      <a:pt x="0" y="93870"/>
                      <a:pt x="0" y="88904"/>
                    </a:cubicBezTo>
                    <a:cubicBezTo>
                      <a:pt x="0" y="83938"/>
                      <a:pt x="4026" y="79912"/>
                      <a:pt x="8992" y="79912"/>
                    </a:cubicBezTo>
                    <a:close/>
                    <a:moveTo>
                      <a:pt x="8992" y="39956"/>
                    </a:moveTo>
                    <a:lnTo>
                      <a:pt x="790058" y="39956"/>
                    </a:lnTo>
                    <a:cubicBezTo>
                      <a:pt x="795024" y="39956"/>
                      <a:pt x="799050" y="43982"/>
                      <a:pt x="799050" y="48948"/>
                    </a:cubicBezTo>
                    <a:cubicBezTo>
                      <a:pt x="799050" y="53914"/>
                      <a:pt x="795024" y="57940"/>
                      <a:pt x="790058" y="57940"/>
                    </a:cubicBezTo>
                    <a:lnTo>
                      <a:pt x="8992" y="57940"/>
                    </a:lnTo>
                    <a:cubicBezTo>
                      <a:pt x="4026" y="57940"/>
                      <a:pt x="0" y="53914"/>
                      <a:pt x="0" y="48948"/>
                    </a:cubicBezTo>
                    <a:cubicBezTo>
                      <a:pt x="0" y="43982"/>
                      <a:pt x="4026" y="39956"/>
                      <a:pt x="8992" y="39956"/>
                    </a:cubicBezTo>
                    <a:close/>
                    <a:moveTo>
                      <a:pt x="8992" y="0"/>
                    </a:moveTo>
                    <a:lnTo>
                      <a:pt x="790058" y="0"/>
                    </a:lnTo>
                    <a:cubicBezTo>
                      <a:pt x="795024" y="0"/>
                      <a:pt x="799050" y="4026"/>
                      <a:pt x="799050" y="8992"/>
                    </a:cubicBezTo>
                    <a:cubicBezTo>
                      <a:pt x="799050" y="13958"/>
                      <a:pt x="795024" y="17984"/>
                      <a:pt x="790058" y="17984"/>
                    </a:cubicBezTo>
                    <a:lnTo>
                      <a:pt x="8992" y="17984"/>
                    </a:lnTo>
                    <a:cubicBezTo>
                      <a:pt x="4026" y="17984"/>
                      <a:pt x="0" y="13958"/>
                      <a:pt x="0" y="8992"/>
                    </a:cubicBezTo>
                    <a:cubicBezTo>
                      <a:pt x="0" y="4026"/>
                      <a:pt x="4026" y="0"/>
                      <a:pt x="89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12E36F7D-4719-68C0-417E-A63C4A9E8D71}"/>
                  </a:ext>
                </a:extLst>
              </p:cNvPr>
              <p:cNvSpPr/>
              <p:nvPr/>
            </p:nvSpPr>
            <p:spPr>
              <a:xfrm>
                <a:off x="3823999" y="6036493"/>
                <a:ext cx="130900" cy="13090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4" name="グループ化 753">
              <a:extLst>
                <a:ext uri="{FF2B5EF4-FFF2-40B4-BE49-F238E27FC236}">
                  <a16:creationId xmlns:a16="http://schemas.microsoft.com/office/drawing/2014/main" id="{939AA5AF-F40A-E0AC-4EC8-31AFA63D2B46}"/>
                </a:ext>
              </a:extLst>
            </p:cNvPr>
            <p:cNvGrpSpPr/>
            <p:nvPr/>
          </p:nvGrpSpPr>
          <p:grpSpPr>
            <a:xfrm>
              <a:off x="2886376" y="5508162"/>
              <a:ext cx="2007989" cy="259225"/>
              <a:chOff x="6336645" y="2942301"/>
              <a:chExt cx="1439862" cy="691232"/>
            </a:xfrm>
            <a:noFill/>
          </p:grpSpPr>
          <p:sp>
            <p:nvSpPr>
              <p:cNvPr id="755" name="正方形/長方形 754">
                <a:extLst>
                  <a:ext uri="{FF2B5EF4-FFF2-40B4-BE49-F238E27FC236}">
                    <a16:creationId xmlns:a16="http://schemas.microsoft.com/office/drawing/2014/main" id="{5B4A6259-0FEA-19AC-42C3-A9967FF2A8C5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正方形/長方形 755">
                <a:extLst>
                  <a:ext uri="{FF2B5EF4-FFF2-40B4-BE49-F238E27FC236}">
                    <a16:creationId xmlns:a16="http://schemas.microsoft.com/office/drawing/2014/main" id="{7281EE2B-BB92-A784-3BE5-43A702418F8D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正方形/長方形 756">
                <a:extLst>
                  <a:ext uri="{FF2B5EF4-FFF2-40B4-BE49-F238E27FC236}">
                    <a16:creationId xmlns:a16="http://schemas.microsoft.com/office/drawing/2014/main" id="{36744B9B-A6EA-DFD3-5CD4-3F5F9B26E5E8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正方形/長方形 757">
                <a:extLst>
                  <a:ext uri="{FF2B5EF4-FFF2-40B4-BE49-F238E27FC236}">
                    <a16:creationId xmlns:a16="http://schemas.microsoft.com/office/drawing/2014/main" id="{2EFE160F-8BB3-EC62-5BD9-4A2F0479D6B4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正方形/長方形 758">
                <a:extLst>
                  <a:ext uri="{FF2B5EF4-FFF2-40B4-BE49-F238E27FC236}">
                    <a16:creationId xmlns:a16="http://schemas.microsoft.com/office/drawing/2014/main" id="{DB9A1F8E-242A-8B35-B1E1-619D94F5F26E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正方形/長方形 759">
                <a:extLst>
                  <a:ext uri="{FF2B5EF4-FFF2-40B4-BE49-F238E27FC236}">
                    <a16:creationId xmlns:a16="http://schemas.microsoft.com/office/drawing/2014/main" id="{09538187-13EB-006F-D203-B0359CC2EA31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正方形/長方形 760">
                <a:extLst>
                  <a:ext uri="{FF2B5EF4-FFF2-40B4-BE49-F238E27FC236}">
                    <a16:creationId xmlns:a16="http://schemas.microsoft.com/office/drawing/2014/main" id="{CE8497F2-C40F-F202-A47E-91389CB4F9FA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正方形/長方形 761">
                <a:extLst>
                  <a:ext uri="{FF2B5EF4-FFF2-40B4-BE49-F238E27FC236}">
                    <a16:creationId xmlns:a16="http://schemas.microsoft.com/office/drawing/2014/main" id="{A53AE992-A527-BC5B-A03A-3B60AFD1373A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正方形/長方形 762">
                <a:extLst>
                  <a:ext uri="{FF2B5EF4-FFF2-40B4-BE49-F238E27FC236}">
                    <a16:creationId xmlns:a16="http://schemas.microsoft.com/office/drawing/2014/main" id="{733A2273-F7EF-D304-4771-A255F7315718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正方形/長方形 763">
                <a:extLst>
                  <a:ext uri="{FF2B5EF4-FFF2-40B4-BE49-F238E27FC236}">
                    <a16:creationId xmlns:a16="http://schemas.microsoft.com/office/drawing/2014/main" id="{E58A1E34-818A-02ED-7814-DDD19490A328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69" name="グループ化 768">
            <a:extLst>
              <a:ext uri="{FF2B5EF4-FFF2-40B4-BE49-F238E27FC236}">
                <a16:creationId xmlns:a16="http://schemas.microsoft.com/office/drawing/2014/main" id="{60D771F0-9BB3-03EE-8573-76B34FB8954A}"/>
              </a:ext>
            </a:extLst>
          </p:cNvPr>
          <p:cNvGrpSpPr/>
          <p:nvPr/>
        </p:nvGrpSpPr>
        <p:grpSpPr>
          <a:xfrm>
            <a:off x="5254537" y="4142377"/>
            <a:ext cx="2370226" cy="797372"/>
            <a:chOff x="5254537" y="4142377"/>
            <a:chExt cx="2370226" cy="797372"/>
          </a:xfrm>
        </p:grpSpPr>
        <p:grpSp>
          <p:nvGrpSpPr>
            <p:cNvPr id="770" name="グループ化 769">
              <a:extLst>
                <a:ext uri="{FF2B5EF4-FFF2-40B4-BE49-F238E27FC236}">
                  <a16:creationId xmlns:a16="http://schemas.microsoft.com/office/drawing/2014/main" id="{5E33D52A-36CE-FD05-8C1C-8BB718AF94EC}"/>
                </a:ext>
              </a:extLst>
            </p:cNvPr>
            <p:cNvGrpSpPr/>
            <p:nvPr/>
          </p:nvGrpSpPr>
          <p:grpSpPr>
            <a:xfrm>
              <a:off x="5256606" y="4144412"/>
              <a:ext cx="2364624" cy="795337"/>
              <a:chOff x="5256606" y="4052006"/>
              <a:chExt cx="2364624" cy="795337"/>
            </a:xfrm>
          </p:grpSpPr>
          <p:sp>
            <p:nvSpPr>
              <p:cNvPr id="786" name="正方形/長方形 785">
                <a:extLst>
                  <a:ext uri="{FF2B5EF4-FFF2-40B4-BE49-F238E27FC236}">
                    <a16:creationId xmlns:a16="http://schemas.microsoft.com/office/drawing/2014/main" id="{C1C2C35B-3280-65D1-8B0B-E518A4F49F4C}"/>
                  </a:ext>
                </a:extLst>
              </p:cNvPr>
              <p:cNvSpPr/>
              <p:nvPr/>
            </p:nvSpPr>
            <p:spPr>
              <a:xfrm>
                <a:off x="5339034" y="4052006"/>
                <a:ext cx="2202658" cy="795337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正方形/長方形 786">
                <a:extLst>
                  <a:ext uri="{FF2B5EF4-FFF2-40B4-BE49-F238E27FC236}">
                    <a16:creationId xmlns:a16="http://schemas.microsoft.com/office/drawing/2014/main" id="{695F5075-C9F4-E565-0482-7570C7692D17}"/>
                  </a:ext>
                </a:extLst>
              </p:cNvPr>
              <p:cNvSpPr/>
              <p:nvPr/>
            </p:nvSpPr>
            <p:spPr>
              <a:xfrm>
                <a:off x="5370386" y="4078201"/>
                <a:ext cx="2137066" cy="736687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正方形/長方形 787">
                <a:extLst>
                  <a:ext uri="{FF2B5EF4-FFF2-40B4-BE49-F238E27FC236}">
                    <a16:creationId xmlns:a16="http://schemas.microsoft.com/office/drawing/2014/main" id="{60DD41BF-C779-824E-3B33-6E2AF5D8F475}"/>
                  </a:ext>
                </a:extLst>
              </p:cNvPr>
              <p:cNvSpPr/>
              <p:nvPr/>
            </p:nvSpPr>
            <p:spPr>
              <a:xfrm>
                <a:off x="6890744" y="4113647"/>
                <a:ext cx="557175" cy="6218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正方形/長方形 788">
                <a:extLst>
                  <a:ext uri="{FF2B5EF4-FFF2-40B4-BE49-F238E27FC236}">
                    <a16:creationId xmlns:a16="http://schemas.microsoft.com/office/drawing/2014/main" id="{BCC479A0-085E-36F2-F05A-E2CEFDC21A13}"/>
                  </a:ext>
                </a:extLst>
              </p:cNvPr>
              <p:cNvSpPr/>
              <p:nvPr/>
            </p:nvSpPr>
            <p:spPr>
              <a:xfrm>
                <a:off x="6890744" y="4202546"/>
                <a:ext cx="557175" cy="578916"/>
              </a:xfrm>
              <a:prstGeom prst="rect">
                <a:avLst/>
              </a:prstGeom>
              <a:pattFill prst="wd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7A43F869-AFE8-1D87-9858-E725A39E146C}"/>
                  </a:ext>
                </a:extLst>
              </p:cNvPr>
              <p:cNvSpPr/>
              <p:nvPr/>
            </p:nvSpPr>
            <p:spPr>
              <a:xfrm rot="5400000">
                <a:off x="7184449" y="4406786"/>
                <a:ext cx="791134" cy="82428"/>
              </a:xfrm>
              <a:custGeom>
                <a:avLst/>
                <a:gdLst>
                  <a:gd name="connsiteX0" fmla="*/ 0 w 791134"/>
                  <a:gd name="connsiteY0" fmla="*/ 82428 h 82428"/>
                  <a:gd name="connsiteX1" fmla="*/ 17432 w 791134"/>
                  <a:gd name="connsiteY1" fmla="*/ 0 h 82428"/>
                  <a:gd name="connsiteX2" fmla="*/ 277181 w 791134"/>
                  <a:gd name="connsiteY2" fmla="*/ 0 h 82428"/>
                  <a:gd name="connsiteX3" fmla="*/ 513953 w 791134"/>
                  <a:gd name="connsiteY3" fmla="*/ 0 h 82428"/>
                  <a:gd name="connsiteX4" fmla="*/ 773702 w 791134"/>
                  <a:gd name="connsiteY4" fmla="*/ 0 h 82428"/>
                  <a:gd name="connsiteX5" fmla="*/ 791134 w 791134"/>
                  <a:gd name="connsiteY5" fmla="*/ 82428 h 82428"/>
                  <a:gd name="connsiteX6" fmla="*/ 531385 w 791134"/>
                  <a:gd name="connsiteY6" fmla="*/ 82428 h 82428"/>
                  <a:gd name="connsiteX7" fmla="*/ 259749 w 791134"/>
                  <a:gd name="connsiteY7" fmla="*/ 82428 h 82428"/>
                  <a:gd name="connsiteX0" fmla="*/ 0 w 791134"/>
                  <a:gd name="connsiteY0" fmla="*/ 82428 h 82428"/>
                  <a:gd name="connsiteX1" fmla="*/ 17432 w 791134"/>
                  <a:gd name="connsiteY1" fmla="*/ 0 h 82428"/>
                  <a:gd name="connsiteX2" fmla="*/ 277181 w 791134"/>
                  <a:gd name="connsiteY2" fmla="*/ 0 h 82428"/>
                  <a:gd name="connsiteX3" fmla="*/ 513953 w 791134"/>
                  <a:gd name="connsiteY3" fmla="*/ 0 h 82428"/>
                  <a:gd name="connsiteX4" fmla="*/ 773702 w 791134"/>
                  <a:gd name="connsiteY4" fmla="*/ 0 h 82428"/>
                  <a:gd name="connsiteX5" fmla="*/ 791134 w 791134"/>
                  <a:gd name="connsiteY5" fmla="*/ 82428 h 82428"/>
                  <a:gd name="connsiteX6" fmla="*/ 531385 w 791134"/>
                  <a:gd name="connsiteY6" fmla="*/ 82428 h 82428"/>
                  <a:gd name="connsiteX7" fmla="*/ 0 w 791134"/>
                  <a:gd name="connsiteY7" fmla="*/ 82428 h 82428"/>
                  <a:gd name="connsiteX0" fmla="*/ 0 w 791134"/>
                  <a:gd name="connsiteY0" fmla="*/ 82428 h 82428"/>
                  <a:gd name="connsiteX1" fmla="*/ 17432 w 791134"/>
                  <a:gd name="connsiteY1" fmla="*/ 0 h 82428"/>
                  <a:gd name="connsiteX2" fmla="*/ 277181 w 791134"/>
                  <a:gd name="connsiteY2" fmla="*/ 0 h 82428"/>
                  <a:gd name="connsiteX3" fmla="*/ 513953 w 791134"/>
                  <a:gd name="connsiteY3" fmla="*/ 0 h 82428"/>
                  <a:gd name="connsiteX4" fmla="*/ 773702 w 791134"/>
                  <a:gd name="connsiteY4" fmla="*/ 0 h 82428"/>
                  <a:gd name="connsiteX5" fmla="*/ 791134 w 791134"/>
                  <a:gd name="connsiteY5" fmla="*/ 82428 h 82428"/>
                  <a:gd name="connsiteX6" fmla="*/ 0 w 791134"/>
                  <a:gd name="connsiteY6" fmla="*/ 82428 h 82428"/>
                  <a:gd name="connsiteX0" fmla="*/ 0 w 791134"/>
                  <a:gd name="connsiteY0" fmla="*/ 82428 h 82428"/>
                  <a:gd name="connsiteX1" fmla="*/ 17432 w 791134"/>
                  <a:gd name="connsiteY1" fmla="*/ 0 h 82428"/>
                  <a:gd name="connsiteX2" fmla="*/ 277181 w 791134"/>
                  <a:gd name="connsiteY2" fmla="*/ 0 h 82428"/>
                  <a:gd name="connsiteX3" fmla="*/ 773702 w 791134"/>
                  <a:gd name="connsiteY3" fmla="*/ 0 h 82428"/>
                  <a:gd name="connsiteX4" fmla="*/ 791134 w 791134"/>
                  <a:gd name="connsiteY4" fmla="*/ 82428 h 82428"/>
                  <a:gd name="connsiteX5" fmla="*/ 0 w 791134"/>
                  <a:gd name="connsiteY5" fmla="*/ 82428 h 82428"/>
                  <a:gd name="connsiteX0" fmla="*/ 0 w 791134"/>
                  <a:gd name="connsiteY0" fmla="*/ 82428 h 82428"/>
                  <a:gd name="connsiteX1" fmla="*/ 17432 w 791134"/>
                  <a:gd name="connsiteY1" fmla="*/ 0 h 82428"/>
                  <a:gd name="connsiteX2" fmla="*/ 773702 w 791134"/>
                  <a:gd name="connsiteY2" fmla="*/ 0 h 82428"/>
                  <a:gd name="connsiteX3" fmla="*/ 791134 w 791134"/>
                  <a:gd name="connsiteY3" fmla="*/ 82428 h 82428"/>
                  <a:gd name="connsiteX4" fmla="*/ 0 w 791134"/>
                  <a:gd name="connsiteY4" fmla="*/ 82428 h 82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1134" h="82428">
                    <a:moveTo>
                      <a:pt x="0" y="82428"/>
                    </a:moveTo>
                    <a:lnTo>
                      <a:pt x="17432" y="0"/>
                    </a:lnTo>
                    <a:lnTo>
                      <a:pt x="773702" y="0"/>
                    </a:lnTo>
                    <a:lnTo>
                      <a:pt x="791134" y="82428"/>
                    </a:lnTo>
                    <a:lnTo>
                      <a:pt x="0" y="8242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C7B5A162-6A8F-A1F4-4EF0-8B5BCDEB1B09}"/>
                  </a:ext>
                </a:extLst>
              </p:cNvPr>
              <p:cNvSpPr/>
              <p:nvPr/>
            </p:nvSpPr>
            <p:spPr>
              <a:xfrm rot="16200000">
                <a:off x="4902253" y="4406785"/>
                <a:ext cx="791135" cy="82429"/>
              </a:xfrm>
              <a:custGeom>
                <a:avLst/>
                <a:gdLst>
                  <a:gd name="connsiteX0" fmla="*/ 791135 w 791135"/>
                  <a:gd name="connsiteY0" fmla="*/ 82428 h 82429"/>
                  <a:gd name="connsiteX1" fmla="*/ 259750 w 791135"/>
                  <a:gd name="connsiteY1" fmla="*/ 82429 h 82429"/>
                  <a:gd name="connsiteX2" fmla="*/ 259750 w 791135"/>
                  <a:gd name="connsiteY2" fmla="*/ 82429 h 82429"/>
                  <a:gd name="connsiteX3" fmla="*/ 0 w 791135"/>
                  <a:gd name="connsiteY3" fmla="*/ 82429 h 82429"/>
                  <a:gd name="connsiteX4" fmla="*/ 17432 w 791135"/>
                  <a:gd name="connsiteY4" fmla="*/ 1 h 82429"/>
                  <a:gd name="connsiteX5" fmla="*/ 513953 w 791135"/>
                  <a:gd name="connsiteY5" fmla="*/ 0 h 82429"/>
                  <a:gd name="connsiteX6" fmla="*/ 513953 w 791135"/>
                  <a:gd name="connsiteY6" fmla="*/ 1 h 82429"/>
                  <a:gd name="connsiteX7" fmla="*/ 773703 w 791135"/>
                  <a:gd name="connsiteY7" fmla="*/ 0 h 82429"/>
                  <a:gd name="connsiteX0" fmla="*/ 791135 w 791135"/>
                  <a:gd name="connsiteY0" fmla="*/ 82428 h 82429"/>
                  <a:gd name="connsiteX1" fmla="*/ 259750 w 791135"/>
                  <a:gd name="connsiteY1" fmla="*/ 82429 h 82429"/>
                  <a:gd name="connsiteX2" fmla="*/ 259750 w 791135"/>
                  <a:gd name="connsiteY2" fmla="*/ 82429 h 82429"/>
                  <a:gd name="connsiteX3" fmla="*/ 0 w 791135"/>
                  <a:gd name="connsiteY3" fmla="*/ 82429 h 82429"/>
                  <a:gd name="connsiteX4" fmla="*/ 17432 w 791135"/>
                  <a:gd name="connsiteY4" fmla="*/ 1 h 82429"/>
                  <a:gd name="connsiteX5" fmla="*/ 513953 w 791135"/>
                  <a:gd name="connsiteY5" fmla="*/ 0 h 82429"/>
                  <a:gd name="connsiteX6" fmla="*/ 773703 w 791135"/>
                  <a:gd name="connsiteY6" fmla="*/ 0 h 82429"/>
                  <a:gd name="connsiteX7" fmla="*/ 791135 w 791135"/>
                  <a:gd name="connsiteY7" fmla="*/ 82428 h 82429"/>
                  <a:gd name="connsiteX0" fmla="*/ 791135 w 791135"/>
                  <a:gd name="connsiteY0" fmla="*/ 82428 h 82429"/>
                  <a:gd name="connsiteX1" fmla="*/ 259750 w 791135"/>
                  <a:gd name="connsiteY1" fmla="*/ 82429 h 82429"/>
                  <a:gd name="connsiteX2" fmla="*/ 259750 w 791135"/>
                  <a:gd name="connsiteY2" fmla="*/ 82429 h 82429"/>
                  <a:gd name="connsiteX3" fmla="*/ 0 w 791135"/>
                  <a:gd name="connsiteY3" fmla="*/ 82429 h 82429"/>
                  <a:gd name="connsiteX4" fmla="*/ 17432 w 791135"/>
                  <a:gd name="connsiteY4" fmla="*/ 1 h 82429"/>
                  <a:gd name="connsiteX5" fmla="*/ 773703 w 791135"/>
                  <a:gd name="connsiteY5" fmla="*/ 0 h 82429"/>
                  <a:gd name="connsiteX6" fmla="*/ 791135 w 791135"/>
                  <a:gd name="connsiteY6" fmla="*/ 82428 h 82429"/>
                  <a:gd name="connsiteX0" fmla="*/ 791135 w 791135"/>
                  <a:gd name="connsiteY0" fmla="*/ 82428 h 82429"/>
                  <a:gd name="connsiteX1" fmla="*/ 259750 w 791135"/>
                  <a:gd name="connsiteY1" fmla="*/ 82429 h 82429"/>
                  <a:gd name="connsiteX2" fmla="*/ 0 w 791135"/>
                  <a:gd name="connsiteY2" fmla="*/ 82429 h 82429"/>
                  <a:gd name="connsiteX3" fmla="*/ 17432 w 791135"/>
                  <a:gd name="connsiteY3" fmla="*/ 1 h 82429"/>
                  <a:gd name="connsiteX4" fmla="*/ 773703 w 791135"/>
                  <a:gd name="connsiteY4" fmla="*/ 0 h 82429"/>
                  <a:gd name="connsiteX5" fmla="*/ 791135 w 791135"/>
                  <a:gd name="connsiteY5" fmla="*/ 82428 h 82429"/>
                  <a:gd name="connsiteX0" fmla="*/ 791135 w 791135"/>
                  <a:gd name="connsiteY0" fmla="*/ 82428 h 82429"/>
                  <a:gd name="connsiteX1" fmla="*/ 0 w 791135"/>
                  <a:gd name="connsiteY1" fmla="*/ 82429 h 82429"/>
                  <a:gd name="connsiteX2" fmla="*/ 17432 w 791135"/>
                  <a:gd name="connsiteY2" fmla="*/ 1 h 82429"/>
                  <a:gd name="connsiteX3" fmla="*/ 773703 w 791135"/>
                  <a:gd name="connsiteY3" fmla="*/ 0 h 82429"/>
                  <a:gd name="connsiteX4" fmla="*/ 791135 w 791135"/>
                  <a:gd name="connsiteY4" fmla="*/ 82428 h 82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1135" h="82429">
                    <a:moveTo>
                      <a:pt x="791135" y="82428"/>
                    </a:moveTo>
                    <a:lnTo>
                      <a:pt x="0" y="82429"/>
                    </a:lnTo>
                    <a:lnTo>
                      <a:pt x="17432" y="1"/>
                    </a:lnTo>
                    <a:lnTo>
                      <a:pt x="773703" y="0"/>
                    </a:lnTo>
                    <a:lnTo>
                      <a:pt x="791135" y="8242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589A9089-5948-A86C-DE70-E69A6369A012}"/>
                  </a:ext>
                </a:extLst>
              </p:cNvPr>
              <p:cNvSpPr/>
              <p:nvPr/>
            </p:nvSpPr>
            <p:spPr>
              <a:xfrm>
                <a:off x="5434715" y="4113646"/>
                <a:ext cx="1391700" cy="667816"/>
              </a:xfrm>
              <a:custGeom>
                <a:avLst/>
                <a:gdLst>
                  <a:gd name="connsiteX0" fmla="*/ 1349437 w 1391700"/>
                  <a:gd name="connsiteY0" fmla="*/ 602457 h 667816"/>
                  <a:gd name="connsiteX1" fmla="*/ 1391700 w 1391700"/>
                  <a:gd name="connsiteY1" fmla="*/ 602457 h 667816"/>
                  <a:gd name="connsiteX2" fmla="*/ 1391700 w 1391700"/>
                  <a:gd name="connsiteY2" fmla="*/ 667816 h 667816"/>
                  <a:gd name="connsiteX3" fmla="*/ 1349437 w 1391700"/>
                  <a:gd name="connsiteY3" fmla="*/ 667816 h 667816"/>
                  <a:gd name="connsiteX4" fmla="*/ 947831 w 1391700"/>
                  <a:gd name="connsiteY4" fmla="*/ 602457 h 667816"/>
                  <a:gd name="connsiteX5" fmla="*/ 1333588 w 1391700"/>
                  <a:gd name="connsiteY5" fmla="*/ 602457 h 667816"/>
                  <a:gd name="connsiteX6" fmla="*/ 1333588 w 1391700"/>
                  <a:gd name="connsiteY6" fmla="*/ 667816 h 667816"/>
                  <a:gd name="connsiteX7" fmla="*/ 947831 w 1391700"/>
                  <a:gd name="connsiteY7" fmla="*/ 667816 h 667816"/>
                  <a:gd name="connsiteX8" fmla="*/ 873689 w 1391700"/>
                  <a:gd name="connsiteY8" fmla="*/ 602457 h 667816"/>
                  <a:gd name="connsiteX9" fmla="*/ 915952 w 1391700"/>
                  <a:gd name="connsiteY9" fmla="*/ 602457 h 667816"/>
                  <a:gd name="connsiteX10" fmla="*/ 915952 w 1391700"/>
                  <a:gd name="connsiteY10" fmla="*/ 667816 h 667816"/>
                  <a:gd name="connsiteX11" fmla="*/ 873689 w 1391700"/>
                  <a:gd name="connsiteY11" fmla="*/ 667816 h 667816"/>
                  <a:gd name="connsiteX12" fmla="*/ 472083 w 1391700"/>
                  <a:gd name="connsiteY12" fmla="*/ 602457 h 667816"/>
                  <a:gd name="connsiteX13" fmla="*/ 857840 w 1391700"/>
                  <a:gd name="connsiteY13" fmla="*/ 602457 h 667816"/>
                  <a:gd name="connsiteX14" fmla="*/ 857840 w 1391700"/>
                  <a:gd name="connsiteY14" fmla="*/ 667816 h 667816"/>
                  <a:gd name="connsiteX15" fmla="*/ 472083 w 1391700"/>
                  <a:gd name="connsiteY15" fmla="*/ 667816 h 667816"/>
                  <a:gd name="connsiteX16" fmla="*/ 401606 w 1391700"/>
                  <a:gd name="connsiteY16" fmla="*/ 602457 h 667816"/>
                  <a:gd name="connsiteX17" fmla="*/ 443869 w 1391700"/>
                  <a:gd name="connsiteY17" fmla="*/ 602457 h 667816"/>
                  <a:gd name="connsiteX18" fmla="*/ 443869 w 1391700"/>
                  <a:gd name="connsiteY18" fmla="*/ 667816 h 667816"/>
                  <a:gd name="connsiteX19" fmla="*/ 401606 w 1391700"/>
                  <a:gd name="connsiteY19" fmla="*/ 667816 h 667816"/>
                  <a:gd name="connsiteX20" fmla="*/ 0 w 1391700"/>
                  <a:gd name="connsiteY20" fmla="*/ 602457 h 667816"/>
                  <a:gd name="connsiteX21" fmla="*/ 385756 w 1391700"/>
                  <a:gd name="connsiteY21" fmla="*/ 602457 h 667816"/>
                  <a:gd name="connsiteX22" fmla="*/ 385756 w 1391700"/>
                  <a:gd name="connsiteY22" fmla="*/ 667816 h 667816"/>
                  <a:gd name="connsiteX23" fmla="*/ 0 w 1391700"/>
                  <a:gd name="connsiteY23" fmla="*/ 667816 h 667816"/>
                  <a:gd name="connsiteX24" fmla="*/ 1349437 w 1391700"/>
                  <a:gd name="connsiteY24" fmla="*/ 516731 h 667816"/>
                  <a:gd name="connsiteX25" fmla="*/ 1391700 w 1391700"/>
                  <a:gd name="connsiteY25" fmla="*/ 516731 h 667816"/>
                  <a:gd name="connsiteX26" fmla="*/ 1391700 w 1391700"/>
                  <a:gd name="connsiteY26" fmla="*/ 582090 h 667816"/>
                  <a:gd name="connsiteX27" fmla="*/ 1349437 w 1391700"/>
                  <a:gd name="connsiteY27" fmla="*/ 582090 h 667816"/>
                  <a:gd name="connsiteX28" fmla="*/ 947831 w 1391700"/>
                  <a:gd name="connsiteY28" fmla="*/ 516731 h 667816"/>
                  <a:gd name="connsiteX29" fmla="*/ 1333588 w 1391700"/>
                  <a:gd name="connsiteY29" fmla="*/ 516731 h 667816"/>
                  <a:gd name="connsiteX30" fmla="*/ 1333588 w 1391700"/>
                  <a:gd name="connsiteY30" fmla="*/ 582090 h 667816"/>
                  <a:gd name="connsiteX31" fmla="*/ 947831 w 1391700"/>
                  <a:gd name="connsiteY31" fmla="*/ 582090 h 667816"/>
                  <a:gd name="connsiteX32" fmla="*/ 873689 w 1391700"/>
                  <a:gd name="connsiteY32" fmla="*/ 516731 h 667816"/>
                  <a:gd name="connsiteX33" fmla="*/ 915952 w 1391700"/>
                  <a:gd name="connsiteY33" fmla="*/ 516731 h 667816"/>
                  <a:gd name="connsiteX34" fmla="*/ 915952 w 1391700"/>
                  <a:gd name="connsiteY34" fmla="*/ 582090 h 667816"/>
                  <a:gd name="connsiteX35" fmla="*/ 873689 w 1391700"/>
                  <a:gd name="connsiteY35" fmla="*/ 582090 h 667816"/>
                  <a:gd name="connsiteX36" fmla="*/ 472083 w 1391700"/>
                  <a:gd name="connsiteY36" fmla="*/ 516731 h 667816"/>
                  <a:gd name="connsiteX37" fmla="*/ 857840 w 1391700"/>
                  <a:gd name="connsiteY37" fmla="*/ 516731 h 667816"/>
                  <a:gd name="connsiteX38" fmla="*/ 857840 w 1391700"/>
                  <a:gd name="connsiteY38" fmla="*/ 582090 h 667816"/>
                  <a:gd name="connsiteX39" fmla="*/ 472083 w 1391700"/>
                  <a:gd name="connsiteY39" fmla="*/ 582090 h 667816"/>
                  <a:gd name="connsiteX40" fmla="*/ 401606 w 1391700"/>
                  <a:gd name="connsiteY40" fmla="*/ 516731 h 667816"/>
                  <a:gd name="connsiteX41" fmla="*/ 443869 w 1391700"/>
                  <a:gd name="connsiteY41" fmla="*/ 516731 h 667816"/>
                  <a:gd name="connsiteX42" fmla="*/ 443869 w 1391700"/>
                  <a:gd name="connsiteY42" fmla="*/ 582090 h 667816"/>
                  <a:gd name="connsiteX43" fmla="*/ 401606 w 1391700"/>
                  <a:gd name="connsiteY43" fmla="*/ 582090 h 667816"/>
                  <a:gd name="connsiteX44" fmla="*/ 0 w 1391700"/>
                  <a:gd name="connsiteY44" fmla="*/ 516731 h 667816"/>
                  <a:gd name="connsiteX45" fmla="*/ 385756 w 1391700"/>
                  <a:gd name="connsiteY45" fmla="*/ 516731 h 667816"/>
                  <a:gd name="connsiteX46" fmla="*/ 385756 w 1391700"/>
                  <a:gd name="connsiteY46" fmla="*/ 582090 h 667816"/>
                  <a:gd name="connsiteX47" fmla="*/ 0 w 1391700"/>
                  <a:gd name="connsiteY47" fmla="*/ 582090 h 667816"/>
                  <a:gd name="connsiteX48" fmla="*/ 1349437 w 1391700"/>
                  <a:gd name="connsiteY48" fmla="*/ 431006 h 667816"/>
                  <a:gd name="connsiteX49" fmla="*/ 1391700 w 1391700"/>
                  <a:gd name="connsiteY49" fmla="*/ 431006 h 667816"/>
                  <a:gd name="connsiteX50" fmla="*/ 1391700 w 1391700"/>
                  <a:gd name="connsiteY50" fmla="*/ 496365 h 667816"/>
                  <a:gd name="connsiteX51" fmla="*/ 1349437 w 1391700"/>
                  <a:gd name="connsiteY51" fmla="*/ 496365 h 667816"/>
                  <a:gd name="connsiteX52" fmla="*/ 947831 w 1391700"/>
                  <a:gd name="connsiteY52" fmla="*/ 431006 h 667816"/>
                  <a:gd name="connsiteX53" fmla="*/ 1333588 w 1391700"/>
                  <a:gd name="connsiteY53" fmla="*/ 431006 h 667816"/>
                  <a:gd name="connsiteX54" fmla="*/ 1333588 w 1391700"/>
                  <a:gd name="connsiteY54" fmla="*/ 496365 h 667816"/>
                  <a:gd name="connsiteX55" fmla="*/ 947831 w 1391700"/>
                  <a:gd name="connsiteY55" fmla="*/ 496365 h 667816"/>
                  <a:gd name="connsiteX56" fmla="*/ 873689 w 1391700"/>
                  <a:gd name="connsiteY56" fmla="*/ 431006 h 667816"/>
                  <a:gd name="connsiteX57" fmla="*/ 915952 w 1391700"/>
                  <a:gd name="connsiteY57" fmla="*/ 431006 h 667816"/>
                  <a:gd name="connsiteX58" fmla="*/ 915952 w 1391700"/>
                  <a:gd name="connsiteY58" fmla="*/ 496365 h 667816"/>
                  <a:gd name="connsiteX59" fmla="*/ 873689 w 1391700"/>
                  <a:gd name="connsiteY59" fmla="*/ 496365 h 667816"/>
                  <a:gd name="connsiteX60" fmla="*/ 472083 w 1391700"/>
                  <a:gd name="connsiteY60" fmla="*/ 431006 h 667816"/>
                  <a:gd name="connsiteX61" fmla="*/ 857840 w 1391700"/>
                  <a:gd name="connsiteY61" fmla="*/ 431006 h 667816"/>
                  <a:gd name="connsiteX62" fmla="*/ 857840 w 1391700"/>
                  <a:gd name="connsiteY62" fmla="*/ 496365 h 667816"/>
                  <a:gd name="connsiteX63" fmla="*/ 472083 w 1391700"/>
                  <a:gd name="connsiteY63" fmla="*/ 496365 h 667816"/>
                  <a:gd name="connsiteX64" fmla="*/ 401606 w 1391700"/>
                  <a:gd name="connsiteY64" fmla="*/ 431006 h 667816"/>
                  <a:gd name="connsiteX65" fmla="*/ 443869 w 1391700"/>
                  <a:gd name="connsiteY65" fmla="*/ 431006 h 667816"/>
                  <a:gd name="connsiteX66" fmla="*/ 443869 w 1391700"/>
                  <a:gd name="connsiteY66" fmla="*/ 496365 h 667816"/>
                  <a:gd name="connsiteX67" fmla="*/ 401606 w 1391700"/>
                  <a:gd name="connsiteY67" fmla="*/ 496365 h 667816"/>
                  <a:gd name="connsiteX68" fmla="*/ 0 w 1391700"/>
                  <a:gd name="connsiteY68" fmla="*/ 431006 h 667816"/>
                  <a:gd name="connsiteX69" fmla="*/ 385756 w 1391700"/>
                  <a:gd name="connsiteY69" fmla="*/ 431006 h 667816"/>
                  <a:gd name="connsiteX70" fmla="*/ 385756 w 1391700"/>
                  <a:gd name="connsiteY70" fmla="*/ 496365 h 667816"/>
                  <a:gd name="connsiteX71" fmla="*/ 0 w 1391700"/>
                  <a:gd name="connsiteY71" fmla="*/ 496365 h 667816"/>
                  <a:gd name="connsiteX72" fmla="*/ 1349437 w 1391700"/>
                  <a:gd name="connsiteY72" fmla="*/ 345282 h 667816"/>
                  <a:gd name="connsiteX73" fmla="*/ 1391700 w 1391700"/>
                  <a:gd name="connsiteY73" fmla="*/ 345282 h 667816"/>
                  <a:gd name="connsiteX74" fmla="*/ 1391700 w 1391700"/>
                  <a:gd name="connsiteY74" fmla="*/ 410641 h 667816"/>
                  <a:gd name="connsiteX75" fmla="*/ 1349437 w 1391700"/>
                  <a:gd name="connsiteY75" fmla="*/ 410641 h 667816"/>
                  <a:gd name="connsiteX76" fmla="*/ 947831 w 1391700"/>
                  <a:gd name="connsiteY76" fmla="*/ 345282 h 667816"/>
                  <a:gd name="connsiteX77" fmla="*/ 1333588 w 1391700"/>
                  <a:gd name="connsiteY77" fmla="*/ 345282 h 667816"/>
                  <a:gd name="connsiteX78" fmla="*/ 1333588 w 1391700"/>
                  <a:gd name="connsiteY78" fmla="*/ 410641 h 667816"/>
                  <a:gd name="connsiteX79" fmla="*/ 947831 w 1391700"/>
                  <a:gd name="connsiteY79" fmla="*/ 410641 h 667816"/>
                  <a:gd name="connsiteX80" fmla="*/ 873689 w 1391700"/>
                  <a:gd name="connsiteY80" fmla="*/ 345282 h 667816"/>
                  <a:gd name="connsiteX81" fmla="*/ 915952 w 1391700"/>
                  <a:gd name="connsiteY81" fmla="*/ 345282 h 667816"/>
                  <a:gd name="connsiteX82" fmla="*/ 915952 w 1391700"/>
                  <a:gd name="connsiteY82" fmla="*/ 410641 h 667816"/>
                  <a:gd name="connsiteX83" fmla="*/ 873689 w 1391700"/>
                  <a:gd name="connsiteY83" fmla="*/ 410641 h 667816"/>
                  <a:gd name="connsiteX84" fmla="*/ 472083 w 1391700"/>
                  <a:gd name="connsiteY84" fmla="*/ 345282 h 667816"/>
                  <a:gd name="connsiteX85" fmla="*/ 857840 w 1391700"/>
                  <a:gd name="connsiteY85" fmla="*/ 345282 h 667816"/>
                  <a:gd name="connsiteX86" fmla="*/ 857840 w 1391700"/>
                  <a:gd name="connsiteY86" fmla="*/ 410641 h 667816"/>
                  <a:gd name="connsiteX87" fmla="*/ 472083 w 1391700"/>
                  <a:gd name="connsiteY87" fmla="*/ 410641 h 667816"/>
                  <a:gd name="connsiteX88" fmla="*/ 401606 w 1391700"/>
                  <a:gd name="connsiteY88" fmla="*/ 345282 h 667816"/>
                  <a:gd name="connsiteX89" fmla="*/ 443869 w 1391700"/>
                  <a:gd name="connsiteY89" fmla="*/ 345282 h 667816"/>
                  <a:gd name="connsiteX90" fmla="*/ 443869 w 1391700"/>
                  <a:gd name="connsiteY90" fmla="*/ 410641 h 667816"/>
                  <a:gd name="connsiteX91" fmla="*/ 401606 w 1391700"/>
                  <a:gd name="connsiteY91" fmla="*/ 410641 h 667816"/>
                  <a:gd name="connsiteX92" fmla="*/ 0 w 1391700"/>
                  <a:gd name="connsiteY92" fmla="*/ 345282 h 667816"/>
                  <a:gd name="connsiteX93" fmla="*/ 385756 w 1391700"/>
                  <a:gd name="connsiteY93" fmla="*/ 345282 h 667816"/>
                  <a:gd name="connsiteX94" fmla="*/ 385756 w 1391700"/>
                  <a:gd name="connsiteY94" fmla="*/ 410641 h 667816"/>
                  <a:gd name="connsiteX95" fmla="*/ 0 w 1391700"/>
                  <a:gd name="connsiteY95" fmla="*/ 410641 h 667816"/>
                  <a:gd name="connsiteX96" fmla="*/ 1349437 w 1391700"/>
                  <a:gd name="connsiteY96" fmla="*/ 259556 h 667816"/>
                  <a:gd name="connsiteX97" fmla="*/ 1391700 w 1391700"/>
                  <a:gd name="connsiteY97" fmla="*/ 259556 h 667816"/>
                  <a:gd name="connsiteX98" fmla="*/ 1391700 w 1391700"/>
                  <a:gd name="connsiteY98" fmla="*/ 324915 h 667816"/>
                  <a:gd name="connsiteX99" fmla="*/ 1349437 w 1391700"/>
                  <a:gd name="connsiteY99" fmla="*/ 324915 h 667816"/>
                  <a:gd name="connsiteX100" fmla="*/ 947831 w 1391700"/>
                  <a:gd name="connsiteY100" fmla="*/ 259556 h 667816"/>
                  <a:gd name="connsiteX101" fmla="*/ 1333588 w 1391700"/>
                  <a:gd name="connsiteY101" fmla="*/ 259556 h 667816"/>
                  <a:gd name="connsiteX102" fmla="*/ 1333588 w 1391700"/>
                  <a:gd name="connsiteY102" fmla="*/ 324915 h 667816"/>
                  <a:gd name="connsiteX103" fmla="*/ 947831 w 1391700"/>
                  <a:gd name="connsiteY103" fmla="*/ 324915 h 667816"/>
                  <a:gd name="connsiteX104" fmla="*/ 873689 w 1391700"/>
                  <a:gd name="connsiteY104" fmla="*/ 259556 h 667816"/>
                  <a:gd name="connsiteX105" fmla="*/ 915952 w 1391700"/>
                  <a:gd name="connsiteY105" fmla="*/ 259556 h 667816"/>
                  <a:gd name="connsiteX106" fmla="*/ 915952 w 1391700"/>
                  <a:gd name="connsiteY106" fmla="*/ 324915 h 667816"/>
                  <a:gd name="connsiteX107" fmla="*/ 873689 w 1391700"/>
                  <a:gd name="connsiteY107" fmla="*/ 324915 h 667816"/>
                  <a:gd name="connsiteX108" fmla="*/ 472083 w 1391700"/>
                  <a:gd name="connsiteY108" fmla="*/ 259556 h 667816"/>
                  <a:gd name="connsiteX109" fmla="*/ 857840 w 1391700"/>
                  <a:gd name="connsiteY109" fmla="*/ 259556 h 667816"/>
                  <a:gd name="connsiteX110" fmla="*/ 857840 w 1391700"/>
                  <a:gd name="connsiteY110" fmla="*/ 324915 h 667816"/>
                  <a:gd name="connsiteX111" fmla="*/ 472083 w 1391700"/>
                  <a:gd name="connsiteY111" fmla="*/ 324915 h 667816"/>
                  <a:gd name="connsiteX112" fmla="*/ 401606 w 1391700"/>
                  <a:gd name="connsiteY112" fmla="*/ 259556 h 667816"/>
                  <a:gd name="connsiteX113" fmla="*/ 443869 w 1391700"/>
                  <a:gd name="connsiteY113" fmla="*/ 259556 h 667816"/>
                  <a:gd name="connsiteX114" fmla="*/ 443869 w 1391700"/>
                  <a:gd name="connsiteY114" fmla="*/ 324915 h 667816"/>
                  <a:gd name="connsiteX115" fmla="*/ 401606 w 1391700"/>
                  <a:gd name="connsiteY115" fmla="*/ 324915 h 667816"/>
                  <a:gd name="connsiteX116" fmla="*/ 0 w 1391700"/>
                  <a:gd name="connsiteY116" fmla="*/ 259556 h 667816"/>
                  <a:gd name="connsiteX117" fmla="*/ 385756 w 1391700"/>
                  <a:gd name="connsiteY117" fmla="*/ 259556 h 667816"/>
                  <a:gd name="connsiteX118" fmla="*/ 385756 w 1391700"/>
                  <a:gd name="connsiteY118" fmla="*/ 324915 h 667816"/>
                  <a:gd name="connsiteX119" fmla="*/ 0 w 1391700"/>
                  <a:gd name="connsiteY119" fmla="*/ 324915 h 667816"/>
                  <a:gd name="connsiteX120" fmla="*/ 1349437 w 1391700"/>
                  <a:gd name="connsiteY120" fmla="*/ 173831 h 667816"/>
                  <a:gd name="connsiteX121" fmla="*/ 1391700 w 1391700"/>
                  <a:gd name="connsiteY121" fmla="*/ 173831 h 667816"/>
                  <a:gd name="connsiteX122" fmla="*/ 1391700 w 1391700"/>
                  <a:gd name="connsiteY122" fmla="*/ 239190 h 667816"/>
                  <a:gd name="connsiteX123" fmla="*/ 1349437 w 1391700"/>
                  <a:gd name="connsiteY123" fmla="*/ 239190 h 667816"/>
                  <a:gd name="connsiteX124" fmla="*/ 947831 w 1391700"/>
                  <a:gd name="connsiteY124" fmla="*/ 173831 h 667816"/>
                  <a:gd name="connsiteX125" fmla="*/ 1333588 w 1391700"/>
                  <a:gd name="connsiteY125" fmla="*/ 173831 h 667816"/>
                  <a:gd name="connsiteX126" fmla="*/ 1333588 w 1391700"/>
                  <a:gd name="connsiteY126" fmla="*/ 239190 h 667816"/>
                  <a:gd name="connsiteX127" fmla="*/ 947831 w 1391700"/>
                  <a:gd name="connsiteY127" fmla="*/ 239190 h 667816"/>
                  <a:gd name="connsiteX128" fmla="*/ 873689 w 1391700"/>
                  <a:gd name="connsiteY128" fmla="*/ 173831 h 667816"/>
                  <a:gd name="connsiteX129" fmla="*/ 915952 w 1391700"/>
                  <a:gd name="connsiteY129" fmla="*/ 173831 h 667816"/>
                  <a:gd name="connsiteX130" fmla="*/ 915952 w 1391700"/>
                  <a:gd name="connsiteY130" fmla="*/ 239190 h 667816"/>
                  <a:gd name="connsiteX131" fmla="*/ 873689 w 1391700"/>
                  <a:gd name="connsiteY131" fmla="*/ 239190 h 667816"/>
                  <a:gd name="connsiteX132" fmla="*/ 472083 w 1391700"/>
                  <a:gd name="connsiteY132" fmla="*/ 173831 h 667816"/>
                  <a:gd name="connsiteX133" fmla="*/ 857840 w 1391700"/>
                  <a:gd name="connsiteY133" fmla="*/ 173831 h 667816"/>
                  <a:gd name="connsiteX134" fmla="*/ 857840 w 1391700"/>
                  <a:gd name="connsiteY134" fmla="*/ 239190 h 667816"/>
                  <a:gd name="connsiteX135" fmla="*/ 472083 w 1391700"/>
                  <a:gd name="connsiteY135" fmla="*/ 239190 h 667816"/>
                  <a:gd name="connsiteX136" fmla="*/ 401606 w 1391700"/>
                  <a:gd name="connsiteY136" fmla="*/ 173831 h 667816"/>
                  <a:gd name="connsiteX137" fmla="*/ 443869 w 1391700"/>
                  <a:gd name="connsiteY137" fmla="*/ 173831 h 667816"/>
                  <a:gd name="connsiteX138" fmla="*/ 443869 w 1391700"/>
                  <a:gd name="connsiteY138" fmla="*/ 239190 h 667816"/>
                  <a:gd name="connsiteX139" fmla="*/ 401606 w 1391700"/>
                  <a:gd name="connsiteY139" fmla="*/ 239190 h 667816"/>
                  <a:gd name="connsiteX140" fmla="*/ 0 w 1391700"/>
                  <a:gd name="connsiteY140" fmla="*/ 173831 h 667816"/>
                  <a:gd name="connsiteX141" fmla="*/ 385756 w 1391700"/>
                  <a:gd name="connsiteY141" fmla="*/ 173831 h 667816"/>
                  <a:gd name="connsiteX142" fmla="*/ 385756 w 1391700"/>
                  <a:gd name="connsiteY142" fmla="*/ 239190 h 667816"/>
                  <a:gd name="connsiteX143" fmla="*/ 0 w 1391700"/>
                  <a:gd name="connsiteY143" fmla="*/ 239190 h 667816"/>
                  <a:gd name="connsiteX144" fmla="*/ 1349437 w 1391700"/>
                  <a:gd name="connsiteY144" fmla="*/ 85725 h 667816"/>
                  <a:gd name="connsiteX145" fmla="*/ 1391700 w 1391700"/>
                  <a:gd name="connsiteY145" fmla="*/ 85725 h 667816"/>
                  <a:gd name="connsiteX146" fmla="*/ 1391700 w 1391700"/>
                  <a:gd name="connsiteY146" fmla="*/ 151084 h 667816"/>
                  <a:gd name="connsiteX147" fmla="*/ 1349437 w 1391700"/>
                  <a:gd name="connsiteY147" fmla="*/ 151084 h 667816"/>
                  <a:gd name="connsiteX148" fmla="*/ 947831 w 1391700"/>
                  <a:gd name="connsiteY148" fmla="*/ 85725 h 667816"/>
                  <a:gd name="connsiteX149" fmla="*/ 1333588 w 1391700"/>
                  <a:gd name="connsiteY149" fmla="*/ 85725 h 667816"/>
                  <a:gd name="connsiteX150" fmla="*/ 1333588 w 1391700"/>
                  <a:gd name="connsiteY150" fmla="*/ 151084 h 667816"/>
                  <a:gd name="connsiteX151" fmla="*/ 947831 w 1391700"/>
                  <a:gd name="connsiteY151" fmla="*/ 151084 h 667816"/>
                  <a:gd name="connsiteX152" fmla="*/ 873689 w 1391700"/>
                  <a:gd name="connsiteY152" fmla="*/ 85725 h 667816"/>
                  <a:gd name="connsiteX153" fmla="*/ 915952 w 1391700"/>
                  <a:gd name="connsiteY153" fmla="*/ 85725 h 667816"/>
                  <a:gd name="connsiteX154" fmla="*/ 915952 w 1391700"/>
                  <a:gd name="connsiteY154" fmla="*/ 151084 h 667816"/>
                  <a:gd name="connsiteX155" fmla="*/ 873689 w 1391700"/>
                  <a:gd name="connsiteY155" fmla="*/ 151084 h 667816"/>
                  <a:gd name="connsiteX156" fmla="*/ 472083 w 1391700"/>
                  <a:gd name="connsiteY156" fmla="*/ 85725 h 667816"/>
                  <a:gd name="connsiteX157" fmla="*/ 857840 w 1391700"/>
                  <a:gd name="connsiteY157" fmla="*/ 85725 h 667816"/>
                  <a:gd name="connsiteX158" fmla="*/ 857840 w 1391700"/>
                  <a:gd name="connsiteY158" fmla="*/ 151084 h 667816"/>
                  <a:gd name="connsiteX159" fmla="*/ 472083 w 1391700"/>
                  <a:gd name="connsiteY159" fmla="*/ 151084 h 667816"/>
                  <a:gd name="connsiteX160" fmla="*/ 401606 w 1391700"/>
                  <a:gd name="connsiteY160" fmla="*/ 85725 h 667816"/>
                  <a:gd name="connsiteX161" fmla="*/ 443869 w 1391700"/>
                  <a:gd name="connsiteY161" fmla="*/ 85725 h 667816"/>
                  <a:gd name="connsiteX162" fmla="*/ 443869 w 1391700"/>
                  <a:gd name="connsiteY162" fmla="*/ 151084 h 667816"/>
                  <a:gd name="connsiteX163" fmla="*/ 401606 w 1391700"/>
                  <a:gd name="connsiteY163" fmla="*/ 151084 h 667816"/>
                  <a:gd name="connsiteX164" fmla="*/ 0 w 1391700"/>
                  <a:gd name="connsiteY164" fmla="*/ 85725 h 667816"/>
                  <a:gd name="connsiteX165" fmla="*/ 385756 w 1391700"/>
                  <a:gd name="connsiteY165" fmla="*/ 85725 h 667816"/>
                  <a:gd name="connsiteX166" fmla="*/ 385756 w 1391700"/>
                  <a:gd name="connsiteY166" fmla="*/ 151084 h 667816"/>
                  <a:gd name="connsiteX167" fmla="*/ 0 w 1391700"/>
                  <a:gd name="connsiteY167" fmla="*/ 151084 h 667816"/>
                  <a:gd name="connsiteX168" fmla="*/ 1349437 w 1391700"/>
                  <a:gd name="connsiteY168" fmla="*/ 0 h 667816"/>
                  <a:gd name="connsiteX169" fmla="*/ 1391700 w 1391700"/>
                  <a:gd name="connsiteY169" fmla="*/ 0 h 667816"/>
                  <a:gd name="connsiteX170" fmla="*/ 1391700 w 1391700"/>
                  <a:gd name="connsiteY170" fmla="*/ 65359 h 667816"/>
                  <a:gd name="connsiteX171" fmla="*/ 1349437 w 1391700"/>
                  <a:gd name="connsiteY171" fmla="*/ 65359 h 667816"/>
                  <a:gd name="connsiteX172" fmla="*/ 947831 w 1391700"/>
                  <a:gd name="connsiteY172" fmla="*/ 0 h 667816"/>
                  <a:gd name="connsiteX173" fmla="*/ 1333588 w 1391700"/>
                  <a:gd name="connsiteY173" fmla="*/ 0 h 667816"/>
                  <a:gd name="connsiteX174" fmla="*/ 1333588 w 1391700"/>
                  <a:gd name="connsiteY174" fmla="*/ 65359 h 667816"/>
                  <a:gd name="connsiteX175" fmla="*/ 947831 w 1391700"/>
                  <a:gd name="connsiteY175" fmla="*/ 65359 h 667816"/>
                  <a:gd name="connsiteX176" fmla="*/ 873689 w 1391700"/>
                  <a:gd name="connsiteY176" fmla="*/ 0 h 667816"/>
                  <a:gd name="connsiteX177" fmla="*/ 915952 w 1391700"/>
                  <a:gd name="connsiteY177" fmla="*/ 0 h 667816"/>
                  <a:gd name="connsiteX178" fmla="*/ 915952 w 1391700"/>
                  <a:gd name="connsiteY178" fmla="*/ 65359 h 667816"/>
                  <a:gd name="connsiteX179" fmla="*/ 873689 w 1391700"/>
                  <a:gd name="connsiteY179" fmla="*/ 65359 h 667816"/>
                  <a:gd name="connsiteX180" fmla="*/ 472083 w 1391700"/>
                  <a:gd name="connsiteY180" fmla="*/ 0 h 667816"/>
                  <a:gd name="connsiteX181" fmla="*/ 857840 w 1391700"/>
                  <a:gd name="connsiteY181" fmla="*/ 0 h 667816"/>
                  <a:gd name="connsiteX182" fmla="*/ 857840 w 1391700"/>
                  <a:gd name="connsiteY182" fmla="*/ 65359 h 667816"/>
                  <a:gd name="connsiteX183" fmla="*/ 472083 w 1391700"/>
                  <a:gd name="connsiteY183" fmla="*/ 65359 h 667816"/>
                  <a:gd name="connsiteX184" fmla="*/ 401606 w 1391700"/>
                  <a:gd name="connsiteY184" fmla="*/ 0 h 667816"/>
                  <a:gd name="connsiteX185" fmla="*/ 443869 w 1391700"/>
                  <a:gd name="connsiteY185" fmla="*/ 0 h 667816"/>
                  <a:gd name="connsiteX186" fmla="*/ 443869 w 1391700"/>
                  <a:gd name="connsiteY186" fmla="*/ 65359 h 667816"/>
                  <a:gd name="connsiteX187" fmla="*/ 401606 w 1391700"/>
                  <a:gd name="connsiteY187" fmla="*/ 65359 h 667816"/>
                  <a:gd name="connsiteX188" fmla="*/ 0 w 1391700"/>
                  <a:gd name="connsiteY188" fmla="*/ 0 h 667816"/>
                  <a:gd name="connsiteX189" fmla="*/ 385756 w 1391700"/>
                  <a:gd name="connsiteY189" fmla="*/ 0 h 667816"/>
                  <a:gd name="connsiteX190" fmla="*/ 385756 w 1391700"/>
                  <a:gd name="connsiteY190" fmla="*/ 65359 h 667816"/>
                  <a:gd name="connsiteX191" fmla="*/ 0 w 1391700"/>
                  <a:gd name="connsiteY191" fmla="*/ 65359 h 667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</a:cxnLst>
                <a:rect l="l" t="t" r="r" b="b"/>
                <a:pathLst>
                  <a:path w="1391700" h="667816">
                    <a:moveTo>
                      <a:pt x="1349437" y="602457"/>
                    </a:moveTo>
                    <a:lnTo>
                      <a:pt x="1391700" y="602457"/>
                    </a:lnTo>
                    <a:lnTo>
                      <a:pt x="1391700" y="667816"/>
                    </a:lnTo>
                    <a:lnTo>
                      <a:pt x="1349437" y="667816"/>
                    </a:lnTo>
                    <a:close/>
                    <a:moveTo>
                      <a:pt x="947831" y="602457"/>
                    </a:moveTo>
                    <a:lnTo>
                      <a:pt x="1333588" y="602457"/>
                    </a:lnTo>
                    <a:lnTo>
                      <a:pt x="1333588" y="667816"/>
                    </a:lnTo>
                    <a:lnTo>
                      <a:pt x="947831" y="667816"/>
                    </a:lnTo>
                    <a:close/>
                    <a:moveTo>
                      <a:pt x="873689" y="602457"/>
                    </a:moveTo>
                    <a:lnTo>
                      <a:pt x="915952" y="602457"/>
                    </a:lnTo>
                    <a:lnTo>
                      <a:pt x="915952" y="667816"/>
                    </a:lnTo>
                    <a:lnTo>
                      <a:pt x="873689" y="667816"/>
                    </a:lnTo>
                    <a:close/>
                    <a:moveTo>
                      <a:pt x="472083" y="602457"/>
                    </a:moveTo>
                    <a:lnTo>
                      <a:pt x="857840" y="602457"/>
                    </a:lnTo>
                    <a:lnTo>
                      <a:pt x="857840" y="667816"/>
                    </a:lnTo>
                    <a:lnTo>
                      <a:pt x="472083" y="667816"/>
                    </a:lnTo>
                    <a:close/>
                    <a:moveTo>
                      <a:pt x="401606" y="602457"/>
                    </a:moveTo>
                    <a:lnTo>
                      <a:pt x="443869" y="602457"/>
                    </a:lnTo>
                    <a:lnTo>
                      <a:pt x="443869" y="667816"/>
                    </a:lnTo>
                    <a:lnTo>
                      <a:pt x="401606" y="667816"/>
                    </a:lnTo>
                    <a:close/>
                    <a:moveTo>
                      <a:pt x="0" y="602457"/>
                    </a:moveTo>
                    <a:lnTo>
                      <a:pt x="385756" y="602457"/>
                    </a:lnTo>
                    <a:lnTo>
                      <a:pt x="385756" y="667816"/>
                    </a:lnTo>
                    <a:lnTo>
                      <a:pt x="0" y="667816"/>
                    </a:lnTo>
                    <a:close/>
                    <a:moveTo>
                      <a:pt x="1349437" y="516731"/>
                    </a:moveTo>
                    <a:lnTo>
                      <a:pt x="1391700" y="516731"/>
                    </a:lnTo>
                    <a:lnTo>
                      <a:pt x="1391700" y="582090"/>
                    </a:lnTo>
                    <a:lnTo>
                      <a:pt x="1349437" y="582090"/>
                    </a:lnTo>
                    <a:close/>
                    <a:moveTo>
                      <a:pt x="947831" y="516731"/>
                    </a:moveTo>
                    <a:lnTo>
                      <a:pt x="1333588" y="516731"/>
                    </a:lnTo>
                    <a:lnTo>
                      <a:pt x="1333588" y="582090"/>
                    </a:lnTo>
                    <a:lnTo>
                      <a:pt x="947831" y="582090"/>
                    </a:lnTo>
                    <a:close/>
                    <a:moveTo>
                      <a:pt x="873689" y="516731"/>
                    </a:moveTo>
                    <a:lnTo>
                      <a:pt x="915952" y="516731"/>
                    </a:lnTo>
                    <a:lnTo>
                      <a:pt x="915952" y="582090"/>
                    </a:lnTo>
                    <a:lnTo>
                      <a:pt x="873689" y="582090"/>
                    </a:lnTo>
                    <a:close/>
                    <a:moveTo>
                      <a:pt x="472083" y="516731"/>
                    </a:moveTo>
                    <a:lnTo>
                      <a:pt x="857840" y="516731"/>
                    </a:lnTo>
                    <a:lnTo>
                      <a:pt x="857840" y="582090"/>
                    </a:lnTo>
                    <a:lnTo>
                      <a:pt x="472083" y="582090"/>
                    </a:lnTo>
                    <a:close/>
                    <a:moveTo>
                      <a:pt x="401606" y="516731"/>
                    </a:moveTo>
                    <a:lnTo>
                      <a:pt x="443869" y="516731"/>
                    </a:lnTo>
                    <a:lnTo>
                      <a:pt x="443869" y="582090"/>
                    </a:lnTo>
                    <a:lnTo>
                      <a:pt x="401606" y="582090"/>
                    </a:lnTo>
                    <a:close/>
                    <a:moveTo>
                      <a:pt x="0" y="516731"/>
                    </a:moveTo>
                    <a:lnTo>
                      <a:pt x="385756" y="516731"/>
                    </a:lnTo>
                    <a:lnTo>
                      <a:pt x="385756" y="582090"/>
                    </a:lnTo>
                    <a:lnTo>
                      <a:pt x="0" y="582090"/>
                    </a:lnTo>
                    <a:close/>
                    <a:moveTo>
                      <a:pt x="1349437" y="431006"/>
                    </a:moveTo>
                    <a:lnTo>
                      <a:pt x="1391700" y="431006"/>
                    </a:lnTo>
                    <a:lnTo>
                      <a:pt x="1391700" y="496365"/>
                    </a:lnTo>
                    <a:lnTo>
                      <a:pt x="1349437" y="496365"/>
                    </a:lnTo>
                    <a:close/>
                    <a:moveTo>
                      <a:pt x="947831" y="431006"/>
                    </a:moveTo>
                    <a:lnTo>
                      <a:pt x="1333588" y="431006"/>
                    </a:lnTo>
                    <a:lnTo>
                      <a:pt x="1333588" y="496365"/>
                    </a:lnTo>
                    <a:lnTo>
                      <a:pt x="947831" y="496365"/>
                    </a:lnTo>
                    <a:close/>
                    <a:moveTo>
                      <a:pt x="873689" y="431006"/>
                    </a:moveTo>
                    <a:lnTo>
                      <a:pt x="915952" y="431006"/>
                    </a:lnTo>
                    <a:lnTo>
                      <a:pt x="915952" y="496365"/>
                    </a:lnTo>
                    <a:lnTo>
                      <a:pt x="873689" y="496365"/>
                    </a:lnTo>
                    <a:close/>
                    <a:moveTo>
                      <a:pt x="472083" y="431006"/>
                    </a:moveTo>
                    <a:lnTo>
                      <a:pt x="857840" y="431006"/>
                    </a:lnTo>
                    <a:lnTo>
                      <a:pt x="857840" y="496365"/>
                    </a:lnTo>
                    <a:lnTo>
                      <a:pt x="472083" y="496365"/>
                    </a:lnTo>
                    <a:close/>
                    <a:moveTo>
                      <a:pt x="401606" y="431006"/>
                    </a:moveTo>
                    <a:lnTo>
                      <a:pt x="443869" y="431006"/>
                    </a:lnTo>
                    <a:lnTo>
                      <a:pt x="443869" y="496365"/>
                    </a:lnTo>
                    <a:lnTo>
                      <a:pt x="401606" y="496365"/>
                    </a:lnTo>
                    <a:close/>
                    <a:moveTo>
                      <a:pt x="0" y="431006"/>
                    </a:moveTo>
                    <a:lnTo>
                      <a:pt x="385756" y="431006"/>
                    </a:lnTo>
                    <a:lnTo>
                      <a:pt x="385756" y="496365"/>
                    </a:lnTo>
                    <a:lnTo>
                      <a:pt x="0" y="496365"/>
                    </a:lnTo>
                    <a:close/>
                    <a:moveTo>
                      <a:pt x="1349437" y="345282"/>
                    </a:moveTo>
                    <a:lnTo>
                      <a:pt x="1391700" y="345282"/>
                    </a:lnTo>
                    <a:lnTo>
                      <a:pt x="1391700" y="410641"/>
                    </a:lnTo>
                    <a:lnTo>
                      <a:pt x="1349437" y="410641"/>
                    </a:lnTo>
                    <a:close/>
                    <a:moveTo>
                      <a:pt x="947831" y="345282"/>
                    </a:moveTo>
                    <a:lnTo>
                      <a:pt x="1333588" y="345282"/>
                    </a:lnTo>
                    <a:lnTo>
                      <a:pt x="1333588" y="410641"/>
                    </a:lnTo>
                    <a:lnTo>
                      <a:pt x="947831" y="410641"/>
                    </a:lnTo>
                    <a:close/>
                    <a:moveTo>
                      <a:pt x="873689" y="345282"/>
                    </a:moveTo>
                    <a:lnTo>
                      <a:pt x="915952" y="345282"/>
                    </a:lnTo>
                    <a:lnTo>
                      <a:pt x="915952" y="410641"/>
                    </a:lnTo>
                    <a:lnTo>
                      <a:pt x="873689" y="410641"/>
                    </a:lnTo>
                    <a:close/>
                    <a:moveTo>
                      <a:pt x="472083" y="345282"/>
                    </a:moveTo>
                    <a:lnTo>
                      <a:pt x="857840" y="345282"/>
                    </a:lnTo>
                    <a:lnTo>
                      <a:pt x="857840" y="410641"/>
                    </a:lnTo>
                    <a:lnTo>
                      <a:pt x="472083" y="410641"/>
                    </a:lnTo>
                    <a:close/>
                    <a:moveTo>
                      <a:pt x="401606" y="345282"/>
                    </a:moveTo>
                    <a:lnTo>
                      <a:pt x="443869" y="345282"/>
                    </a:lnTo>
                    <a:lnTo>
                      <a:pt x="443869" y="410641"/>
                    </a:lnTo>
                    <a:lnTo>
                      <a:pt x="401606" y="410641"/>
                    </a:lnTo>
                    <a:close/>
                    <a:moveTo>
                      <a:pt x="0" y="345282"/>
                    </a:moveTo>
                    <a:lnTo>
                      <a:pt x="385756" y="345282"/>
                    </a:lnTo>
                    <a:lnTo>
                      <a:pt x="385756" y="410641"/>
                    </a:lnTo>
                    <a:lnTo>
                      <a:pt x="0" y="410641"/>
                    </a:lnTo>
                    <a:close/>
                    <a:moveTo>
                      <a:pt x="1349437" y="259556"/>
                    </a:moveTo>
                    <a:lnTo>
                      <a:pt x="1391700" y="259556"/>
                    </a:lnTo>
                    <a:lnTo>
                      <a:pt x="1391700" y="324915"/>
                    </a:lnTo>
                    <a:lnTo>
                      <a:pt x="1349437" y="324915"/>
                    </a:lnTo>
                    <a:close/>
                    <a:moveTo>
                      <a:pt x="947831" y="259556"/>
                    </a:moveTo>
                    <a:lnTo>
                      <a:pt x="1333588" y="259556"/>
                    </a:lnTo>
                    <a:lnTo>
                      <a:pt x="1333588" y="324915"/>
                    </a:lnTo>
                    <a:lnTo>
                      <a:pt x="947831" y="324915"/>
                    </a:lnTo>
                    <a:close/>
                    <a:moveTo>
                      <a:pt x="873689" y="259556"/>
                    </a:moveTo>
                    <a:lnTo>
                      <a:pt x="915952" y="259556"/>
                    </a:lnTo>
                    <a:lnTo>
                      <a:pt x="915952" y="324915"/>
                    </a:lnTo>
                    <a:lnTo>
                      <a:pt x="873689" y="324915"/>
                    </a:lnTo>
                    <a:close/>
                    <a:moveTo>
                      <a:pt x="472083" y="259556"/>
                    </a:moveTo>
                    <a:lnTo>
                      <a:pt x="857840" y="259556"/>
                    </a:lnTo>
                    <a:lnTo>
                      <a:pt x="857840" y="324915"/>
                    </a:lnTo>
                    <a:lnTo>
                      <a:pt x="472083" y="324915"/>
                    </a:lnTo>
                    <a:close/>
                    <a:moveTo>
                      <a:pt x="401606" y="259556"/>
                    </a:moveTo>
                    <a:lnTo>
                      <a:pt x="443869" y="259556"/>
                    </a:lnTo>
                    <a:lnTo>
                      <a:pt x="443869" y="324915"/>
                    </a:lnTo>
                    <a:lnTo>
                      <a:pt x="401606" y="324915"/>
                    </a:lnTo>
                    <a:close/>
                    <a:moveTo>
                      <a:pt x="0" y="259556"/>
                    </a:moveTo>
                    <a:lnTo>
                      <a:pt x="385756" y="259556"/>
                    </a:lnTo>
                    <a:lnTo>
                      <a:pt x="385756" y="324915"/>
                    </a:lnTo>
                    <a:lnTo>
                      <a:pt x="0" y="324915"/>
                    </a:lnTo>
                    <a:close/>
                    <a:moveTo>
                      <a:pt x="1349437" y="173831"/>
                    </a:moveTo>
                    <a:lnTo>
                      <a:pt x="1391700" y="173831"/>
                    </a:lnTo>
                    <a:lnTo>
                      <a:pt x="1391700" y="239190"/>
                    </a:lnTo>
                    <a:lnTo>
                      <a:pt x="1349437" y="239190"/>
                    </a:lnTo>
                    <a:close/>
                    <a:moveTo>
                      <a:pt x="947831" y="173831"/>
                    </a:moveTo>
                    <a:lnTo>
                      <a:pt x="1333588" y="173831"/>
                    </a:lnTo>
                    <a:lnTo>
                      <a:pt x="1333588" y="239190"/>
                    </a:lnTo>
                    <a:lnTo>
                      <a:pt x="947831" y="239190"/>
                    </a:lnTo>
                    <a:close/>
                    <a:moveTo>
                      <a:pt x="873689" y="173831"/>
                    </a:moveTo>
                    <a:lnTo>
                      <a:pt x="915952" y="173831"/>
                    </a:lnTo>
                    <a:lnTo>
                      <a:pt x="915952" y="239190"/>
                    </a:lnTo>
                    <a:lnTo>
                      <a:pt x="873689" y="239190"/>
                    </a:lnTo>
                    <a:close/>
                    <a:moveTo>
                      <a:pt x="472083" y="173831"/>
                    </a:moveTo>
                    <a:lnTo>
                      <a:pt x="857840" y="173831"/>
                    </a:lnTo>
                    <a:lnTo>
                      <a:pt x="857840" y="239190"/>
                    </a:lnTo>
                    <a:lnTo>
                      <a:pt x="472083" y="239190"/>
                    </a:lnTo>
                    <a:close/>
                    <a:moveTo>
                      <a:pt x="401606" y="173831"/>
                    </a:moveTo>
                    <a:lnTo>
                      <a:pt x="443869" y="173831"/>
                    </a:lnTo>
                    <a:lnTo>
                      <a:pt x="443869" y="239190"/>
                    </a:lnTo>
                    <a:lnTo>
                      <a:pt x="401606" y="239190"/>
                    </a:lnTo>
                    <a:close/>
                    <a:moveTo>
                      <a:pt x="0" y="173831"/>
                    </a:moveTo>
                    <a:lnTo>
                      <a:pt x="385756" y="173831"/>
                    </a:lnTo>
                    <a:lnTo>
                      <a:pt x="385756" y="239190"/>
                    </a:lnTo>
                    <a:lnTo>
                      <a:pt x="0" y="239190"/>
                    </a:lnTo>
                    <a:close/>
                    <a:moveTo>
                      <a:pt x="1349437" y="85725"/>
                    </a:moveTo>
                    <a:lnTo>
                      <a:pt x="1391700" y="85725"/>
                    </a:lnTo>
                    <a:lnTo>
                      <a:pt x="1391700" y="151084"/>
                    </a:lnTo>
                    <a:lnTo>
                      <a:pt x="1349437" y="151084"/>
                    </a:lnTo>
                    <a:close/>
                    <a:moveTo>
                      <a:pt x="947831" y="85725"/>
                    </a:moveTo>
                    <a:lnTo>
                      <a:pt x="1333588" y="85725"/>
                    </a:lnTo>
                    <a:lnTo>
                      <a:pt x="1333588" y="151084"/>
                    </a:lnTo>
                    <a:lnTo>
                      <a:pt x="947831" y="151084"/>
                    </a:lnTo>
                    <a:close/>
                    <a:moveTo>
                      <a:pt x="873689" y="85725"/>
                    </a:moveTo>
                    <a:lnTo>
                      <a:pt x="915952" y="85725"/>
                    </a:lnTo>
                    <a:lnTo>
                      <a:pt x="915952" y="151084"/>
                    </a:lnTo>
                    <a:lnTo>
                      <a:pt x="873689" y="151084"/>
                    </a:lnTo>
                    <a:close/>
                    <a:moveTo>
                      <a:pt x="472083" y="85725"/>
                    </a:moveTo>
                    <a:lnTo>
                      <a:pt x="857840" y="85725"/>
                    </a:lnTo>
                    <a:lnTo>
                      <a:pt x="857840" y="151084"/>
                    </a:lnTo>
                    <a:lnTo>
                      <a:pt x="472083" y="151084"/>
                    </a:lnTo>
                    <a:close/>
                    <a:moveTo>
                      <a:pt x="401606" y="85725"/>
                    </a:moveTo>
                    <a:lnTo>
                      <a:pt x="443869" y="85725"/>
                    </a:lnTo>
                    <a:lnTo>
                      <a:pt x="443869" y="151084"/>
                    </a:lnTo>
                    <a:lnTo>
                      <a:pt x="401606" y="151084"/>
                    </a:lnTo>
                    <a:close/>
                    <a:moveTo>
                      <a:pt x="0" y="85725"/>
                    </a:moveTo>
                    <a:lnTo>
                      <a:pt x="385756" y="85725"/>
                    </a:lnTo>
                    <a:lnTo>
                      <a:pt x="385756" y="151084"/>
                    </a:lnTo>
                    <a:lnTo>
                      <a:pt x="0" y="151084"/>
                    </a:lnTo>
                    <a:close/>
                    <a:moveTo>
                      <a:pt x="1349437" y="0"/>
                    </a:moveTo>
                    <a:lnTo>
                      <a:pt x="1391700" y="0"/>
                    </a:lnTo>
                    <a:lnTo>
                      <a:pt x="1391700" y="65359"/>
                    </a:lnTo>
                    <a:lnTo>
                      <a:pt x="1349437" y="65359"/>
                    </a:lnTo>
                    <a:close/>
                    <a:moveTo>
                      <a:pt x="947831" y="0"/>
                    </a:moveTo>
                    <a:lnTo>
                      <a:pt x="1333588" y="0"/>
                    </a:lnTo>
                    <a:lnTo>
                      <a:pt x="1333588" y="65359"/>
                    </a:lnTo>
                    <a:lnTo>
                      <a:pt x="947831" y="65359"/>
                    </a:lnTo>
                    <a:close/>
                    <a:moveTo>
                      <a:pt x="873689" y="0"/>
                    </a:moveTo>
                    <a:lnTo>
                      <a:pt x="915952" y="0"/>
                    </a:lnTo>
                    <a:lnTo>
                      <a:pt x="915952" y="65359"/>
                    </a:lnTo>
                    <a:lnTo>
                      <a:pt x="873689" y="65359"/>
                    </a:lnTo>
                    <a:close/>
                    <a:moveTo>
                      <a:pt x="472083" y="0"/>
                    </a:moveTo>
                    <a:lnTo>
                      <a:pt x="857840" y="0"/>
                    </a:lnTo>
                    <a:lnTo>
                      <a:pt x="857840" y="65359"/>
                    </a:lnTo>
                    <a:lnTo>
                      <a:pt x="472083" y="65359"/>
                    </a:lnTo>
                    <a:close/>
                    <a:moveTo>
                      <a:pt x="401606" y="0"/>
                    </a:moveTo>
                    <a:lnTo>
                      <a:pt x="443869" y="0"/>
                    </a:lnTo>
                    <a:lnTo>
                      <a:pt x="443869" y="65359"/>
                    </a:lnTo>
                    <a:lnTo>
                      <a:pt x="401606" y="65359"/>
                    </a:lnTo>
                    <a:close/>
                    <a:moveTo>
                      <a:pt x="0" y="0"/>
                    </a:moveTo>
                    <a:lnTo>
                      <a:pt x="385756" y="0"/>
                    </a:lnTo>
                    <a:lnTo>
                      <a:pt x="385756" y="65359"/>
                    </a:lnTo>
                    <a:lnTo>
                      <a:pt x="0" y="65359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771" name="グループ化 770">
              <a:extLst>
                <a:ext uri="{FF2B5EF4-FFF2-40B4-BE49-F238E27FC236}">
                  <a16:creationId xmlns:a16="http://schemas.microsoft.com/office/drawing/2014/main" id="{25EF6BCE-26A9-0AE6-1279-2D2878397EBB}"/>
                </a:ext>
              </a:extLst>
            </p:cNvPr>
            <p:cNvGrpSpPr/>
            <p:nvPr/>
          </p:nvGrpSpPr>
          <p:grpSpPr>
            <a:xfrm>
              <a:off x="5254537" y="4142377"/>
              <a:ext cx="2370226" cy="796336"/>
              <a:chOff x="6336645" y="2942301"/>
              <a:chExt cx="1439862" cy="1439862"/>
            </a:xfrm>
            <a:noFill/>
          </p:grpSpPr>
          <p:sp>
            <p:nvSpPr>
              <p:cNvPr id="772" name="正方形/長方形 771">
                <a:extLst>
                  <a:ext uri="{FF2B5EF4-FFF2-40B4-BE49-F238E27FC236}">
                    <a16:creationId xmlns:a16="http://schemas.microsoft.com/office/drawing/2014/main" id="{33448249-8BDB-0C68-2A5A-8A80668654C6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正方形/長方形 772">
                <a:extLst>
                  <a:ext uri="{FF2B5EF4-FFF2-40B4-BE49-F238E27FC236}">
                    <a16:creationId xmlns:a16="http://schemas.microsoft.com/office/drawing/2014/main" id="{1922AEE6-B04E-C15B-A897-BB4316F9CE4D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正方形/長方形 773">
                <a:extLst>
                  <a:ext uri="{FF2B5EF4-FFF2-40B4-BE49-F238E27FC236}">
                    <a16:creationId xmlns:a16="http://schemas.microsoft.com/office/drawing/2014/main" id="{96912C3C-4E11-8379-6D59-37F1BB8EB76F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正方形/長方形 774">
                <a:extLst>
                  <a:ext uri="{FF2B5EF4-FFF2-40B4-BE49-F238E27FC236}">
                    <a16:creationId xmlns:a16="http://schemas.microsoft.com/office/drawing/2014/main" id="{C72EE427-3627-2C3A-5F8B-7FA28F98AE56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正方形/長方形 775">
                <a:extLst>
                  <a:ext uri="{FF2B5EF4-FFF2-40B4-BE49-F238E27FC236}">
                    <a16:creationId xmlns:a16="http://schemas.microsoft.com/office/drawing/2014/main" id="{8B2D118C-773E-E715-F562-4AB6A87819B8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正方形/長方形 776">
                <a:extLst>
                  <a:ext uri="{FF2B5EF4-FFF2-40B4-BE49-F238E27FC236}">
                    <a16:creationId xmlns:a16="http://schemas.microsoft.com/office/drawing/2014/main" id="{F05CB67B-BF5F-288B-6242-83C540BC0B52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正方形/長方形 777">
                <a:extLst>
                  <a:ext uri="{FF2B5EF4-FFF2-40B4-BE49-F238E27FC236}">
                    <a16:creationId xmlns:a16="http://schemas.microsoft.com/office/drawing/2014/main" id="{24AC74BF-D8CA-4342-AF38-CA825350536A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正方形/長方形 778">
                <a:extLst>
                  <a:ext uri="{FF2B5EF4-FFF2-40B4-BE49-F238E27FC236}">
                    <a16:creationId xmlns:a16="http://schemas.microsoft.com/office/drawing/2014/main" id="{7160AB20-8BBD-73F2-7F4D-3AD1BF64CF75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正方形/長方形 779">
                <a:extLst>
                  <a:ext uri="{FF2B5EF4-FFF2-40B4-BE49-F238E27FC236}">
                    <a16:creationId xmlns:a16="http://schemas.microsoft.com/office/drawing/2014/main" id="{75811A62-CD2D-906F-53E4-42503444C78A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正方形/長方形 780">
                <a:extLst>
                  <a:ext uri="{FF2B5EF4-FFF2-40B4-BE49-F238E27FC236}">
                    <a16:creationId xmlns:a16="http://schemas.microsoft.com/office/drawing/2014/main" id="{3E51D55E-8157-A41C-8FBA-3B23DB0F4CC4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正方形/長方形 781">
                <a:extLst>
                  <a:ext uri="{FF2B5EF4-FFF2-40B4-BE49-F238E27FC236}">
                    <a16:creationId xmlns:a16="http://schemas.microsoft.com/office/drawing/2014/main" id="{551D4C8D-9DD5-6715-D997-24FDCB262A53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正方形/長方形 782">
                <a:extLst>
                  <a:ext uri="{FF2B5EF4-FFF2-40B4-BE49-F238E27FC236}">
                    <a16:creationId xmlns:a16="http://schemas.microsoft.com/office/drawing/2014/main" id="{A7AAFE21-9AF1-79B8-B909-D1B7042FA084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正方形/長方形 783">
                <a:extLst>
                  <a:ext uri="{FF2B5EF4-FFF2-40B4-BE49-F238E27FC236}">
                    <a16:creationId xmlns:a16="http://schemas.microsoft.com/office/drawing/2014/main" id="{F9819B9F-BDC2-B6D0-5046-74CCD6972322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正方形/長方形 784">
                <a:extLst>
                  <a:ext uri="{FF2B5EF4-FFF2-40B4-BE49-F238E27FC236}">
                    <a16:creationId xmlns:a16="http://schemas.microsoft.com/office/drawing/2014/main" id="{EFA03130-31C9-0BBF-2FEA-5F7A86ADCC4A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93" name="グループ化 792">
            <a:extLst>
              <a:ext uri="{FF2B5EF4-FFF2-40B4-BE49-F238E27FC236}">
                <a16:creationId xmlns:a16="http://schemas.microsoft.com/office/drawing/2014/main" id="{2DE20BB3-E917-1DDD-E813-800F054446A9}"/>
              </a:ext>
            </a:extLst>
          </p:cNvPr>
          <p:cNvGrpSpPr/>
          <p:nvPr/>
        </p:nvGrpSpPr>
        <p:grpSpPr>
          <a:xfrm>
            <a:off x="5254537" y="3368471"/>
            <a:ext cx="2370226" cy="539505"/>
            <a:chOff x="5254537" y="3368471"/>
            <a:chExt cx="2370226" cy="539505"/>
          </a:xfrm>
        </p:grpSpPr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D49D7321-4E49-473F-1E62-61933F5B77A3}"/>
                </a:ext>
              </a:extLst>
            </p:cNvPr>
            <p:cNvGrpSpPr/>
            <p:nvPr/>
          </p:nvGrpSpPr>
          <p:grpSpPr>
            <a:xfrm>
              <a:off x="5256606" y="3371048"/>
              <a:ext cx="2364625" cy="533033"/>
              <a:chOff x="5256606" y="3404306"/>
              <a:chExt cx="2364625" cy="533033"/>
            </a:xfrm>
          </p:grpSpPr>
          <p:sp>
            <p:nvSpPr>
              <p:cNvPr id="810" name="正方形/長方形 809">
                <a:extLst>
                  <a:ext uri="{FF2B5EF4-FFF2-40B4-BE49-F238E27FC236}">
                    <a16:creationId xmlns:a16="http://schemas.microsoft.com/office/drawing/2014/main" id="{50F7A6FA-88F7-8B20-9830-7EF6E1E12B40}"/>
                  </a:ext>
                </a:extLst>
              </p:cNvPr>
              <p:cNvSpPr/>
              <p:nvPr/>
            </p:nvSpPr>
            <p:spPr>
              <a:xfrm>
                <a:off x="5339034" y="3404306"/>
                <a:ext cx="2202658" cy="53303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8B405F84-B035-68A4-F774-45E11F5ED0B5}"/>
                  </a:ext>
                </a:extLst>
              </p:cNvPr>
              <p:cNvSpPr/>
              <p:nvPr/>
            </p:nvSpPr>
            <p:spPr>
              <a:xfrm rot="16200000">
                <a:off x="5032128" y="3629210"/>
                <a:ext cx="531385" cy="82429"/>
              </a:xfrm>
              <a:custGeom>
                <a:avLst/>
                <a:gdLst>
                  <a:gd name="connsiteX0" fmla="*/ 531385 w 531385"/>
                  <a:gd name="connsiteY0" fmla="*/ 82428 h 82430"/>
                  <a:gd name="connsiteX1" fmla="*/ 374223 w 531385"/>
                  <a:gd name="connsiteY1" fmla="*/ 82428 h 82430"/>
                  <a:gd name="connsiteX2" fmla="*/ 374223 w 531385"/>
                  <a:gd name="connsiteY2" fmla="*/ 82430 h 82430"/>
                  <a:gd name="connsiteX3" fmla="*/ 114300 w 531385"/>
                  <a:gd name="connsiteY3" fmla="*/ 82430 h 82430"/>
                  <a:gd name="connsiteX4" fmla="*/ 114300 w 531385"/>
                  <a:gd name="connsiteY4" fmla="*/ 82429 h 82430"/>
                  <a:gd name="connsiteX5" fmla="*/ 0 w 531385"/>
                  <a:gd name="connsiteY5" fmla="*/ 82429 h 82430"/>
                  <a:gd name="connsiteX6" fmla="*/ 17432 w 531385"/>
                  <a:gd name="connsiteY6" fmla="*/ 1 h 82430"/>
                  <a:gd name="connsiteX7" fmla="*/ 242491 w 531385"/>
                  <a:gd name="connsiteY7" fmla="*/ 1 h 82430"/>
                  <a:gd name="connsiteX8" fmla="*/ 242491 w 531385"/>
                  <a:gd name="connsiteY8" fmla="*/ 2 h 82430"/>
                  <a:gd name="connsiteX9" fmla="*/ 288894 w 531385"/>
                  <a:gd name="connsiteY9" fmla="*/ 2 h 82430"/>
                  <a:gd name="connsiteX10" fmla="*/ 288894 w 531385"/>
                  <a:gd name="connsiteY10" fmla="*/ 0 h 82430"/>
                  <a:gd name="connsiteX11" fmla="*/ 513953 w 531385"/>
                  <a:gd name="connsiteY11" fmla="*/ 0 h 82430"/>
                  <a:gd name="connsiteX0" fmla="*/ 531385 w 531385"/>
                  <a:gd name="connsiteY0" fmla="*/ 82428 h 82430"/>
                  <a:gd name="connsiteX1" fmla="*/ 374223 w 531385"/>
                  <a:gd name="connsiteY1" fmla="*/ 82428 h 82430"/>
                  <a:gd name="connsiteX2" fmla="*/ 114300 w 531385"/>
                  <a:gd name="connsiteY2" fmla="*/ 82430 h 82430"/>
                  <a:gd name="connsiteX3" fmla="*/ 114300 w 531385"/>
                  <a:gd name="connsiteY3" fmla="*/ 82429 h 82430"/>
                  <a:gd name="connsiteX4" fmla="*/ 0 w 531385"/>
                  <a:gd name="connsiteY4" fmla="*/ 82429 h 82430"/>
                  <a:gd name="connsiteX5" fmla="*/ 17432 w 531385"/>
                  <a:gd name="connsiteY5" fmla="*/ 1 h 82430"/>
                  <a:gd name="connsiteX6" fmla="*/ 242491 w 531385"/>
                  <a:gd name="connsiteY6" fmla="*/ 1 h 82430"/>
                  <a:gd name="connsiteX7" fmla="*/ 242491 w 531385"/>
                  <a:gd name="connsiteY7" fmla="*/ 2 h 82430"/>
                  <a:gd name="connsiteX8" fmla="*/ 288894 w 531385"/>
                  <a:gd name="connsiteY8" fmla="*/ 2 h 82430"/>
                  <a:gd name="connsiteX9" fmla="*/ 288894 w 531385"/>
                  <a:gd name="connsiteY9" fmla="*/ 0 h 82430"/>
                  <a:gd name="connsiteX10" fmla="*/ 513953 w 531385"/>
                  <a:gd name="connsiteY10" fmla="*/ 0 h 82430"/>
                  <a:gd name="connsiteX11" fmla="*/ 531385 w 531385"/>
                  <a:gd name="connsiteY11" fmla="*/ 82428 h 82430"/>
                  <a:gd name="connsiteX0" fmla="*/ 531385 w 531385"/>
                  <a:gd name="connsiteY0" fmla="*/ 82428 h 82430"/>
                  <a:gd name="connsiteX1" fmla="*/ 374223 w 531385"/>
                  <a:gd name="connsiteY1" fmla="*/ 82428 h 82430"/>
                  <a:gd name="connsiteX2" fmla="*/ 114300 w 531385"/>
                  <a:gd name="connsiteY2" fmla="*/ 82430 h 82430"/>
                  <a:gd name="connsiteX3" fmla="*/ 0 w 531385"/>
                  <a:gd name="connsiteY3" fmla="*/ 82429 h 82430"/>
                  <a:gd name="connsiteX4" fmla="*/ 17432 w 531385"/>
                  <a:gd name="connsiteY4" fmla="*/ 1 h 82430"/>
                  <a:gd name="connsiteX5" fmla="*/ 242491 w 531385"/>
                  <a:gd name="connsiteY5" fmla="*/ 1 h 82430"/>
                  <a:gd name="connsiteX6" fmla="*/ 242491 w 531385"/>
                  <a:gd name="connsiteY6" fmla="*/ 2 h 82430"/>
                  <a:gd name="connsiteX7" fmla="*/ 288894 w 531385"/>
                  <a:gd name="connsiteY7" fmla="*/ 2 h 82430"/>
                  <a:gd name="connsiteX8" fmla="*/ 288894 w 531385"/>
                  <a:gd name="connsiteY8" fmla="*/ 0 h 82430"/>
                  <a:gd name="connsiteX9" fmla="*/ 513953 w 531385"/>
                  <a:gd name="connsiteY9" fmla="*/ 0 h 82430"/>
                  <a:gd name="connsiteX10" fmla="*/ 531385 w 531385"/>
                  <a:gd name="connsiteY10" fmla="*/ 82428 h 82430"/>
                  <a:gd name="connsiteX0" fmla="*/ 531385 w 531385"/>
                  <a:gd name="connsiteY0" fmla="*/ 82428 h 82429"/>
                  <a:gd name="connsiteX1" fmla="*/ 374223 w 531385"/>
                  <a:gd name="connsiteY1" fmla="*/ 82428 h 82429"/>
                  <a:gd name="connsiteX2" fmla="*/ 0 w 531385"/>
                  <a:gd name="connsiteY2" fmla="*/ 82429 h 82429"/>
                  <a:gd name="connsiteX3" fmla="*/ 17432 w 531385"/>
                  <a:gd name="connsiteY3" fmla="*/ 1 h 82429"/>
                  <a:gd name="connsiteX4" fmla="*/ 242491 w 531385"/>
                  <a:gd name="connsiteY4" fmla="*/ 1 h 82429"/>
                  <a:gd name="connsiteX5" fmla="*/ 242491 w 531385"/>
                  <a:gd name="connsiteY5" fmla="*/ 2 h 82429"/>
                  <a:gd name="connsiteX6" fmla="*/ 288894 w 531385"/>
                  <a:gd name="connsiteY6" fmla="*/ 2 h 82429"/>
                  <a:gd name="connsiteX7" fmla="*/ 288894 w 531385"/>
                  <a:gd name="connsiteY7" fmla="*/ 0 h 82429"/>
                  <a:gd name="connsiteX8" fmla="*/ 513953 w 531385"/>
                  <a:gd name="connsiteY8" fmla="*/ 0 h 82429"/>
                  <a:gd name="connsiteX9" fmla="*/ 531385 w 531385"/>
                  <a:gd name="connsiteY9" fmla="*/ 82428 h 82429"/>
                  <a:gd name="connsiteX0" fmla="*/ 531385 w 531385"/>
                  <a:gd name="connsiteY0" fmla="*/ 82428 h 82429"/>
                  <a:gd name="connsiteX1" fmla="*/ 0 w 531385"/>
                  <a:gd name="connsiteY1" fmla="*/ 82429 h 82429"/>
                  <a:gd name="connsiteX2" fmla="*/ 17432 w 531385"/>
                  <a:gd name="connsiteY2" fmla="*/ 1 h 82429"/>
                  <a:gd name="connsiteX3" fmla="*/ 242491 w 531385"/>
                  <a:gd name="connsiteY3" fmla="*/ 1 h 82429"/>
                  <a:gd name="connsiteX4" fmla="*/ 242491 w 531385"/>
                  <a:gd name="connsiteY4" fmla="*/ 2 h 82429"/>
                  <a:gd name="connsiteX5" fmla="*/ 288894 w 531385"/>
                  <a:gd name="connsiteY5" fmla="*/ 2 h 82429"/>
                  <a:gd name="connsiteX6" fmla="*/ 288894 w 531385"/>
                  <a:gd name="connsiteY6" fmla="*/ 0 h 82429"/>
                  <a:gd name="connsiteX7" fmla="*/ 513953 w 531385"/>
                  <a:gd name="connsiteY7" fmla="*/ 0 h 82429"/>
                  <a:gd name="connsiteX8" fmla="*/ 531385 w 531385"/>
                  <a:gd name="connsiteY8" fmla="*/ 82428 h 82429"/>
                  <a:gd name="connsiteX0" fmla="*/ 531385 w 531385"/>
                  <a:gd name="connsiteY0" fmla="*/ 82428 h 82429"/>
                  <a:gd name="connsiteX1" fmla="*/ 0 w 531385"/>
                  <a:gd name="connsiteY1" fmla="*/ 82429 h 82429"/>
                  <a:gd name="connsiteX2" fmla="*/ 17432 w 531385"/>
                  <a:gd name="connsiteY2" fmla="*/ 1 h 82429"/>
                  <a:gd name="connsiteX3" fmla="*/ 242491 w 531385"/>
                  <a:gd name="connsiteY3" fmla="*/ 1 h 82429"/>
                  <a:gd name="connsiteX4" fmla="*/ 288894 w 531385"/>
                  <a:gd name="connsiteY4" fmla="*/ 2 h 82429"/>
                  <a:gd name="connsiteX5" fmla="*/ 288894 w 531385"/>
                  <a:gd name="connsiteY5" fmla="*/ 0 h 82429"/>
                  <a:gd name="connsiteX6" fmla="*/ 513953 w 531385"/>
                  <a:gd name="connsiteY6" fmla="*/ 0 h 82429"/>
                  <a:gd name="connsiteX7" fmla="*/ 531385 w 531385"/>
                  <a:gd name="connsiteY7" fmla="*/ 82428 h 82429"/>
                  <a:gd name="connsiteX0" fmla="*/ 531385 w 531385"/>
                  <a:gd name="connsiteY0" fmla="*/ 82428 h 82429"/>
                  <a:gd name="connsiteX1" fmla="*/ 0 w 531385"/>
                  <a:gd name="connsiteY1" fmla="*/ 82429 h 82429"/>
                  <a:gd name="connsiteX2" fmla="*/ 17432 w 531385"/>
                  <a:gd name="connsiteY2" fmla="*/ 1 h 82429"/>
                  <a:gd name="connsiteX3" fmla="*/ 242491 w 531385"/>
                  <a:gd name="connsiteY3" fmla="*/ 1 h 82429"/>
                  <a:gd name="connsiteX4" fmla="*/ 288894 w 531385"/>
                  <a:gd name="connsiteY4" fmla="*/ 2 h 82429"/>
                  <a:gd name="connsiteX5" fmla="*/ 513953 w 531385"/>
                  <a:gd name="connsiteY5" fmla="*/ 0 h 82429"/>
                  <a:gd name="connsiteX6" fmla="*/ 531385 w 531385"/>
                  <a:gd name="connsiteY6" fmla="*/ 82428 h 82429"/>
                  <a:gd name="connsiteX0" fmla="*/ 531385 w 531385"/>
                  <a:gd name="connsiteY0" fmla="*/ 82428 h 82429"/>
                  <a:gd name="connsiteX1" fmla="*/ 0 w 531385"/>
                  <a:gd name="connsiteY1" fmla="*/ 82429 h 82429"/>
                  <a:gd name="connsiteX2" fmla="*/ 17432 w 531385"/>
                  <a:gd name="connsiteY2" fmla="*/ 1 h 82429"/>
                  <a:gd name="connsiteX3" fmla="*/ 288894 w 531385"/>
                  <a:gd name="connsiteY3" fmla="*/ 2 h 82429"/>
                  <a:gd name="connsiteX4" fmla="*/ 513953 w 531385"/>
                  <a:gd name="connsiteY4" fmla="*/ 0 h 82429"/>
                  <a:gd name="connsiteX5" fmla="*/ 531385 w 531385"/>
                  <a:gd name="connsiteY5" fmla="*/ 82428 h 82429"/>
                  <a:gd name="connsiteX0" fmla="*/ 531385 w 531385"/>
                  <a:gd name="connsiteY0" fmla="*/ 82428 h 82429"/>
                  <a:gd name="connsiteX1" fmla="*/ 0 w 531385"/>
                  <a:gd name="connsiteY1" fmla="*/ 82429 h 82429"/>
                  <a:gd name="connsiteX2" fmla="*/ 17432 w 531385"/>
                  <a:gd name="connsiteY2" fmla="*/ 1 h 82429"/>
                  <a:gd name="connsiteX3" fmla="*/ 513953 w 531385"/>
                  <a:gd name="connsiteY3" fmla="*/ 0 h 82429"/>
                  <a:gd name="connsiteX4" fmla="*/ 531385 w 531385"/>
                  <a:gd name="connsiteY4" fmla="*/ 82428 h 82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385" h="82429">
                    <a:moveTo>
                      <a:pt x="531385" y="82428"/>
                    </a:moveTo>
                    <a:lnTo>
                      <a:pt x="0" y="82429"/>
                    </a:lnTo>
                    <a:lnTo>
                      <a:pt x="17432" y="1"/>
                    </a:lnTo>
                    <a:lnTo>
                      <a:pt x="513953" y="0"/>
                    </a:lnTo>
                    <a:lnTo>
                      <a:pt x="531385" y="8242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正方形/長方形 811">
                <a:extLst>
                  <a:ext uri="{FF2B5EF4-FFF2-40B4-BE49-F238E27FC236}">
                    <a16:creationId xmlns:a16="http://schemas.microsoft.com/office/drawing/2014/main" id="{BCBBA3C8-825D-E24B-E7BA-E7614F0006D7}"/>
                  </a:ext>
                </a:extLst>
              </p:cNvPr>
              <p:cNvSpPr/>
              <p:nvPr/>
            </p:nvSpPr>
            <p:spPr>
              <a:xfrm>
                <a:off x="5370386" y="3430501"/>
                <a:ext cx="2137066" cy="476385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正方形/長方形 812">
                <a:extLst>
                  <a:ext uri="{FF2B5EF4-FFF2-40B4-BE49-F238E27FC236}">
                    <a16:creationId xmlns:a16="http://schemas.microsoft.com/office/drawing/2014/main" id="{A0613600-7B12-2A4E-0DA4-B5BB7C346663}"/>
                  </a:ext>
                </a:extLst>
              </p:cNvPr>
              <p:cNvSpPr/>
              <p:nvPr/>
            </p:nvSpPr>
            <p:spPr>
              <a:xfrm>
                <a:off x="6890744" y="3465947"/>
                <a:ext cx="557175" cy="6218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正方形/長方形 813">
                <a:extLst>
                  <a:ext uri="{FF2B5EF4-FFF2-40B4-BE49-F238E27FC236}">
                    <a16:creationId xmlns:a16="http://schemas.microsoft.com/office/drawing/2014/main" id="{CAF15AF6-5443-163A-A6B0-FDCDC8AEF5BB}"/>
                  </a:ext>
                </a:extLst>
              </p:cNvPr>
              <p:cNvSpPr/>
              <p:nvPr/>
            </p:nvSpPr>
            <p:spPr>
              <a:xfrm>
                <a:off x="6890744" y="3554846"/>
                <a:ext cx="557175" cy="321742"/>
              </a:xfrm>
              <a:prstGeom prst="rect">
                <a:avLst/>
              </a:prstGeom>
              <a:pattFill prst="wd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3087FF6E-ED2B-59AD-341D-C05E019ABFEE}"/>
                  </a:ext>
                </a:extLst>
              </p:cNvPr>
              <p:cNvSpPr/>
              <p:nvPr/>
            </p:nvSpPr>
            <p:spPr>
              <a:xfrm>
                <a:off x="5434715" y="3465947"/>
                <a:ext cx="1391700" cy="410641"/>
              </a:xfrm>
              <a:custGeom>
                <a:avLst/>
                <a:gdLst>
                  <a:gd name="connsiteX0" fmla="*/ 1349437 w 1391700"/>
                  <a:gd name="connsiteY0" fmla="*/ 345282 h 410641"/>
                  <a:gd name="connsiteX1" fmla="*/ 1391700 w 1391700"/>
                  <a:gd name="connsiteY1" fmla="*/ 345282 h 410641"/>
                  <a:gd name="connsiteX2" fmla="*/ 1391700 w 1391700"/>
                  <a:gd name="connsiteY2" fmla="*/ 410641 h 410641"/>
                  <a:gd name="connsiteX3" fmla="*/ 1349437 w 1391700"/>
                  <a:gd name="connsiteY3" fmla="*/ 410641 h 410641"/>
                  <a:gd name="connsiteX4" fmla="*/ 947831 w 1391700"/>
                  <a:gd name="connsiteY4" fmla="*/ 345282 h 410641"/>
                  <a:gd name="connsiteX5" fmla="*/ 1333588 w 1391700"/>
                  <a:gd name="connsiteY5" fmla="*/ 345282 h 410641"/>
                  <a:gd name="connsiteX6" fmla="*/ 1333588 w 1391700"/>
                  <a:gd name="connsiteY6" fmla="*/ 410641 h 410641"/>
                  <a:gd name="connsiteX7" fmla="*/ 947831 w 1391700"/>
                  <a:gd name="connsiteY7" fmla="*/ 410641 h 410641"/>
                  <a:gd name="connsiteX8" fmla="*/ 873689 w 1391700"/>
                  <a:gd name="connsiteY8" fmla="*/ 345282 h 410641"/>
                  <a:gd name="connsiteX9" fmla="*/ 915952 w 1391700"/>
                  <a:gd name="connsiteY9" fmla="*/ 345282 h 410641"/>
                  <a:gd name="connsiteX10" fmla="*/ 915952 w 1391700"/>
                  <a:gd name="connsiteY10" fmla="*/ 410641 h 410641"/>
                  <a:gd name="connsiteX11" fmla="*/ 873689 w 1391700"/>
                  <a:gd name="connsiteY11" fmla="*/ 410641 h 410641"/>
                  <a:gd name="connsiteX12" fmla="*/ 472083 w 1391700"/>
                  <a:gd name="connsiteY12" fmla="*/ 345282 h 410641"/>
                  <a:gd name="connsiteX13" fmla="*/ 857840 w 1391700"/>
                  <a:gd name="connsiteY13" fmla="*/ 345282 h 410641"/>
                  <a:gd name="connsiteX14" fmla="*/ 857840 w 1391700"/>
                  <a:gd name="connsiteY14" fmla="*/ 410641 h 410641"/>
                  <a:gd name="connsiteX15" fmla="*/ 472083 w 1391700"/>
                  <a:gd name="connsiteY15" fmla="*/ 410641 h 410641"/>
                  <a:gd name="connsiteX16" fmla="*/ 401606 w 1391700"/>
                  <a:gd name="connsiteY16" fmla="*/ 345282 h 410641"/>
                  <a:gd name="connsiteX17" fmla="*/ 443869 w 1391700"/>
                  <a:gd name="connsiteY17" fmla="*/ 345282 h 410641"/>
                  <a:gd name="connsiteX18" fmla="*/ 443869 w 1391700"/>
                  <a:gd name="connsiteY18" fmla="*/ 410641 h 410641"/>
                  <a:gd name="connsiteX19" fmla="*/ 401606 w 1391700"/>
                  <a:gd name="connsiteY19" fmla="*/ 410641 h 410641"/>
                  <a:gd name="connsiteX20" fmla="*/ 0 w 1391700"/>
                  <a:gd name="connsiteY20" fmla="*/ 345282 h 410641"/>
                  <a:gd name="connsiteX21" fmla="*/ 385756 w 1391700"/>
                  <a:gd name="connsiteY21" fmla="*/ 345282 h 410641"/>
                  <a:gd name="connsiteX22" fmla="*/ 385756 w 1391700"/>
                  <a:gd name="connsiteY22" fmla="*/ 410641 h 410641"/>
                  <a:gd name="connsiteX23" fmla="*/ 0 w 1391700"/>
                  <a:gd name="connsiteY23" fmla="*/ 410641 h 410641"/>
                  <a:gd name="connsiteX24" fmla="*/ 1349437 w 1391700"/>
                  <a:gd name="connsiteY24" fmla="*/ 259556 h 410641"/>
                  <a:gd name="connsiteX25" fmla="*/ 1391700 w 1391700"/>
                  <a:gd name="connsiteY25" fmla="*/ 259556 h 410641"/>
                  <a:gd name="connsiteX26" fmla="*/ 1391700 w 1391700"/>
                  <a:gd name="connsiteY26" fmla="*/ 324915 h 410641"/>
                  <a:gd name="connsiteX27" fmla="*/ 1349437 w 1391700"/>
                  <a:gd name="connsiteY27" fmla="*/ 324915 h 410641"/>
                  <a:gd name="connsiteX28" fmla="*/ 947831 w 1391700"/>
                  <a:gd name="connsiteY28" fmla="*/ 259556 h 410641"/>
                  <a:gd name="connsiteX29" fmla="*/ 1333588 w 1391700"/>
                  <a:gd name="connsiteY29" fmla="*/ 259556 h 410641"/>
                  <a:gd name="connsiteX30" fmla="*/ 1333588 w 1391700"/>
                  <a:gd name="connsiteY30" fmla="*/ 324915 h 410641"/>
                  <a:gd name="connsiteX31" fmla="*/ 947831 w 1391700"/>
                  <a:gd name="connsiteY31" fmla="*/ 324915 h 410641"/>
                  <a:gd name="connsiteX32" fmla="*/ 873689 w 1391700"/>
                  <a:gd name="connsiteY32" fmla="*/ 259556 h 410641"/>
                  <a:gd name="connsiteX33" fmla="*/ 915952 w 1391700"/>
                  <a:gd name="connsiteY33" fmla="*/ 259556 h 410641"/>
                  <a:gd name="connsiteX34" fmla="*/ 915952 w 1391700"/>
                  <a:gd name="connsiteY34" fmla="*/ 324915 h 410641"/>
                  <a:gd name="connsiteX35" fmla="*/ 873689 w 1391700"/>
                  <a:gd name="connsiteY35" fmla="*/ 324915 h 410641"/>
                  <a:gd name="connsiteX36" fmla="*/ 472083 w 1391700"/>
                  <a:gd name="connsiteY36" fmla="*/ 259556 h 410641"/>
                  <a:gd name="connsiteX37" fmla="*/ 857840 w 1391700"/>
                  <a:gd name="connsiteY37" fmla="*/ 259556 h 410641"/>
                  <a:gd name="connsiteX38" fmla="*/ 857840 w 1391700"/>
                  <a:gd name="connsiteY38" fmla="*/ 324915 h 410641"/>
                  <a:gd name="connsiteX39" fmla="*/ 472083 w 1391700"/>
                  <a:gd name="connsiteY39" fmla="*/ 324915 h 410641"/>
                  <a:gd name="connsiteX40" fmla="*/ 401606 w 1391700"/>
                  <a:gd name="connsiteY40" fmla="*/ 259556 h 410641"/>
                  <a:gd name="connsiteX41" fmla="*/ 443869 w 1391700"/>
                  <a:gd name="connsiteY41" fmla="*/ 259556 h 410641"/>
                  <a:gd name="connsiteX42" fmla="*/ 443869 w 1391700"/>
                  <a:gd name="connsiteY42" fmla="*/ 324915 h 410641"/>
                  <a:gd name="connsiteX43" fmla="*/ 401606 w 1391700"/>
                  <a:gd name="connsiteY43" fmla="*/ 324915 h 410641"/>
                  <a:gd name="connsiteX44" fmla="*/ 0 w 1391700"/>
                  <a:gd name="connsiteY44" fmla="*/ 259556 h 410641"/>
                  <a:gd name="connsiteX45" fmla="*/ 385756 w 1391700"/>
                  <a:gd name="connsiteY45" fmla="*/ 259556 h 410641"/>
                  <a:gd name="connsiteX46" fmla="*/ 385756 w 1391700"/>
                  <a:gd name="connsiteY46" fmla="*/ 324915 h 410641"/>
                  <a:gd name="connsiteX47" fmla="*/ 0 w 1391700"/>
                  <a:gd name="connsiteY47" fmla="*/ 324915 h 410641"/>
                  <a:gd name="connsiteX48" fmla="*/ 1349437 w 1391700"/>
                  <a:gd name="connsiteY48" fmla="*/ 173831 h 410641"/>
                  <a:gd name="connsiteX49" fmla="*/ 1391700 w 1391700"/>
                  <a:gd name="connsiteY49" fmla="*/ 173831 h 410641"/>
                  <a:gd name="connsiteX50" fmla="*/ 1391700 w 1391700"/>
                  <a:gd name="connsiteY50" fmla="*/ 239190 h 410641"/>
                  <a:gd name="connsiteX51" fmla="*/ 1349437 w 1391700"/>
                  <a:gd name="connsiteY51" fmla="*/ 239190 h 410641"/>
                  <a:gd name="connsiteX52" fmla="*/ 947831 w 1391700"/>
                  <a:gd name="connsiteY52" fmla="*/ 173831 h 410641"/>
                  <a:gd name="connsiteX53" fmla="*/ 1333588 w 1391700"/>
                  <a:gd name="connsiteY53" fmla="*/ 173831 h 410641"/>
                  <a:gd name="connsiteX54" fmla="*/ 1333588 w 1391700"/>
                  <a:gd name="connsiteY54" fmla="*/ 239190 h 410641"/>
                  <a:gd name="connsiteX55" fmla="*/ 947831 w 1391700"/>
                  <a:gd name="connsiteY55" fmla="*/ 239190 h 410641"/>
                  <a:gd name="connsiteX56" fmla="*/ 873689 w 1391700"/>
                  <a:gd name="connsiteY56" fmla="*/ 173831 h 410641"/>
                  <a:gd name="connsiteX57" fmla="*/ 915952 w 1391700"/>
                  <a:gd name="connsiteY57" fmla="*/ 173831 h 410641"/>
                  <a:gd name="connsiteX58" fmla="*/ 915952 w 1391700"/>
                  <a:gd name="connsiteY58" fmla="*/ 239190 h 410641"/>
                  <a:gd name="connsiteX59" fmla="*/ 873689 w 1391700"/>
                  <a:gd name="connsiteY59" fmla="*/ 239190 h 410641"/>
                  <a:gd name="connsiteX60" fmla="*/ 472083 w 1391700"/>
                  <a:gd name="connsiteY60" fmla="*/ 173831 h 410641"/>
                  <a:gd name="connsiteX61" fmla="*/ 857840 w 1391700"/>
                  <a:gd name="connsiteY61" fmla="*/ 173831 h 410641"/>
                  <a:gd name="connsiteX62" fmla="*/ 857840 w 1391700"/>
                  <a:gd name="connsiteY62" fmla="*/ 239190 h 410641"/>
                  <a:gd name="connsiteX63" fmla="*/ 472083 w 1391700"/>
                  <a:gd name="connsiteY63" fmla="*/ 239190 h 410641"/>
                  <a:gd name="connsiteX64" fmla="*/ 401606 w 1391700"/>
                  <a:gd name="connsiteY64" fmla="*/ 173831 h 410641"/>
                  <a:gd name="connsiteX65" fmla="*/ 443869 w 1391700"/>
                  <a:gd name="connsiteY65" fmla="*/ 173831 h 410641"/>
                  <a:gd name="connsiteX66" fmla="*/ 443869 w 1391700"/>
                  <a:gd name="connsiteY66" fmla="*/ 239190 h 410641"/>
                  <a:gd name="connsiteX67" fmla="*/ 401606 w 1391700"/>
                  <a:gd name="connsiteY67" fmla="*/ 239190 h 410641"/>
                  <a:gd name="connsiteX68" fmla="*/ 0 w 1391700"/>
                  <a:gd name="connsiteY68" fmla="*/ 173831 h 410641"/>
                  <a:gd name="connsiteX69" fmla="*/ 385756 w 1391700"/>
                  <a:gd name="connsiteY69" fmla="*/ 173831 h 410641"/>
                  <a:gd name="connsiteX70" fmla="*/ 385756 w 1391700"/>
                  <a:gd name="connsiteY70" fmla="*/ 239190 h 410641"/>
                  <a:gd name="connsiteX71" fmla="*/ 0 w 1391700"/>
                  <a:gd name="connsiteY71" fmla="*/ 239190 h 410641"/>
                  <a:gd name="connsiteX72" fmla="*/ 1349437 w 1391700"/>
                  <a:gd name="connsiteY72" fmla="*/ 85725 h 410641"/>
                  <a:gd name="connsiteX73" fmla="*/ 1391700 w 1391700"/>
                  <a:gd name="connsiteY73" fmla="*/ 85725 h 410641"/>
                  <a:gd name="connsiteX74" fmla="*/ 1391700 w 1391700"/>
                  <a:gd name="connsiteY74" fmla="*/ 151084 h 410641"/>
                  <a:gd name="connsiteX75" fmla="*/ 1349437 w 1391700"/>
                  <a:gd name="connsiteY75" fmla="*/ 151084 h 410641"/>
                  <a:gd name="connsiteX76" fmla="*/ 947831 w 1391700"/>
                  <a:gd name="connsiteY76" fmla="*/ 85725 h 410641"/>
                  <a:gd name="connsiteX77" fmla="*/ 1333588 w 1391700"/>
                  <a:gd name="connsiteY77" fmla="*/ 85725 h 410641"/>
                  <a:gd name="connsiteX78" fmla="*/ 1333588 w 1391700"/>
                  <a:gd name="connsiteY78" fmla="*/ 151084 h 410641"/>
                  <a:gd name="connsiteX79" fmla="*/ 947831 w 1391700"/>
                  <a:gd name="connsiteY79" fmla="*/ 151084 h 410641"/>
                  <a:gd name="connsiteX80" fmla="*/ 873689 w 1391700"/>
                  <a:gd name="connsiteY80" fmla="*/ 85725 h 410641"/>
                  <a:gd name="connsiteX81" fmla="*/ 915952 w 1391700"/>
                  <a:gd name="connsiteY81" fmla="*/ 85725 h 410641"/>
                  <a:gd name="connsiteX82" fmla="*/ 915952 w 1391700"/>
                  <a:gd name="connsiteY82" fmla="*/ 151084 h 410641"/>
                  <a:gd name="connsiteX83" fmla="*/ 873689 w 1391700"/>
                  <a:gd name="connsiteY83" fmla="*/ 151084 h 410641"/>
                  <a:gd name="connsiteX84" fmla="*/ 472083 w 1391700"/>
                  <a:gd name="connsiteY84" fmla="*/ 85725 h 410641"/>
                  <a:gd name="connsiteX85" fmla="*/ 857840 w 1391700"/>
                  <a:gd name="connsiteY85" fmla="*/ 85725 h 410641"/>
                  <a:gd name="connsiteX86" fmla="*/ 857840 w 1391700"/>
                  <a:gd name="connsiteY86" fmla="*/ 151084 h 410641"/>
                  <a:gd name="connsiteX87" fmla="*/ 472083 w 1391700"/>
                  <a:gd name="connsiteY87" fmla="*/ 151084 h 410641"/>
                  <a:gd name="connsiteX88" fmla="*/ 401606 w 1391700"/>
                  <a:gd name="connsiteY88" fmla="*/ 85725 h 410641"/>
                  <a:gd name="connsiteX89" fmla="*/ 443869 w 1391700"/>
                  <a:gd name="connsiteY89" fmla="*/ 85725 h 410641"/>
                  <a:gd name="connsiteX90" fmla="*/ 443869 w 1391700"/>
                  <a:gd name="connsiteY90" fmla="*/ 151084 h 410641"/>
                  <a:gd name="connsiteX91" fmla="*/ 401606 w 1391700"/>
                  <a:gd name="connsiteY91" fmla="*/ 151084 h 410641"/>
                  <a:gd name="connsiteX92" fmla="*/ 0 w 1391700"/>
                  <a:gd name="connsiteY92" fmla="*/ 85725 h 410641"/>
                  <a:gd name="connsiteX93" fmla="*/ 385756 w 1391700"/>
                  <a:gd name="connsiteY93" fmla="*/ 85725 h 410641"/>
                  <a:gd name="connsiteX94" fmla="*/ 385756 w 1391700"/>
                  <a:gd name="connsiteY94" fmla="*/ 151084 h 410641"/>
                  <a:gd name="connsiteX95" fmla="*/ 0 w 1391700"/>
                  <a:gd name="connsiteY95" fmla="*/ 151084 h 410641"/>
                  <a:gd name="connsiteX96" fmla="*/ 1349437 w 1391700"/>
                  <a:gd name="connsiteY96" fmla="*/ 0 h 410641"/>
                  <a:gd name="connsiteX97" fmla="*/ 1391700 w 1391700"/>
                  <a:gd name="connsiteY97" fmla="*/ 0 h 410641"/>
                  <a:gd name="connsiteX98" fmla="*/ 1391700 w 1391700"/>
                  <a:gd name="connsiteY98" fmla="*/ 65359 h 410641"/>
                  <a:gd name="connsiteX99" fmla="*/ 1349437 w 1391700"/>
                  <a:gd name="connsiteY99" fmla="*/ 65359 h 410641"/>
                  <a:gd name="connsiteX100" fmla="*/ 947831 w 1391700"/>
                  <a:gd name="connsiteY100" fmla="*/ 0 h 410641"/>
                  <a:gd name="connsiteX101" fmla="*/ 1333588 w 1391700"/>
                  <a:gd name="connsiteY101" fmla="*/ 0 h 410641"/>
                  <a:gd name="connsiteX102" fmla="*/ 1333588 w 1391700"/>
                  <a:gd name="connsiteY102" fmla="*/ 65359 h 410641"/>
                  <a:gd name="connsiteX103" fmla="*/ 947831 w 1391700"/>
                  <a:gd name="connsiteY103" fmla="*/ 65359 h 410641"/>
                  <a:gd name="connsiteX104" fmla="*/ 873689 w 1391700"/>
                  <a:gd name="connsiteY104" fmla="*/ 0 h 410641"/>
                  <a:gd name="connsiteX105" fmla="*/ 915952 w 1391700"/>
                  <a:gd name="connsiteY105" fmla="*/ 0 h 410641"/>
                  <a:gd name="connsiteX106" fmla="*/ 915952 w 1391700"/>
                  <a:gd name="connsiteY106" fmla="*/ 65359 h 410641"/>
                  <a:gd name="connsiteX107" fmla="*/ 873689 w 1391700"/>
                  <a:gd name="connsiteY107" fmla="*/ 65359 h 410641"/>
                  <a:gd name="connsiteX108" fmla="*/ 472083 w 1391700"/>
                  <a:gd name="connsiteY108" fmla="*/ 0 h 410641"/>
                  <a:gd name="connsiteX109" fmla="*/ 857840 w 1391700"/>
                  <a:gd name="connsiteY109" fmla="*/ 0 h 410641"/>
                  <a:gd name="connsiteX110" fmla="*/ 857840 w 1391700"/>
                  <a:gd name="connsiteY110" fmla="*/ 65359 h 410641"/>
                  <a:gd name="connsiteX111" fmla="*/ 472083 w 1391700"/>
                  <a:gd name="connsiteY111" fmla="*/ 65359 h 410641"/>
                  <a:gd name="connsiteX112" fmla="*/ 401606 w 1391700"/>
                  <a:gd name="connsiteY112" fmla="*/ 0 h 410641"/>
                  <a:gd name="connsiteX113" fmla="*/ 443869 w 1391700"/>
                  <a:gd name="connsiteY113" fmla="*/ 0 h 410641"/>
                  <a:gd name="connsiteX114" fmla="*/ 443869 w 1391700"/>
                  <a:gd name="connsiteY114" fmla="*/ 65359 h 410641"/>
                  <a:gd name="connsiteX115" fmla="*/ 401606 w 1391700"/>
                  <a:gd name="connsiteY115" fmla="*/ 65359 h 410641"/>
                  <a:gd name="connsiteX116" fmla="*/ 0 w 1391700"/>
                  <a:gd name="connsiteY116" fmla="*/ 0 h 410641"/>
                  <a:gd name="connsiteX117" fmla="*/ 385756 w 1391700"/>
                  <a:gd name="connsiteY117" fmla="*/ 0 h 410641"/>
                  <a:gd name="connsiteX118" fmla="*/ 385756 w 1391700"/>
                  <a:gd name="connsiteY118" fmla="*/ 65359 h 410641"/>
                  <a:gd name="connsiteX119" fmla="*/ 0 w 1391700"/>
                  <a:gd name="connsiteY119" fmla="*/ 65359 h 41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1391700" h="410641">
                    <a:moveTo>
                      <a:pt x="1349437" y="345282"/>
                    </a:moveTo>
                    <a:lnTo>
                      <a:pt x="1391700" y="345282"/>
                    </a:lnTo>
                    <a:lnTo>
                      <a:pt x="1391700" y="410641"/>
                    </a:lnTo>
                    <a:lnTo>
                      <a:pt x="1349437" y="410641"/>
                    </a:lnTo>
                    <a:close/>
                    <a:moveTo>
                      <a:pt x="947831" y="345282"/>
                    </a:moveTo>
                    <a:lnTo>
                      <a:pt x="1333588" y="345282"/>
                    </a:lnTo>
                    <a:lnTo>
                      <a:pt x="1333588" y="410641"/>
                    </a:lnTo>
                    <a:lnTo>
                      <a:pt x="947831" y="410641"/>
                    </a:lnTo>
                    <a:close/>
                    <a:moveTo>
                      <a:pt x="873689" y="345282"/>
                    </a:moveTo>
                    <a:lnTo>
                      <a:pt x="915952" y="345282"/>
                    </a:lnTo>
                    <a:lnTo>
                      <a:pt x="915952" y="410641"/>
                    </a:lnTo>
                    <a:lnTo>
                      <a:pt x="873689" y="410641"/>
                    </a:lnTo>
                    <a:close/>
                    <a:moveTo>
                      <a:pt x="472083" y="345282"/>
                    </a:moveTo>
                    <a:lnTo>
                      <a:pt x="857840" y="345282"/>
                    </a:lnTo>
                    <a:lnTo>
                      <a:pt x="857840" y="410641"/>
                    </a:lnTo>
                    <a:lnTo>
                      <a:pt x="472083" y="410641"/>
                    </a:lnTo>
                    <a:close/>
                    <a:moveTo>
                      <a:pt x="401606" y="345282"/>
                    </a:moveTo>
                    <a:lnTo>
                      <a:pt x="443869" y="345282"/>
                    </a:lnTo>
                    <a:lnTo>
                      <a:pt x="443869" y="410641"/>
                    </a:lnTo>
                    <a:lnTo>
                      <a:pt x="401606" y="410641"/>
                    </a:lnTo>
                    <a:close/>
                    <a:moveTo>
                      <a:pt x="0" y="345282"/>
                    </a:moveTo>
                    <a:lnTo>
                      <a:pt x="385756" y="345282"/>
                    </a:lnTo>
                    <a:lnTo>
                      <a:pt x="385756" y="410641"/>
                    </a:lnTo>
                    <a:lnTo>
                      <a:pt x="0" y="410641"/>
                    </a:lnTo>
                    <a:close/>
                    <a:moveTo>
                      <a:pt x="1349437" y="259556"/>
                    </a:moveTo>
                    <a:lnTo>
                      <a:pt x="1391700" y="259556"/>
                    </a:lnTo>
                    <a:lnTo>
                      <a:pt x="1391700" y="324915"/>
                    </a:lnTo>
                    <a:lnTo>
                      <a:pt x="1349437" y="324915"/>
                    </a:lnTo>
                    <a:close/>
                    <a:moveTo>
                      <a:pt x="947831" y="259556"/>
                    </a:moveTo>
                    <a:lnTo>
                      <a:pt x="1333588" y="259556"/>
                    </a:lnTo>
                    <a:lnTo>
                      <a:pt x="1333588" y="324915"/>
                    </a:lnTo>
                    <a:lnTo>
                      <a:pt x="947831" y="324915"/>
                    </a:lnTo>
                    <a:close/>
                    <a:moveTo>
                      <a:pt x="873689" y="259556"/>
                    </a:moveTo>
                    <a:lnTo>
                      <a:pt x="915952" y="259556"/>
                    </a:lnTo>
                    <a:lnTo>
                      <a:pt x="915952" y="324915"/>
                    </a:lnTo>
                    <a:lnTo>
                      <a:pt x="873689" y="324915"/>
                    </a:lnTo>
                    <a:close/>
                    <a:moveTo>
                      <a:pt x="472083" y="259556"/>
                    </a:moveTo>
                    <a:lnTo>
                      <a:pt x="857840" y="259556"/>
                    </a:lnTo>
                    <a:lnTo>
                      <a:pt x="857840" y="324915"/>
                    </a:lnTo>
                    <a:lnTo>
                      <a:pt x="472083" y="324915"/>
                    </a:lnTo>
                    <a:close/>
                    <a:moveTo>
                      <a:pt x="401606" y="259556"/>
                    </a:moveTo>
                    <a:lnTo>
                      <a:pt x="443869" y="259556"/>
                    </a:lnTo>
                    <a:lnTo>
                      <a:pt x="443869" y="324915"/>
                    </a:lnTo>
                    <a:lnTo>
                      <a:pt x="401606" y="324915"/>
                    </a:lnTo>
                    <a:close/>
                    <a:moveTo>
                      <a:pt x="0" y="259556"/>
                    </a:moveTo>
                    <a:lnTo>
                      <a:pt x="385756" y="259556"/>
                    </a:lnTo>
                    <a:lnTo>
                      <a:pt x="385756" y="324915"/>
                    </a:lnTo>
                    <a:lnTo>
                      <a:pt x="0" y="324915"/>
                    </a:lnTo>
                    <a:close/>
                    <a:moveTo>
                      <a:pt x="1349437" y="173831"/>
                    </a:moveTo>
                    <a:lnTo>
                      <a:pt x="1391700" y="173831"/>
                    </a:lnTo>
                    <a:lnTo>
                      <a:pt x="1391700" y="239190"/>
                    </a:lnTo>
                    <a:lnTo>
                      <a:pt x="1349437" y="239190"/>
                    </a:lnTo>
                    <a:close/>
                    <a:moveTo>
                      <a:pt x="947831" y="173831"/>
                    </a:moveTo>
                    <a:lnTo>
                      <a:pt x="1333588" y="173831"/>
                    </a:lnTo>
                    <a:lnTo>
                      <a:pt x="1333588" y="239190"/>
                    </a:lnTo>
                    <a:lnTo>
                      <a:pt x="947831" y="239190"/>
                    </a:lnTo>
                    <a:close/>
                    <a:moveTo>
                      <a:pt x="873689" y="173831"/>
                    </a:moveTo>
                    <a:lnTo>
                      <a:pt x="915952" y="173831"/>
                    </a:lnTo>
                    <a:lnTo>
                      <a:pt x="915952" y="239190"/>
                    </a:lnTo>
                    <a:lnTo>
                      <a:pt x="873689" y="239190"/>
                    </a:lnTo>
                    <a:close/>
                    <a:moveTo>
                      <a:pt x="472083" y="173831"/>
                    </a:moveTo>
                    <a:lnTo>
                      <a:pt x="857840" y="173831"/>
                    </a:lnTo>
                    <a:lnTo>
                      <a:pt x="857840" y="239190"/>
                    </a:lnTo>
                    <a:lnTo>
                      <a:pt x="472083" y="239190"/>
                    </a:lnTo>
                    <a:close/>
                    <a:moveTo>
                      <a:pt x="401606" y="173831"/>
                    </a:moveTo>
                    <a:lnTo>
                      <a:pt x="443869" y="173831"/>
                    </a:lnTo>
                    <a:lnTo>
                      <a:pt x="443869" y="239190"/>
                    </a:lnTo>
                    <a:lnTo>
                      <a:pt x="401606" y="239190"/>
                    </a:lnTo>
                    <a:close/>
                    <a:moveTo>
                      <a:pt x="0" y="173831"/>
                    </a:moveTo>
                    <a:lnTo>
                      <a:pt x="385756" y="173831"/>
                    </a:lnTo>
                    <a:lnTo>
                      <a:pt x="385756" y="239190"/>
                    </a:lnTo>
                    <a:lnTo>
                      <a:pt x="0" y="239190"/>
                    </a:lnTo>
                    <a:close/>
                    <a:moveTo>
                      <a:pt x="1349437" y="85725"/>
                    </a:moveTo>
                    <a:lnTo>
                      <a:pt x="1391700" y="85725"/>
                    </a:lnTo>
                    <a:lnTo>
                      <a:pt x="1391700" y="151084"/>
                    </a:lnTo>
                    <a:lnTo>
                      <a:pt x="1349437" y="151084"/>
                    </a:lnTo>
                    <a:close/>
                    <a:moveTo>
                      <a:pt x="947831" y="85725"/>
                    </a:moveTo>
                    <a:lnTo>
                      <a:pt x="1333588" y="85725"/>
                    </a:lnTo>
                    <a:lnTo>
                      <a:pt x="1333588" y="151084"/>
                    </a:lnTo>
                    <a:lnTo>
                      <a:pt x="947831" y="151084"/>
                    </a:lnTo>
                    <a:close/>
                    <a:moveTo>
                      <a:pt x="873689" y="85725"/>
                    </a:moveTo>
                    <a:lnTo>
                      <a:pt x="915952" y="85725"/>
                    </a:lnTo>
                    <a:lnTo>
                      <a:pt x="915952" y="151084"/>
                    </a:lnTo>
                    <a:lnTo>
                      <a:pt x="873689" y="151084"/>
                    </a:lnTo>
                    <a:close/>
                    <a:moveTo>
                      <a:pt x="472083" y="85725"/>
                    </a:moveTo>
                    <a:lnTo>
                      <a:pt x="857840" y="85725"/>
                    </a:lnTo>
                    <a:lnTo>
                      <a:pt x="857840" y="151084"/>
                    </a:lnTo>
                    <a:lnTo>
                      <a:pt x="472083" y="151084"/>
                    </a:lnTo>
                    <a:close/>
                    <a:moveTo>
                      <a:pt x="401606" y="85725"/>
                    </a:moveTo>
                    <a:lnTo>
                      <a:pt x="443869" y="85725"/>
                    </a:lnTo>
                    <a:lnTo>
                      <a:pt x="443869" y="151084"/>
                    </a:lnTo>
                    <a:lnTo>
                      <a:pt x="401606" y="151084"/>
                    </a:lnTo>
                    <a:close/>
                    <a:moveTo>
                      <a:pt x="0" y="85725"/>
                    </a:moveTo>
                    <a:lnTo>
                      <a:pt x="385756" y="85725"/>
                    </a:lnTo>
                    <a:lnTo>
                      <a:pt x="385756" y="151084"/>
                    </a:lnTo>
                    <a:lnTo>
                      <a:pt x="0" y="151084"/>
                    </a:lnTo>
                    <a:close/>
                    <a:moveTo>
                      <a:pt x="1349437" y="0"/>
                    </a:moveTo>
                    <a:lnTo>
                      <a:pt x="1391700" y="0"/>
                    </a:lnTo>
                    <a:lnTo>
                      <a:pt x="1391700" y="65359"/>
                    </a:lnTo>
                    <a:lnTo>
                      <a:pt x="1349437" y="65359"/>
                    </a:lnTo>
                    <a:close/>
                    <a:moveTo>
                      <a:pt x="947831" y="0"/>
                    </a:moveTo>
                    <a:lnTo>
                      <a:pt x="1333588" y="0"/>
                    </a:lnTo>
                    <a:lnTo>
                      <a:pt x="1333588" y="65359"/>
                    </a:lnTo>
                    <a:lnTo>
                      <a:pt x="947831" y="65359"/>
                    </a:lnTo>
                    <a:close/>
                    <a:moveTo>
                      <a:pt x="873689" y="0"/>
                    </a:moveTo>
                    <a:lnTo>
                      <a:pt x="915952" y="0"/>
                    </a:lnTo>
                    <a:lnTo>
                      <a:pt x="915952" y="65359"/>
                    </a:lnTo>
                    <a:lnTo>
                      <a:pt x="873689" y="65359"/>
                    </a:lnTo>
                    <a:close/>
                    <a:moveTo>
                      <a:pt x="472083" y="0"/>
                    </a:moveTo>
                    <a:lnTo>
                      <a:pt x="857840" y="0"/>
                    </a:lnTo>
                    <a:lnTo>
                      <a:pt x="857840" y="65359"/>
                    </a:lnTo>
                    <a:lnTo>
                      <a:pt x="472083" y="65359"/>
                    </a:lnTo>
                    <a:close/>
                    <a:moveTo>
                      <a:pt x="401606" y="0"/>
                    </a:moveTo>
                    <a:lnTo>
                      <a:pt x="443869" y="0"/>
                    </a:lnTo>
                    <a:lnTo>
                      <a:pt x="443869" y="65359"/>
                    </a:lnTo>
                    <a:lnTo>
                      <a:pt x="401606" y="65359"/>
                    </a:lnTo>
                    <a:close/>
                    <a:moveTo>
                      <a:pt x="0" y="0"/>
                    </a:moveTo>
                    <a:lnTo>
                      <a:pt x="385756" y="0"/>
                    </a:lnTo>
                    <a:lnTo>
                      <a:pt x="385756" y="65359"/>
                    </a:lnTo>
                    <a:lnTo>
                      <a:pt x="0" y="65359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7C7B9E7D-07A5-BC0B-8160-2F8149912253}"/>
                  </a:ext>
                </a:extLst>
              </p:cNvPr>
              <p:cNvSpPr/>
              <p:nvPr/>
            </p:nvSpPr>
            <p:spPr>
              <a:xfrm rot="5400000">
                <a:off x="7314324" y="3629212"/>
                <a:ext cx="531385" cy="82428"/>
              </a:xfrm>
              <a:custGeom>
                <a:avLst/>
                <a:gdLst>
                  <a:gd name="connsiteX0" fmla="*/ 0 w 531385"/>
                  <a:gd name="connsiteY0" fmla="*/ 82428 h 82428"/>
                  <a:gd name="connsiteX1" fmla="*/ 17432 w 531385"/>
                  <a:gd name="connsiteY1" fmla="*/ 0 h 82428"/>
                  <a:gd name="connsiteX2" fmla="*/ 146020 w 531385"/>
                  <a:gd name="connsiteY2" fmla="*/ 0 h 82428"/>
                  <a:gd name="connsiteX3" fmla="*/ 242491 w 531385"/>
                  <a:gd name="connsiteY3" fmla="*/ 0 h 82428"/>
                  <a:gd name="connsiteX4" fmla="*/ 288894 w 531385"/>
                  <a:gd name="connsiteY4" fmla="*/ 0 h 82428"/>
                  <a:gd name="connsiteX5" fmla="*/ 371079 w 531385"/>
                  <a:gd name="connsiteY5" fmla="*/ 0 h 82428"/>
                  <a:gd name="connsiteX6" fmla="*/ 513953 w 531385"/>
                  <a:gd name="connsiteY6" fmla="*/ 0 h 82428"/>
                  <a:gd name="connsiteX7" fmla="*/ 531385 w 531385"/>
                  <a:gd name="connsiteY7" fmla="*/ 82428 h 82428"/>
                  <a:gd name="connsiteX8" fmla="*/ 388511 w 531385"/>
                  <a:gd name="connsiteY8" fmla="*/ 82428 h 82428"/>
                  <a:gd name="connsiteX9" fmla="*/ 271462 w 531385"/>
                  <a:gd name="connsiteY9" fmla="*/ 82428 h 82428"/>
                  <a:gd name="connsiteX10" fmla="*/ 259923 w 531385"/>
                  <a:gd name="connsiteY10" fmla="*/ 82428 h 82428"/>
                  <a:gd name="connsiteX11" fmla="*/ 128588 w 531385"/>
                  <a:gd name="connsiteY11" fmla="*/ 82428 h 82428"/>
                  <a:gd name="connsiteX0" fmla="*/ 0 w 531385"/>
                  <a:gd name="connsiteY0" fmla="*/ 82428 h 82428"/>
                  <a:gd name="connsiteX1" fmla="*/ 17432 w 531385"/>
                  <a:gd name="connsiteY1" fmla="*/ 0 h 82428"/>
                  <a:gd name="connsiteX2" fmla="*/ 242491 w 531385"/>
                  <a:gd name="connsiteY2" fmla="*/ 0 h 82428"/>
                  <a:gd name="connsiteX3" fmla="*/ 288894 w 531385"/>
                  <a:gd name="connsiteY3" fmla="*/ 0 h 82428"/>
                  <a:gd name="connsiteX4" fmla="*/ 371079 w 531385"/>
                  <a:gd name="connsiteY4" fmla="*/ 0 h 82428"/>
                  <a:gd name="connsiteX5" fmla="*/ 513953 w 531385"/>
                  <a:gd name="connsiteY5" fmla="*/ 0 h 82428"/>
                  <a:gd name="connsiteX6" fmla="*/ 531385 w 531385"/>
                  <a:gd name="connsiteY6" fmla="*/ 82428 h 82428"/>
                  <a:gd name="connsiteX7" fmla="*/ 388511 w 531385"/>
                  <a:gd name="connsiteY7" fmla="*/ 82428 h 82428"/>
                  <a:gd name="connsiteX8" fmla="*/ 271462 w 531385"/>
                  <a:gd name="connsiteY8" fmla="*/ 82428 h 82428"/>
                  <a:gd name="connsiteX9" fmla="*/ 259923 w 531385"/>
                  <a:gd name="connsiteY9" fmla="*/ 82428 h 82428"/>
                  <a:gd name="connsiteX10" fmla="*/ 128588 w 531385"/>
                  <a:gd name="connsiteY10" fmla="*/ 82428 h 82428"/>
                  <a:gd name="connsiteX11" fmla="*/ 0 w 531385"/>
                  <a:gd name="connsiteY11" fmla="*/ 82428 h 82428"/>
                  <a:gd name="connsiteX0" fmla="*/ 0 w 531385"/>
                  <a:gd name="connsiteY0" fmla="*/ 82428 h 82428"/>
                  <a:gd name="connsiteX1" fmla="*/ 17432 w 531385"/>
                  <a:gd name="connsiteY1" fmla="*/ 0 h 82428"/>
                  <a:gd name="connsiteX2" fmla="*/ 288894 w 531385"/>
                  <a:gd name="connsiteY2" fmla="*/ 0 h 82428"/>
                  <a:gd name="connsiteX3" fmla="*/ 371079 w 531385"/>
                  <a:gd name="connsiteY3" fmla="*/ 0 h 82428"/>
                  <a:gd name="connsiteX4" fmla="*/ 513953 w 531385"/>
                  <a:gd name="connsiteY4" fmla="*/ 0 h 82428"/>
                  <a:gd name="connsiteX5" fmla="*/ 531385 w 531385"/>
                  <a:gd name="connsiteY5" fmla="*/ 82428 h 82428"/>
                  <a:gd name="connsiteX6" fmla="*/ 388511 w 531385"/>
                  <a:gd name="connsiteY6" fmla="*/ 82428 h 82428"/>
                  <a:gd name="connsiteX7" fmla="*/ 271462 w 531385"/>
                  <a:gd name="connsiteY7" fmla="*/ 82428 h 82428"/>
                  <a:gd name="connsiteX8" fmla="*/ 259923 w 531385"/>
                  <a:gd name="connsiteY8" fmla="*/ 82428 h 82428"/>
                  <a:gd name="connsiteX9" fmla="*/ 128588 w 531385"/>
                  <a:gd name="connsiteY9" fmla="*/ 82428 h 82428"/>
                  <a:gd name="connsiteX10" fmla="*/ 0 w 531385"/>
                  <a:gd name="connsiteY10" fmla="*/ 82428 h 82428"/>
                  <a:gd name="connsiteX0" fmla="*/ 0 w 531385"/>
                  <a:gd name="connsiteY0" fmla="*/ 82428 h 82428"/>
                  <a:gd name="connsiteX1" fmla="*/ 17432 w 531385"/>
                  <a:gd name="connsiteY1" fmla="*/ 0 h 82428"/>
                  <a:gd name="connsiteX2" fmla="*/ 371079 w 531385"/>
                  <a:gd name="connsiteY2" fmla="*/ 0 h 82428"/>
                  <a:gd name="connsiteX3" fmla="*/ 513953 w 531385"/>
                  <a:gd name="connsiteY3" fmla="*/ 0 h 82428"/>
                  <a:gd name="connsiteX4" fmla="*/ 531385 w 531385"/>
                  <a:gd name="connsiteY4" fmla="*/ 82428 h 82428"/>
                  <a:gd name="connsiteX5" fmla="*/ 388511 w 531385"/>
                  <a:gd name="connsiteY5" fmla="*/ 82428 h 82428"/>
                  <a:gd name="connsiteX6" fmla="*/ 271462 w 531385"/>
                  <a:gd name="connsiteY6" fmla="*/ 82428 h 82428"/>
                  <a:gd name="connsiteX7" fmla="*/ 259923 w 531385"/>
                  <a:gd name="connsiteY7" fmla="*/ 82428 h 82428"/>
                  <a:gd name="connsiteX8" fmla="*/ 128588 w 531385"/>
                  <a:gd name="connsiteY8" fmla="*/ 82428 h 82428"/>
                  <a:gd name="connsiteX9" fmla="*/ 0 w 531385"/>
                  <a:gd name="connsiteY9" fmla="*/ 82428 h 82428"/>
                  <a:gd name="connsiteX0" fmla="*/ 0 w 531385"/>
                  <a:gd name="connsiteY0" fmla="*/ 82428 h 82428"/>
                  <a:gd name="connsiteX1" fmla="*/ 17432 w 531385"/>
                  <a:gd name="connsiteY1" fmla="*/ 0 h 82428"/>
                  <a:gd name="connsiteX2" fmla="*/ 513953 w 531385"/>
                  <a:gd name="connsiteY2" fmla="*/ 0 h 82428"/>
                  <a:gd name="connsiteX3" fmla="*/ 531385 w 531385"/>
                  <a:gd name="connsiteY3" fmla="*/ 82428 h 82428"/>
                  <a:gd name="connsiteX4" fmla="*/ 388511 w 531385"/>
                  <a:gd name="connsiteY4" fmla="*/ 82428 h 82428"/>
                  <a:gd name="connsiteX5" fmla="*/ 271462 w 531385"/>
                  <a:gd name="connsiteY5" fmla="*/ 82428 h 82428"/>
                  <a:gd name="connsiteX6" fmla="*/ 259923 w 531385"/>
                  <a:gd name="connsiteY6" fmla="*/ 82428 h 82428"/>
                  <a:gd name="connsiteX7" fmla="*/ 128588 w 531385"/>
                  <a:gd name="connsiteY7" fmla="*/ 82428 h 82428"/>
                  <a:gd name="connsiteX8" fmla="*/ 0 w 531385"/>
                  <a:gd name="connsiteY8" fmla="*/ 82428 h 82428"/>
                  <a:gd name="connsiteX0" fmla="*/ 0 w 531385"/>
                  <a:gd name="connsiteY0" fmla="*/ 82428 h 82428"/>
                  <a:gd name="connsiteX1" fmla="*/ 17432 w 531385"/>
                  <a:gd name="connsiteY1" fmla="*/ 0 h 82428"/>
                  <a:gd name="connsiteX2" fmla="*/ 513953 w 531385"/>
                  <a:gd name="connsiteY2" fmla="*/ 0 h 82428"/>
                  <a:gd name="connsiteX3" fmla="*/ 531385 w 531385"/>
                  <a:gd name="connsiteY3" fmla="*/ 82428 h 82428"/>
                  <a:gd name="connsiteX4" fmla="*/ 271462 w 531385"/>
                  <a:gd name="connsiteY4" fmla="*/ 82428 h 82428"/>
                  <a:gd name="connsiteX5" fmla="*/ 259923 w 531385"/>
                  <a:gd name="connsiteY5" fmla="*/ 82428 h 82428"/>
                  <a:gd name="connsiteX6" fmla="*/ 128588 w 531385"/>
                  <a:gd name="connsiteY6" fmla="*/ 82428 h 82428"/>
                  <a:gd name="connsiteX7" fmla="*/ 0 w 531385"/>
                  <a:gd name="connsiteY7" fmla="*/ 82428 h 82428"/>
                  <a:gd name="connsiteX0" fmla="*/ 0 w 531385"/>
                  <a:gd name="connsiteY0" fmla="*/ 82428 h 82428"/>
                  <a:gd name="connsiteX1" fmla="*/ 17432 w 531385"/>
                  <a:gd name="connsiteY1" fmla="*/ 0 h 82428"/>
                  <a:gd name="connsiteX2" fmla="*/ 513953 w 531385"/>
                  <a:gd name="connsiteY2" fmla="*/ 0 h 82428"/>
                  <a:gd name="connsiteX3" fmla="*/ 531385 w 531385"/>
                  <a:gd name="connsiteY3" fmla="*/ 82428 h 82428"/>
                  <a:gd name="connsiteX4" fmla="*/ 259923 w 531385"/>
                  <a:gd name="connsiteY4" fmla="*/ 82428 h 82428"/>
                  <a:gd name="connsiteX5" fmla="*/ 128588 w 531385"/>
                  <a:gd name="connsiteY5" fmla="*/ 82428 h 82428"/>
                  <a:gd name="connsiteX6" fmla="*/ 0 w 531385"/>
                  <a:gd name="connsiteY6" fmla="*/ 82428 h 82428"/>
                  <a:gd name="connsiteX0" fmla="*/ 0 w 531385"/>
                  <a:gd name="connsiteY0" fmla="*/ 82428 h 82428"/>
                  <a:gd name="connsiteX1" fmla="*/ 17432 w 531385"/>
                  <a:gd name="connsiteY1" fmla="*/ 0 h 82428"/>
                  <a:gd name="connsiteX2" fmla="*/ 513953 w 531385"/>
                  <a:gd name="connsiteY2" fmla="*/ 0 h 82428"/>
                  <a:gd name="connsiteX3" fmla="*/ 531385 w 531385"/>
                  <a:gd name="connsiteY3" fmla="*/ 82428 h 82428"/>
                  <a:gd name="connsiteX4" fmla="*/ 128588 w 531385"/>
                  <a:gd name="connsiteY4" fmla="*/ 82428 h 82428"/>
                  <a:gd name="connsiteX5" fmla="*/ 0 w 531385"/>
                  <a:gd name="connsiteY5" fmla="*/ 82428 h 82428"/>
                  <a:gd name="connsiteX0" fmla="*/ 0 w 531385"/>
                  <a:gd name="connsiteY0" fmla="*/ 82428 h 82428"/>
                  <a:gd name="connsiteX1" fmla="*/ 17432 w 531385"/>
                  <a:gd name="connsiteY1" fmla="*/ 0 h 82428"/>
                  <a:gd name="connsiteX2" fmla="*/ 513953 w 531385"/>
                  <a:gd name="connsiteY2" fmla="*/ 0 h 82428"/>
                  <a:gd name="connsiteX3" fmla="*/ 531385 w 531385"/>
                  <a:gd name="connsiteY3" fmla="*/ 82428 h 82428"/>
                  <a:gd name="connsiteX4" fmla="*/ 0 w 531385"/>
                  <a:gd name="connsiteY4" fmla="*/ 82428 h 82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385" h="82428">
                    <a:moveTo>
                      <a:pt x="0" y="82428"/>
                    </a:moveTo>
                    <a:lnTo>
                      <a:pt x="17432" y="0"/>
                    </a:lnTo>
                    <a:lnTo>
                      <a:pt x="513953" y="0"/>
                    </a:lnTo>
                    <a:lnTo>
                      <a:pt x="531385" y="82428"/>
                    </a:lnTo>
                    <a:lnTo>
                      <a:pt x="0" y="8242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5" name="グループ化 794">
              <a:extLst>
                <a:ext uri="{FF2B5EF4-FFF2-40B4-BE49-F238E27FC236}">
                  <a16:creationId xmlns:a16="http://schemas.microsoft.com/office/drawing/2014/main" id="{1736BE2C-4571-D23E-91D0-E2E7EB081331}"/>
                </a:ext>
              </a:extLst>
            </p:cNvPr>
            <p:cNvGrpSpPr/>
            <p:nvPr/>
          </p:nvGrpSpPr>
          <p:grpSpPr>
            <a:xfrm>
              <a:off x="5254537" y="3368471"/>
              <a:ext cx="2370226" cy="539505"/>
              <a:chOff x="6336645" y="2942301"/>
              <a:chExt cx="1439862" cy="1439862"/>
            </a:xfrm>
            <a:noFill/>
          </p:grpSpPr>
          <p:sp>
            <p:nvSpPr>
              <p:cNvPr id="796" name="正方形/長方形 795">
                <a:extLst>
                  <a:ext uri="{FF2B5EF4-FFF2-40B4-BE49-F238E27FC236}">
                    <a16:creationId xmlns:a16="http://schemas.microsoft.com/office/drawing/2014/main" id="{5280A9A4-CBAB-7D31-13E9-4D80BFC27AD5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正方形/長方形 796">
                <a:extLst>
                  <a:ext uri="{FF2B5EF4-FFF2-40B4-BE49-F238E27FC236}">
                    <a16:creationId xmlns:a16="http://schemas.microsoft.com/office/drawing/2014/main" id="{C5C28BE5-CEB5-2BE8-3CDA-0C6FB029D4C0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正方形/長方形 797">
                <a:extLst>
                  <a:ext uri="{FF2B5EF4-FFF2-40B4-BE49-F238E27FC236}">
                    <a16:creationId xmlns:a16="http://schemas.microsoft.com/office/drawing/2014/main" id="{0D107721-09D1-2664-F798-317B4202AA7E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正方形/長方形 798">
                <a:extLst>
                  <a:ext uri="{FF2B5EF4-FFF2-40B4-BE49-F238E27FC236}">
                    <a16:creationId xmlns:a16="http://schemas.microsoft.com/office/drawing/2014/main" id="{7A3A4971-C388-2EFE-9671-F9AF824E9804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正方形/長方形 799">
                <a:extLst>
                  <a:ext uri="{FF2B5EF4-FFF2-40B4-BE49-F238E27FC236}">
                    <a16:creationId xmlns:a16="http://schemas.microsoft.com/office/drawing/2014/main" id="{DE14BFA6-A75F-5D1E-8431-C68D9AE8C3C3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正方形/長方形 800">
                <a:extLst>
                  <a:ext uri="{FF2B5EF4-FFF2-40B4-BE49-F238E27FC236}">
                    <a16:creationId xmlns:a16="http://schemas.microsoft.com/office/drawing/2014/main" id="{1C6E4BFA-B2B0-A2DF-FBE2-E2BC2F9BB6CD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正方形/長方形 801">
                <a:extLst>
                  <a:ext uri="{FF2B5EF4-FFF2-40B4-BE49-F238E27FC236}">
                    <a16:creationId xmlns:a16="http://schemas.microsoft.com/office/drawing/2014/main" id="{F2F97BC4-0163-F6CB-D94B-31D684421AED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正方形/長方形 802">
                <a:extLst>
                  <a:ext uri="{FF2B5EF4-FFF2-40B4-BE49-F238E27FC236}">
                    <a16:creationId xmlns:a16="http://schemas.microsoft.com/office/drawing/2014/main" id="{5D1F8F47-A07C-BE68-35D8-A6B86EEC9D6A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正方形/長方形 803">
                <a:extLst>
                  <a:ext uri="{FF2B5EF4-FFF2-40B4-BE49-F238E27FC236}">
                    <a16:creationId xmlns:a16="http://schemas.microsoft.com/office/drawing/2014/main" id="{5722DF3D-3D9C-EE3B-915F-B7092F27087A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正方形/長方形 804">
                <a:extLst>
                  <a:ext uri="{FF2B5EF4-FFF2-40B4-BE49-F238E27FC236}">
                    <a16:creationId xmlns:a16="http://schemas.microsoft.com/office/drawing/2014/main" id="{D81292C6-6FB3-BAEC-F3FD-0AE90B217BFC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正方形/長方形 805">
                <a:extLst>
                  <a:ext uri="{FF2B5EF4-FFF2-40B4-BE49-F238E27FC236}">
                    <a16:creationId xmlns:a16="http://schemas.microsoft.com/office/drawing/2014/main" id="{2A818794-3E3C-73B5-155E-DB5D26FF76E8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正方形/長方形 806">
                <a:extLst>
                  <a:ext uri="{FF2B5EF4-FFF2-40B4-BE49-F238E27FC236}">
                    <a16:creationId xmlns:a16="http://schemas.microsoft.com/office/drawing/2014/main" id="{3B7A98C2-BA00-A2E0-02B2-E0160EAFF0C7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正方形/長方形 807">
                <a:extLst>
                  <a:ext uri="{FF2B5EF4-FFF2-40B4-BE49-F238E27FC236}">
                    <a16:creationId xmlns:a16="http://schemas.microsoft.com/office/drawing/2014/main" id="{FEB9F963-B485-33E9-DDEE-46A01F169988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正方形/長方形 808">
                <a:extLst>
                  <a:ext uri="{FF2B5EF4-FFF2-40B4-BE49-F238E27FC236}">
                    <a16:creationId xmlns:a16="http://schemas.microsoft.com/office/drawing/2014/main" id="{097A13C9-AADA-1F21-CA41-415C7EA3D242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17" name="グループ化 816">
            <a:extLst>
              <a:ext uri="{FF2B5EF4-FFF2-40B4-BE49-F238E27FC236}">
                <a16:creationId xmlns:a16="http://schemas.microsoft.com/office/drawing/2014/main" id="{912D1E86-A064-8AF9-9BE5-BC59BB7613D7}"/>
              </a:ext>
            </a:extLst>
          </p:cNvPr>
          <p:cNvGrpSpPr/>
          <p:nvPr/>
        </p:nvGrpSpPr>
        <p:grpSpPr>
          <a:xfrm>
            <a:off x="5253338" y="2851480"/>
            <a:ext cx="2369043" cy="267957"/>
            <a:chOff x="5253338" y="2851480"/>
            <a:chExt cx="2369043" cy="267957"/>
          </a:xfrm>
        </p:grpSpPr>
        <p:grpSp>
          <p:nvGrpSpPr>
            <p:cNvPr id="818" name="グループ化 817">
              <a:extLst>
                <a:ext uri="{FF2B5EF4-FFF2-40B4-BE49-F238E27FC236}">
                  <a16:creationId xmlns:a16="http://schemas.microsoft.com/office/drawing/2014/main" id="{83CBD16F-F870-5930-0223-3F30191FC08A}"/>
                </a:ext>
              </a:extLst>
            </p:cNvPr>
            <p:cNvGrpSpPr/>
            <p:nvPr/>
          </p:nvGrpSpPr>
          <p:grpSpPr>
            <a:xfrm>
              <a:off x="5256607" y="2852637"/>
              <a:ext cx="2364624" cy="263526"/>
              <a:chOff x="5256607" y="3006639"/>
              <a:chExt cx="2364624" cy="263526"/>
            </a:xfrm>
          </p:grpSpPr>
          <p:sp>
            <p:nvSpPr>
              <p:cNvPr id="830" name="正方形/長方形 829">
                <a:extLst>
                  <a:ext uri="{FF2B5EF4-FFF2-40B4-BE49-F238E27FC236}">
                    <a16:creationId xmlns:a16="http://schemas.microsoft.com/office/drawing/2014/main" id="{AE05A913-F03A-D60C-9502-7CDAED5727B0}"/>
                  </a:ext>
                </a:extLst>
              </p:cNvPr>
              <p:cNvSpPr/>
              <p:nvPr/>
            </p:nvSpPr>
            <p:spPr>
              <a:xfrm>
                <a:off x="5339034" y="3006639"/>
                <a:ext cx="2202658" cy="26352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台形 830">
                <a:extLst>
                  <a:ext uri="{FF2B5EF4-FFF2-40B4-BE49-F238E27FC236}">
                    <a16:creationId xmlns:a16="http://schemas.microsoft.com/office/drawing/2014/main" id="{483AE352-C5EB-01F3-B48C-66EB3D5448A0}"/>
                  </a:ext>
                </a:extLst>
              </p:cNvPr>
              <p:cNvSpPr/>
              <p:nvPr/>
            </p:nvSpPr>
            <p:spPr>
              <a:xfrm rot="16200000">
                <a:off x="5167859" y="3095812"/>
                <a:ext cx="259923" cy="82428"/>
              </a:xfrm>
              <a:prstGeom prst="trapezoid">
                <a:avLst>
                  <a:gd name="adj" fmla="val 21148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正方形/長方形 831">
                <a:extLst>
                  <a:ext uri="{FF2B5EF4-FFF2-40B4-BE49-F238E27FC236}">
                    <a16:creationId xmlns:a16="http://schemas.microsoft.com/office/drawing/2014/main" id="{67EF8289-50DE-7E99-89EF-F91D807D1E0D}"/>
                  </a:ext>
                </a:extLst>
              </p:cNvPr>
              <p:cNvSpPr/>
              <p:nvPr/>
            </p:nvSpPr>
            <p:spPr>
              <a:xfrm>
                <a:off x="5370386" y="3032833"/>
                <a:ext cx="2137066" cy="215392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4B539CB1-0B23-1EA6-66F7-EF1E66FDA426}"/>
                  </a:ext>
                </a:extLst>
              </p:cNvPr>
              <p:cNvSpPr/>
              <p:nvPr/>
            </p:nvSpPr>
            <p:spPr>
              <a:xfrm>
                <a:off x="5434715" y="3068279"/>
                <a:ext cx="1391700" cy="151084"/>
              </a:xfrm>
              <a:custGeom>
                <a:avLst/>
                <a:gdLst>
                  <a:gd name="connsiteX0" fmla="*/ 1499457 w 1546419"/>
                  <a:gd name="connsiteY0" fmla="*/ 85725 h 151084"/>
                  <a:gd name="connsiteX1" fmla="*/ 1546419 w 1546419"/>
                  <a:gd name="connsiteY1" fmla="*/ 85725 h 151084"/>
                  <a:gd name="connsiteX2" fmla="*/ 1546419 w 1546419"/>
                  <a:gd name="connsiteY2" fmla="*/ 151084 h 151084"/>
                  <a:gd name="connsiteX3" fmla="*/ 1499457 w 1546419"/>
                  <a:gd name="connsiteY3" fmla="*/ 151084 h 151084"/>
                  <a:gd name="connsiteX4" fmla="*/ 1053204 w 1546419"/>
                  <a:gd name="connsiteY4" fmla="*/ 85725 h 151084"/>
                  <a:gd name="connsiteX5" fmla="*/ 1481846 w 1546419"/>
                  <a:gd name="connsiteY5" fmla="*/ 85725 h 151084"/>
                  <a:gd name="connsiteX6" fmla="*/ 1481846 w 1546419"/>
                  <a:gd name="connsiteY6" fmla="*/ 151084 h 151084"/>
                  <a:gd name="connsiteX7" fmla="*/ 1053204 w 1546419"/>
                  <a:gd name="connsiteY7" fmla="*/ 151084 h 151084"/>
                  <a:gd name="connsiteX8" fmla="*/ 970819 w 1546419"/>
                  <a:gd name="connsiteY8" fmla="*/ 85725 h 151084"/>
                  <a:gd name="connsiteX9" fmla="*/ 1017781 w 1546419"/>
                  <a:gd name="connsiteY9" fmla="*/ 85725 h 151084"/>
                  <a:gd name="connsiteX10" fmla="*/ 1017781 w 1546419"/>
                  <a:gd name="connsiteY10" fmla="*/ 151084 h 151084"/>
                  <a:gd name="connsiteX11" fmla="*/ 970819 w 1546419"/>
                  <a:gd name="connsiteY11" fmla="*/ 151084 h 151084"/>
                  <a:gd name="connsiteX12" fmla="*/ 524566 w 1546419"/>
                  <a:gd name="connsiteY12" fmla="*/ 85725 h 151084"/>
                  <a:gd name="connsiteX13" fmla="*/ 953208 w 1546419"/>
                  <a:gd name="connsiteY13" fmla="*/ 85725 h 151084"/>
                  <a:gd name="connsiteX14" fmla="*/ 953208 w 1546419"/>
                  <a:gd name="connsiteY14" fmla="*/ 151084 h 151084"/>
                  <a:gd name="connsiteX15" fmla="*/ 524566 w 1546419"/>
                  <a:gd name="connsiteY15" fmla="*/ 151084 h 151084"/>
                  <a:gd name="connsiteX16" fmla="*/ 446253 w 1546419"/>
                  <a:gd name="connsiteY16" fmla="*/ 85725 h 151084"/>
                  <a:gd name="connsiteX17" fmla="*/ 493215 w 1546419"/>
                  <a:gd name="connsiteY17" fmla="*/ 85725 h 151084"/>
                  <a:gd name="connsiteX18" fmla="*/ 493215 w 1546419"/>
                  <a:gd name="connsiteY18" fmla="*/ 151084 h 151084"/>
                  <a:gd name="connsiteX19" fmla="*/ 446253 w 1546419"/>
                  <a:gd name="connsiteY19" fmla="*/ 151084 h 151084"/>
                  <a:gd name="connsiteX20" fmla="*/ 0 w 1546419"/>
                  <a:gd name="connsiteY20" fmla="*/ 85725 h 151084"/>
                  <a:gd name="connsiteX21" fmla="*/ 428641 w 1546419"/>
                  <a:gd name="connsiteY21" fmla="*/ 85725 h 151084"/>
                  <a:gd name="connsiteX22" fmla="*/ 428641 w 1546419"/>
                  <a:gd name="connsiteY22" fmla="*/ 151084 h 151084"/>
                  <a:gd name="connsiteX23" fmla="*/ 0 w 1546419"/>
                  <a:gd name="connsiteY23" fmla="*/ 151084 h 151084"/>
                  <a:gd name="connsiteX24" fmla="*/ 1499457 w 1546419"/>
                  <a:gd name="connsiteY24" fmla="*/ 0 h 151084"/>
                  <a:gd name="connsiteX25" fmla="*/ 1546419 w 1546419"/>
                  <a:gd name="connsiteY25" fmla="*/ 0 h 151084"/>
                  <a:gd name="connsiteX26" fmla="*/ 1546419 w 1546419"/>
                  <a:gd name="connsiteY26" fmla="*/ 65359 h 151084"/>
                  <a:gd name="connsiteX27" fmla="*/ 1499457 w 1546419"/>
                  <a:gd name="connsiteY27" fmla="*/ 65359 h 151084"/>
                  <a:gd name="connsiteX28" fmla="*/ 1053204 w 1546419"/>
                  <a:gd name="connsiteY28" fmla="*/ 0 h 151084"/>
                  <a:gd name="connsiteX29" fmla="*/ 1481846 w 1546419"/>
                  <a:gd name="connsiteY29" fmla="*/ 0 h 151084"/>
                  <a:gd name="connsiteX30" fmla="*/ 1481846 w 1546419"/>
                  <a:gd name="connsiteY30" fmla="*/ 65359 h 151084"/>
                  <a:gd name="connsiteX31" fmla="*/ 1053204 w 1546419"/>
                  <a:gd name="connsiteY31" fmla="*/ 65359 h 151084"/>
                  <a:gd name="connsiteX32" fmla="*/ 970819 w 1546419"/>
                  <a:gd name="connsiteY32" fmla="*/ 0 h 151084"/>
                  <a:gd name="connsiteX33" fmla="*/ 1017781 w 1546419"/>
                  <a:gd name="connsiteY33" fmla="*/ 0 h 151084"/>
                  <a:gd name="connsiteX34" fmla="*/ 1017781 w 1546419"/>
                  <a:gd name="connsiteY34" fmla="*/ 65359 h 151084"/>
                  <a:gd name="connsiteX35" fmla="*/ 970819 w 1546419"/>
                  <a:gd name="connsiteY35" fmla="*/ 65359 h 151084"/>
                  <a:gd name="connsiteX36" fmla="*/ 524566 w 1546419"/>
                  <a:gd name="connsiteY36" fmla="*/ 0 h 151084"/>
                  <a:gd name="connsiteX37" fmla="*/ 953208 w 1546419"/>
                  <a:gd name="connsiteY37" fmla="*/ 0 h 151084"/>
                  <a:gd name="connsiteX38" fmla="*/ 953208 w 1546419"/>
                  <a:gd name="connsiteY38" fmla="*/ 65359 h 151084"/>
                  <a:gd name="connsiteX39" fmla="*/ 524566 w 1546419"/>
                  <a:gd name="connsiteY39" fmla="*/ 65359 h 151084"/>
                  <a:gd name="connsiteX40" fmla="*/ 446253 w 1546419"/>
                  <a:gd name="connsiteY40" fmla="*/ 0 h 151084"/>
                  <a:gd name="connsiteX41" fmla="*/ 493215 w 1546419"/>
                  <a:gd name="connsiteY41" fmla="*/ 0 h 151084"/>
                  <a:gd name="connsiteX42" fmla="*/ 493215 w 1546419"/>
                  <a:gd name="connsiteY42" fmla="*/ 65359 h 151084"/>
                  <a:gd name="connsiteX43" fmla="*/ 446253 w 1546419"/>
                  <a:gd name="connsiteY43" fmla="*/ 65359 h 151084"/>
                  <a:gd name="connsiteX44" fmla="*/ 0 w 1546419"/>
                  <a:gd name="connsiteY44" fmla="*/ 0 h 151084"/>
                  <a:gd name="connsiteX45" fmla="*/ 428641 w 1546419"/>
                  <a:gd name="connsiteY45" fmla="*/ 0 h 151084"/>
                  <a:gd name="connsiteX46" fmla="*/ 428641 w 1546419"/>
                  <a:gd name="connsiteY46" fmla="*/ 65359 h 151084"/>
                  <a:gd name="connsiteX47" fmla="*/ 0 w 1546419"/>
                  <a:gd name="connsiteY47" fmla="*/ 65359 h 151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546419" h="151084">
                    <a:moveTo>
                      <a:pt x="1499457" y="85725"/>
                    </a:moveTo>
                    <a:lnTo>
                      <a:pt x="1546419" y="85725"/>
                    </a:lnTo>
                    <a:lnTo>
                      <a:pt x="1546419" y="151084"/>
                    </a:lnTo>
                    <a:lnTo>
                      <a:pt x="1499457" y="151084"/>
                    </a:lnTo>
                    <a:close/>
                    <a:moveTo>
                      <a:pt x="1053204" y="85725"/>
                    </a:moveTo>
                    <a:lnTo>
                      <a:pt x="1481846" y="85725"/>
                    </a:lnTo>
                    <a:lnTo>
                      <a:pt x="1481846" y="151084"/>
                    </a:lnTo>
                    <a:lnTo>
                      <a:pt x="1053204" y="151084"/>
                    </a:lnTo>
                    <a:close/>
                    <a:moveTo>
                      <a:pt x="970819" y="85725"/>
                    </a:moveTo>
                    <a:lnTo>
                      <a:pt x="1017781" y="85725"/>
                    </a:lnTo>
                    <a:lnTo>
                      <a:pt x="1017781" y="151084"/>
                    </a:lnTo>
                    <a:lnTo>
                      <a:pt x="970819" y="151084"/>
                    </a:lnTo>
                    <a:close/>
                    <a:moveTo>
                      <a:pt x="524566" y="85725"/>
                    </a:moveTo>
                    <a:lnTo>
                      <a:pt x="953208" y="85725"/>
                    </a:lnTo>
                    <a:lnTo>
                      <a:pt x="953208" y="151084"/>
                    </a:lnTo>
                    <a:lnTo>
                      <a:pt x="524566" y="151084"/>
                    </a:lnTo>
                    <a:close/>
                    <a:moveTo>
                      <a:pt x="446253" y="85725"/>
                    </a:moveTo>
                    <a:lnTo>
                      <a:pt x="493215" y="85725"/>
                    </a:lnTo>
                    <a:lnTo>
                      <a:pt x="493215" y="151084"/>
                    </a:lnTo>
                    <a:lnTo>
                      <a:pt x="446253" y="151084"/>
                    </a:lnTo>
                    <a:close/>
                    <a:moveTo>
                      <a:pt x="0" y="85725"/>
                    </a:moveTo>
                    <a:lnTo>
                      <a:pt x="428641" y="85725"/>
                    </a:lnTo>
                    <a:lnTo>
                      <a:pt x="428641" y="151084"/>
                    </a:lnTo>
                    <a:lnTo>
                      <a:pt x="0" y="151084"/>
                    </a:lnTo>
                    <a:close/>
                    <a:moveTo>
                      <a:pt x="1499457" y="0"/>
                    </a:moveTo>
                    <a:lnTo>
                      <a:pt x="1546419" y="0"/>
                    </a:lnTo>
                    <a:lnTo>
                      <a:pt x="1546419" y="65359"/>
                    </a:lnTo>
                    <a:lnTo>
                      <a:pt x="1499457" y="65359"/>
                    </a:lnTo>
                    <a:close/>
                    <a:moveTo>
                      <a:pt x="1053204" y="0"/>
                    </a:moveTo>
                    <a:lnTo>
                      <a:pt x="1481846" y="0"/>
                    </a:lnTo>
                    <a:lnTo>
                      <a:pt x="1481846" y="65359"/>
                    </a:lnTo>
                    <a:lnTo>
                      <a:pt x="1053204" y="65359"/>
                    </a:lnTo>
                    <a:close/>
                    <a:moveTo>
                      <a:pt x="970819" y="0"/>
                    </a:moveTo>
                    <a:lnTo>
                      <a:pt x="1017781" y="0"/>
                    </a:lnTo>
                    <a:lnTo>
                      <a:pt x="1017781" y="65359"/>
                    </a:lnTo>
                    <a:lnTo>
                      <a:pt x="970819" y="65359"/>
                    </a:lnTo>
                    <a:close/>
                    <a:moveTo>
                      <a:pt x="524566" y="0"/>
                    </a:moveTo>
                    <a:lnTo>
                      <a:pt x="953208" y="0"/>
                    </a:lnTo>
                    <a:lnTo>
                      <a:pt x="953208" y="65359"/>
                    </a:lnTo>
                    <a:lnTo>
                      <a:pt x="524566" y="65359"/>
                    </a:lnTo>
                    <a:close/>
                    <a:moveTo>
                      <a:pt x="446253" y="0"/>
                    </a:moveTo>
                    <a:lnTo>
                      <a:pt x="493215" y="0"/>
                    </a:lnTo>
                    <a:lnTo>
                      <a:pt x="493215" y="65359"/>
                    </a:lnTo>
                    <a:lnTo>
                      <a:pt x="446253" y="65359"/>
                    </a:lnTo>
                    <a:close/>
                    <a:moveTo>
                      <a:pt x="0" y="0"/>
                    </a:moveTo>
                    <a:lnTo>
                      <a:pt x="428641" y="0"/>
                    </a:lnTo>
                    <a:lnTo>
                      <a:pt x="428641" y="65359"/>
                    </a:lnTo>
                    <a:lnTo>
                      <a:pt x="0" y="65359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正方形/長方形 833">
                <a:extLst>
                  <a:ext uri="{FF2B5EF4-FFF2-40B4-BE49-F238E27FC236}">
                    <a16:creationId xmlns:a16="http://schemas.microsoft.com/office/drawing/2014/main" id="{3B9BE93B-6933-39BF-152A-6C10E677EE4D}"/>
                  </a:ext>
                </a:extLst>
              </p:cNvPr>
              <p:cNvSpPr/>
              <p:nvPr/>
            </p:nvSpPr>
            <p:spPr>
              <a:xfrm>
                <a:off x="6890744" y="3068279"/>
                <a:ext cx="557175" cy="62185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正方形/長方形 834">
                <a:extLst>
                  <a:ext uri="{FF2B5EF4-FFF2-40B4-BE49-F238E27FC236}">
                    <a16:creationId xmlns:a16="http://schemas.microsoft.com/office/drawing/2014/main" id="{601B1359-40AA-A0C6-FA92-F4D7F026FF4F}"/>
                  </a:ext>
                </a:extLst>
              </p:cNvPr>
              <p:cNvSpPr/>
              <p:nvPr/>
            </p:nvSpPr>
            <p:spPr>
              <a:xfrm>
                <a:off x="6890744" y="3157178"/>
                <a:ext cx="557175" cy="62185"/>
              </a:xfrm>
              <a:prstGeom prst="rect">
                <a:avLst/>
              </a:prstGeom>
              <a:pattFill prst="wd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/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台形 835">
                <a:extLst>
                  <a:ext uri="{FF2B5EF4-FFF2-40B4-BE49-F238E27FC236}">
                    <a16:creationId xmlns:a16="http://schemas.microsoft.com/office/drawing/2014/main" id="{D880342A-9354-0525-926E-FB33DEED7033}"/>
                  </a:ext>
                </a:extLst>
              </p:cNvPr>
              <p:cNvSpPr/>
              <p:nvPr/>
            </p:nvSpPr>
            <p:spPr>
              <a:xfrm rot="5400000">
                <a:off x="7450055" y="3095813"/>
                <a:ext cx="259923" cy="82428"/>
              </a:xfrm>
              <a:prstGeom prst="trapezoid">
                <a:avLst>
                  <a:gd name="adj" fmla="val 21148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9" name="グループ化 818">
              <a:extLst>
                <a:ext uri="{FF2B5EF4-FFF2-40B4-BE49-F238E27FC236}">
                  <a16:creationId xmlns:a16="http://schemas.microsoft.com/office/drawing/2014/main" id="{F0B464F7-FC3C-8FFD-D4BA-6ADAECEF9544}"/>
                </a:ext>
              </a:extLst>
            </p:cNvPr>
            <p:cNvGrpSpPr/>
            <p:nvPr/>
          </p:nvGrpSpPr>
          <p:grpSpPr>
            <a:xfrm>
              <a:off x="5253338" y="2851480"/>
              <a:ext cx="2369043" cy="267957"/>
              <a:chOff x="6336645" y="2942301"/>
              <a:chExt cx="1439862" cy="691232"/>
            </a:xfrm>
            <a:noFill/>
          </p:grpSpPr>
          <p:sp>
            <p:nvSpPr>
              <p:cNvPr id="820" name="正方形/長方形 819">
                <a:extLst>
                  <a:ext uri="{FF2B5EF4-FFF2-40B4-BE49-F238E27FC236}">
                    <a16:creationId xmlns:a16="http://schemas.microsoft.com/office/drawing/2014/main" id="{47506A91-B1DC-5EC0-B7CE-B7F9094221CF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正方形/長方形 820">
                <a:extLst>
                  <a:ext uri="{FF2B5EF4-FFF2-40B4-BE49-F238E27FC236}">
                    <a16:creationId xmlns:a16="http://schemas.microsoft.com/office/drawing/2014/main" id="{14E6FFA0-6156-4BFF-7206-95A87EB63891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正方形/長方形 821">
                <a:extLst>
                  <a:ext uri="{FF2B5EF4-FFF2-40B4-BE49-F238E27FC236}">
                    <a16:creationId xmlns:a16="http://schemas.microsoft.com/office/drawing/2014/main" id="{77C3F9C0-1BD1-72DE-FE57-4CD51EC290F8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正方形/長方形 822">
                <a:extLst>
                  <a:ext uri="{FF2B5EF4-FFF2-40B4-BE49-F238E27FC236}">
                    <a16:creationId xmlns:a16="http://schemas.microsoft.com/office/drawing/2014/main" id="{FAD69BA5-C4BF-B3EA-FFA1-DA6B860568E2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正方形/長方形 823">
                <a:extLst>
                  <a:ext uri="{FF2B5EF4-FFF2-40B4-BE49-F238E27FC236}">
                    <a16:creationId xmlns:a16="http://schemas.microsoft.com/office/drawing/2014/main" id="{E34BC16C-CBF4-626D-DE4C-55AA4DE18C92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正方形/長方形 824">
                <a:extLst>
                  <a:ext uri="{FF2B5EF4-FFF2-40B4-BE49-F238E27FC236}">
                    <a16:creationId xmlns:a16="http://schemas.microsoft.com/office/drawing/2014/main" id="{AB8171CE-16B9-5FF1-C61B-5A9660EED8ED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正方形/長方形 825">
                <a:extLst>
                  <a:ext uri="{FF2B5EF4-FFF2-40B4-BE49-F238E27FC236}">
                    <a16:creationId xmlns:a16="http://schemas.microsoft.com/office/drawing/2014/main" id="{4DC71C60-03A5-0EFF-3224-93E3266FF5FC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正方形/長方形 826">
                <a:extLst>
                  <a:ext uri="{FF2B5EF4-FFF2-40B4-BE49-F238E27FC236}">
                    <a16:creationId xmlns:a16="http://schemas.microsoft.com/office/drawing/2014/main" id="{67E02FA1-57E9-A3C9-8D1B-037F8FEE36CF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正方形/長方形 827">
                <a:extLst>
                  <a:ext uri="{FF2B5EF4-FFF2-40B4-BE49-F238E27FC236}">
                    <a16:creationId xmlns:a16="http://schemas.microsoft.com/office/drawing/2014/main" id="{45F92AC8-854C-F5A7-5373-7C50E35EE4EC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正方形/長方形 828">
                <a:extLst>
                  <a:ext uri="{FF2B5EF4-FFF2-40B4-BE49-F238E27FC236}">
                    <a16:creationId xmlns:a16="http://schemas.microsoft.com/office/drawing/2014/main" id="{22B5A9C4-9109-1501-283F-DE74DDE03E1D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2421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サーバー、サーバー関連機器のイラスト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CD8CACC-5E3D-DBAA-4429-0BBBDC892495}"/>
              </a:ext>
            </a:extLst>
          </p:cNvPr>
          <p:cNvGrpSpPr/>
          <p:nvPr/>
        </p:nvGrpSpPr>
        <p:grpSpPr>
          <a:xfrm>
            <a:off x="420147" y="1640962"/>
            <a:ext cx="1662907" cy="511175"/>
            <a:chOff x="420147" y="1678930"/>
            <a:chExt cx="1662907" cy="511175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153D8FF9-080D-1BE1-DC97-F00F8C182370}"/>
                </a:ext>
              </a:extLst>
            </p:cNvPr>
            <p:cNvSpPr/>
            <p:nvPr/>
          </p:nvSpPr>
          <p:spPr>
            <a:xfrm>
              <a:off x="420147" y="1678930"/>
              <a:ext cx="1662907" cy="5111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E82E7E52-1694-7F45-EEA3-B6F5A2273B5F}"/>
                </a:ext>
              </a:extLst>
            </p:cNvPr>
            <p:cNvSpPr/>
            <p:nvPr/>
          </p:nvSpPr>
          <p:spPr>
            <a:xfrm>
              <a:off x="444753" y="1701158"/>
              <a:ext cx="1614488" cy="466720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8E14720-7844-33EB-C517-3E89E50FDA2C}"/>
                </a:ext>
              </a:extLst>
            </p:cNvPr>
            <p:cNvSpPr/>
            <p:nvPr/>
          </p:nvSpPr>
          <p:spPr>
            <a:xfrm>
              <a:off x="463010" y="1720205"/>
              <a:ext cx="1576782" cy="431005"/>
            </a:xfrm>
            <a:custGeom>
              <a:avLst/>
              <a:gdLst>
                <a:gd name="connsiteX0" fmla="*/ 1200150 w 1576782"/>
                <a:gd name="connsiteY0" fmla="*/ 340518 h 431005"/>
                <a:gd name="connsiteX1" fmla="*/ 1576782 w 1576782"/>
                <a:gd name="connsiteY1" fmla="*/ 340518 h 431005"/>
                <a:gd name="connsiteX2" fmla="*/ 1576782 w 1576782"/>
                <a:gd name="connsiteY2" fmla="*/ 431005 h 431005"/>
                <a:gd name="connsiteX3" fmla="*/ 1200150 w 1576782"/>
                <a:gd name="connsiteY3" fmla="*/ 431005 h 431005"/>
                <a:gd name="connsiteX4" fmla="*/ 800100 w 1576782"/>
                <a:gd name="connsiteY4" fmla="*/ 340518 h 431005"/>
                <a:gd name="connsiteX5" fmla="*/ 1176732 w 1576782"/>
                <a:gd name="connsiteY5" fmla="*/ 340518 h 431005"/>
                <a:gd name="connsiteX6" fmla="*/ 1176732 w 1576782"/>
                <a:gd name="connsiteY6" fmla="*/ 431005 h 431005"/>
                <a:gd name="connsiteX7" fmla="*/ 800100 w 1576782"/>
                <a:gd name="connsiteY7" fmla="*/ 431005 h 431005"/>
                <a:gd name="connsiteX8" fmla="*/ 400050 w 1576782"/>
                <a:gd name="connsiteY8" fmla="*/ 340518 h 431005"/>
                <a:gd name="connsiteX9" fmla="*/ 776682 w 1576782"/>
                <a:gd name="connsiteY9" fmla="*/ 340518 h 431005"/>
                <a:gd name="connsiteX10" fmla="*/ 776682 w 1576782"/>
                <a:gd name="connsiteY10" fmla="*/ 431005 h 431005"/>
                <a:gd name="connsiteX11" fmla="*/ 400050 w 1576782"/>
                <a:gd name="connsiteY11" fmla="*/ 431005 h 431005"/>
                <a:gd name="connsiteX12" fmla="*/ 0 w 1576782"/>
                <a:gd name="connsiteY12" fmla="*/ 340518 h 431005"/>
                <a:gd name="connsiteX13" fmla="*/ 376632 w 1576782"/>
                <a:gd name="connsiteY13" fmla="*/ 340518 h 431005"/>
                <a:gd name="connsiteX14" fmla="*/ 376632 w 1576782"/>
                <a:gd name="connsiteY14" fmla="*/ 431005 h 431005"/>
                <a:gd name="connsiteX15" fmla="*/ 0 w 1576782"/>
                <a:gd name="connsiteY15" fmla="*/ 431005 h 431005"/>
                <a:gd name="connsiteX16" fmla="*/ 1200150 w 1576782"/>
                <a:gd name="connsiteY16" fmla="*/ 226218 h 431005"/>
                <a:gd name="connsiteX17" fmla="*/ 1576782 w 1576782"/>
                <a:gd name="connsiteY17" fmla="*/ 226218 h 431005"/>
                <a:gd name="connsiteX18" fmla="*/ 1576782 w 1576782"/>
                <a:gd name="connsiteY18" fmla="*/ 316705 h 431005"/>
                <a:gd name="connsiteX19" fmla="*/ 1200150 w 1576782"/>
                <a:gd name="connsiteY19" fmla="*/ 316705 h 431005"/>
                <a:gd name="connsiteX20" fmla="*/ 800100 w 1576782"/>
                <a:gd name="connsiteY20" fmla="*/ 226218 h 431005"/>
                <a:gd name="connsiteX21" fmla="*/ 1176732 w 1576782"/>
                <a:gd name="connsiteY21" fmla="*/ 226218 h 431005"/>
                <a:gd name="connsiteX22" fmla="*/ 1176732 w 1576782"/>
                <a:gd name="connsiteY22" fmla="*/ 316705 h 431005"/>
                <a:gd name="connsiteX23" fmla="*/ 800100 w 1576782"/>
                <a:gd name="connsiteY23" fmla="*/ 316705 h 431005"/>
                <a:gd name="connsiteX24" fmla="*/ 400050 w 1576782"/>
                <a:gd name="connsiteY24" fmla="*/ 226218 h 431005"/>
                <a:gd name="connsiteX25" fmla="*/ 776682 w 1576782"/>
                <a:gd name="connsiteY25" fmla="*/ 226218 h 431005"/>
                <a:gd name="connsiteX26" fmla="*/ 776682 w 1576782"/>
                <a:gd name="connsiteY26" fmla="*/ 316705 h 431005"/>
                <a:gd name="connsiteX27" fmla="*/ 400050 w 1576782"/>
                <a:gd name="connsiteY27" fmla="*/ 316705 h 431005"/>
                <a:gd name="connsiteX28" fmla="*/ 0 w 1576782"/>
                <a:gd name="connsiteY28" fmla="*/ 226218 h 431005"/>
                <a:gd name="connsiteX29" fmla="*/ 376632 w 1576782"/>
                <a:gd name="connsiteY29" fmla="*/ 226218 h 431005"/>
                <a:gd name="connsiteX30" fmla="*/ 376632 w 1576782"/>
                <a:gd name="connsiteY30" fmla="*/ 316705 h 431005"/>
                <a:gd name="connsiteX31" fmla="*/ 0 w 1576782"/>
                <a:gd name="connsiteY31" fmla="*/ 316705 h 431005"/>
                <a:gd name="connsiteX32" fmla="*/ 1200150 w 1576782"/>
                <a:gd name="connsiteY32" fmla="*/ 114300 h 431005"/>
                <a:gd name="connsiteX33" fmla="*/ 1576782 w 1576782"/>
                <a:gd name="connsiteY33" fmla="*/ 114300 h 431005"/>
                <a:gd name="connsiteX34" fmla="*/ 1576782 w 1576782"/>
                <a:gd name="connsiteY34" fmla="*/ 204787 h 431005"/>
                <a:gd name="connsiteX35" fmla="*/ 1200150 w 1576782"/>
                <a:gd name="connsiteY35" fmla="*/ 204787 h 431005"/>
                <a:gd name="connsiteX36" fmla="*/ 800100 w 1576782"/>
                <a:gd name="connsiteY36" fmla="*/ 114300 h 431005"/>
                <a:gd name="connsiteX37" fmla="*/ 1176732 w 1576782"/>
                <a:gd name="connsiteY37" fmla="*/ 114300 h 431005"/>
                <a:gd name="connsiteX38" fmla="*/ 1176732 w 1576782"/>
                <a:gd name="connsiteY38" fmla="*/ 204787 h 431005"/>
                <a:gd name="connsiteX39" fmla="*/ 800100 w 1576782"/>
                <a:gd name="connsiteY39" fmla="*/ 204787 h 431005"/>
                <a:gd name="connsiteX40" fmla="*/ 400050 w 1576782"/>
                <a:gd name="connsiteY40" fmla="*/ 114300 h 431005"/>
                <a:gd name="connsiteX41" fmla="*/ 776682 w 1576782"/>
                <a:gd name="connsiteY41" fmla="*/ 114300 h 431005"/>
                <a:gd name="connsiteX42" fmla="*/ 776682 w 1576782"/>
                <a:gd name="connsiteY42" fmla="*/ 204787 h 431005"/>
                <a:gd name="connsiteX43" fmla="*/ 400050 w 1576782"/>
                <a:gd name="connsiteY43" fmla="*/ 204787 h 431005"/>
                <a:gd name="connsiteX44" fmla="*/ 0 w 1576782"/>
                <a:gd name="connsiteY44" fmla="*/ 114300 h 431005"/>
                <a:gd name="connsiteX45" fmla="*/ 376632 w 1576782"/>
                <a:gd name="connsiteY45" fmla="*/ 114300 h 431005"/>
                <a:gd name="connsiteX46" fmla="*/ 376632 w 1576782"/>
                <a:gd name="connsiteY46" fmla="*/ 204787 h 431005"/>
                <a:gd name="connsiteX47" fmla="*/ 0 w 1576782"/>
                <a:gd name="connsiteY47" fmla="*/ 204787 h 431005"/>
                <a:gd name="connsiteX48" fmla="*/ 1200150 w 1576782"/>
                <a:gd name="connsiteY48" fmla="*/ 0 h 431005"/>
                <a:gd name="connsiteX49" fmla="*/ 1576782 w 1576782"/>
                <a:gd name="connsiteY49" fmla="*/ 0 h 431005"/>
                <a:gd name="connsiteX50" fmla="*/ 1576782 w 1576782"/>
                <a:gd name="connsiteY50" fmla="*/ 90487 h 431005"/>
                <a:gd name="connsiteX51" fmla="*/ 1200150 w 1576782"/>
                <a:gd name="connsiteY51" fmla="*/ 90487 h 431005"/>
                <a:gd name="connsiteX52" fmla="*/ 800100 w 1576782"/>
                <a:gd name="connsiteY52" fmla="*/ 0 h 431005"/>
                <a:gd name="connsiteX53" fmla="*/ 1176732 w 1576782"/>
                <a:gd name="connsiteY53" fmla="*/ 0 h 431005"/>
                <a:gd name="connsiteX54" fmla="*/ 1176732 w 1576782"/>
                <a:gd name="connsiteY54" fmla="*/ 90487 h 431005"/>
                <a:gd name="connsiteX55" fmla="*/ 800100 w 1576782"/>
                <a:gd name="connsiteY55" fmla="*/ 90487 h 431005"/>
                <a:gd name="connsiteX56" fmla="*/ 400050 w 1576782"/>
                <a:gd name="connsiteY56" fmla="*/ 0 h 431005"/>
                <a:gd name="connsiteX57" fmla="*/ 776682 w 1576782"/>
                <a:gd name="connsiteY57" fmla="*/ 0 h 431005"/>
                <a:gd name="connsiteX58" fmla="*/ 776682 w 1576782"/>
                <a:gd name="connsiteY58" fmla="*/ 90487 h 431005"/>
                <a:gd name="connsiteX59" fmla="*/ 400050 w 1576782"/>
                <a:gd name="connsiteY59" fmla="*/ 90487 h 431005"/>
                <a:gd name="connsiteX60" fmla="*/ 0 w 1576782"/>
                <a:gd name="connsiteY60" fmla="*/ 0 h 431005"/>
                <a:gd name="connsiteX61" fmla="*/ 376632 w 1576782"/>
                <a:gd name="connsiteY61" fmla="*/ 0 h 431005"/>
                <a:gd name="connsiteX62" fmla="*/ 376632 w 1576782"/>
                <a:gd name="connsiteY62" fmla="*/ 90487 h 431005"/>
                <a:gd name="connsiteX63" fmla="*/ 0 w 1576782"/>
                <a:gd name="connsiteY63" fmla="*/ 90487 h 43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576782" h="431005">
                  <a:moveTo>
                    <a:pt x="1200150" y="340518"/>
                  </a:moveTo>
                  <a:lnTo>
                    <a:pt x="1576782" y="340518"/>
                  </a:lnTo>
                  <a:lnTo>
                    <a:pt x="1576782" y="431005"/>
                  </a:lnTo>
                  <a:lnTo>
                    <a:pt x="1200150" y="431005"/>
                  </a:lnTo>
                  <a:close/>
                  <a:moveTo>
                    <a:pt x="800100" y="340518"/>
                  </a:moveTo>
                  <a:lnTo>
                    <a:pt x="1176732" y="340518"/>
                  </a:lnTo>
                  <a:lnTo>
                    <a:pt x="1176732" y="431005"/>
                  </a:lnTo>
                  <a:lnTo>
                    <a:pt x="800100" y="431005"/>
                  </a:lnTo>
                  <a:close/>
                  <a:moveTo>
                    <a:pt x="400050" y="340518"/>
                  </a:moveTo>
                  <a:lnTo>
                    <a:pt x="776682" y="340518"/>
                  </a:lnTo>
                  <a:lnTo>
                    <a:pt x="776682" y="431005"/>
                  </a:lnTo>
                  <a:lnTo>
                    <a:pt x="400050" y="431005"/>
                  </a:lnTo>
                  <a:close/>
                  <a:moveTo>
                    <a:pt x="0" y="340518"/>
                  </a:moveTo>
                  <a:lnTo>
                    <a:pt x="376632" y="340518"/>
                  </a:lnTo>
                  <a:lnTo>
                    <a:pt x="376632" y="431005"/>
                  </a:lnTo>
                  <a:lnTo>
                    <a:pt x="0" y="431005"/>
                  </a:lnTo>
                  <a:close/>
                  <a:moveTo>
                    <a:pt x="1200150" y="226218"/>
                  </a:moveTo>
                  <a:lnTo>
                    <a:pt x="1576782" y="226218"/>
                  </a:lnTo>
                  <a:lnTo>
                    <a:pt x="1576782" y="316705"/>
                  </a:lnTo>
                  <a:lnTo>
                    <a:pt x="1200150" y="316705"/>
                  </a:lnTo>
                  <a:close/>
                  <a:moveTo>
                    <a:pt x="800100" y="226218"/>
                  </a:moveTo>
                  <a:lnTo>
                    <a:pt x="1176732" y="226218"/>
                  </a:lnTo>
                  <a:lnTo>
                    <a:pt x="1176732" y="316705"/>
                  </a:lnTo>
                  <a:lnTo>
                    <a:pt x="800100" y="316705"/>
                  </a:lnTo>
                  <a:close/>
                  <a:moveTo>
                    <a:pt x="400050" y="226218"/>
                  </a:moveTo>
                  <a:lnTo>
                    <a:pt x="776682" y="226218"/>
                  </a:lnTo>
                  <a:lnTo>
                    <a:pt x="776682" y="316705"/>
                  </a:lnTo>
                  <a:lnTo>
                    <a:pt x="400050" y="316705"/>
                  </a:lnTo>
                  <a:close/>
                  <a:moveTo>
                    <a:pt x="0" y="226218"/>
                  </a:moveTo>
                  <a:lnTo>
                    <a:pt x="376632" y="226218"/>
                  </a:lnTo>
                  <a:lnTo>
                    <a:pt x="376632" y="316705"/>
                  </a:lnTo>
                  <a:lnTo>
                    <a:pt x="0" y="316705"/>
                  </a:lnTo>
                  <a:close/>
                  <a:moveTo>
                    <a:pt x="1200150" y="114300"/>
                  </a:moveTo>
                  <a:lnTo>
                    <a:pt x="1576782" y="114300"/>
                  </a:lnTo>
                  <a:lnTo>
                    <a:pt x="1576782" y="204787"/>
                  </a:lnTo>
                  <a:lnTo>
                    <a:pt x="1200150" y="204787"/>
                  </a:lnTo>
                  <a:close/>
                  <a:moveTo>
                    <a:pt x="800100" y="114300"/>
                  </a:moveTo>
                  <a:lnTo>
                    <a:pt x="1176732" y="114300"/>
                  </a:lnTo>
                  <a:lnTo>
                    <a:pt x="1176732" y="204787"/>
                  </a:lnTo>
                  <a:lnTo>
                    <a:pt x="800100" y="204787"/>
                  </a:lnTo>
                  <a:close/>
                  <a:moveTo>
                    <a:pt x="400050" y="114300"/>
                  </a:moveTo>
                  <a:lnTo>
                    <a:pt x="776682" y="114300"/>
                  </a:lnTo>
                  <a:lnTo>
                    <a:pt x="776682" y="204787"/>
                  </a:lnTo>
                  <a:lnTo>
                    <a:pt x="400050" y="204787"/>
                  </a:lnTo>
                  <a:close/>
                  <a:moveTo>
                    <a:pt x="0" y="114300"/>
                  </a:moveTo>
                  <a:lnTo>
                    <a:pt x="376632" y="114300"/>
                  </a:lnTo>
                  <a:lnTo>
                    <a:pt x="376632" y="204787"/>
                  </a:lnTo>
                  <a:lnTo>
                    <a:pt x="0" y="204787"/>
                  </a:lnTo>
                  <a:close/>
                  <a:moveTo>
                    <a:pt x="1200150" y="0"/>
                  </a:moveTo>
                  <a:lnTo>
                    <a:pt x="1576782" y="0"/>
                  </a:lnTo>
                  <a:lnTo>
                    <a:pt x="1576782" y="90487"/>
                  </a:lnTo>
                  <a:lnTo>
                    <a:pt x="1200150" y="90487"/>
                  </a:lnTo>
                  <a:close/>
                  <a:moveTo>
                    <a:pt x="800100" y="0"/>
                  </a:moveTo>
                  <a:lnTo>
                    <a:pt x="1176732" y="0"/>
                  </a:lnTo>
                  <a:lnTo>
                    <a:pt x="1176732" y="90487"/>
                  </a:lnTo>
                  <a:lnTo>
                    <a:pt x="800100" y="90487"/>
                  </a:lnTo>
                  <a:close/>
                  <a:moveTo>
                    <a:pt x="400050" y="0"/>
                  </a:moveTo>
                  <a:lnTo>
                    <a:pt x="776682" y="0"/>
                  </a:lnTo>
                  <a:lnTo>
                    <a:pt x="776682" y="90487"/>
                  </a:lnTo>
                  <a:lnTo>
                    <a:pt x="400050" y="90487"/>
                  </a:lnTo>
                  <a:close/>
                  <a:moveTo>
                    <a:pt x="0" y="0"/>
                  </a:moveTo>
                  <a:lnTo>
                    <a:pt x="376632" y="0"/>
                  </a:lnTo>
                  <a:lnTo>
                    <a:pt x="376632" y="90487"/>
                  </a:lnTo>
                  <a:lnTo>
                    <a:pt x="0" y="90487"/>
                  </a:lnTo>
                  <a:close/>
                </a:path>
              </a:pathLst>
            </a:custGeom>
            <a:solidFill>
              <a:schemeClr val="tx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F7B3C6D-3DBC-5330-3775-1AF55370A4B1}"/>
                </a:ext>
              </a:extLst>
            </p:cNvPr>
            <p:cNvSpPr/>
            <p:nvPr/>
          </p:nvSpPr>
          <p:spPr>
            <a:xfrm>
              <a:off x="750373" y="1777597"/>
              <a:ext cx="1275878" cy="361399"/>
            </a:xfrm>
            <a:custGeom>
              <a:avLst/>
              <a:gdLst>
                <a:gd name="connsiteX0" fmla="*/ 1200150 w 1275878"/>
                <a:gd name="connsiteY0" fmla="*/ 340518 h 361399"/>
                <a:gd name="connsiteX1" fmla="*/ 1275878 w 1275878"/>
                <a:gd name="connsiteY1" fmla="*/ 340518 h 361399"/>
                <a:gd name="connsiteX2" fmla="*/ 1275878 w 1275878"/>
                <a:gd name="connsiteY2" fmla="*/ 361399 h 361399"/>
                <a:gd name="connsiteX3" fmla="*/ 1200150 w 1275878"/>
                <a:gd name="connsiteY3" fmla="*/ 361399 h 361399"/>
                <a:gd name="connsiteX4" fmla="*/ 800100 w 1275878"/>
                <a:gd name="connsiteY4" fmla="*/ 340518 h 361399"/>
                <a:gd name="connsiteX5" fmla="*/ 875828 w 1275878"/>
                <a:gd name="connsiteY5" fmla="*/ 340518 h 361399"/>
                <a:gd name="connsiteX6" fmla="*/ 875828 w 1275878"/>
                <a:gd name="connsiteY6" fmla="*/ 361399 h 361399"/>
                <a:gd name="connsiteX7" fmla="*/ 800100 w 1275878"/>
                <a:gd name="connsiteY7" fmla="*/ 361399 h 361399"/>
                <a:gd name="connsiteX8" fmla="*/ 400050 w 1275878"/>
                <a:gd name="connsiteY8" fmla="*/ 340518 h 361399"/>
                <a:gd name="connsiteX9" fmla="*/ 475778 w 1275878"/>
                <a:gd name="connsiteY9" fmla="*/ 340518 h 361399"/>
                <a:gd name="connsiteX10" fmla="*/ 475778 w 1275878"/>
                <a:gd name="connsiteY10" fmla="*/ 361399 h 361399"/>
                <a:gd name="connsiteX11" fmla="*/ 400050 w 1275878"/>
                <a:gd name="connsiteY11" fmla="*/ 361399 h 361399"/>
                <a:gd name="connsiteX12" fmla="*/ 0 w 1275878"/>
                <a:gd name="connsiteY12" fmla="*/ 340518 h 361399"/>
                <a:gd name="connsiteX13" fmla="*/ 75728 w 1275878"/>
                <a:gd name="connsiteY13" fmla="*/ 340518 h 361399"/>
                <a:gd name="connsiteX14" fmla="*/ 75728 w 1275878"/>
                <a:gd name="connsiteY14" fmla="*/ 361399 h 361399"/>
                <a:gd name="connsiteX15" fmla="*/ 0 w 1275878"/>
                <a:gd name="connsiteY15" fmla="*/ 361399 h 361399"/>
                <a:gd name="connsiteX16" fmla="*/ 1200150 w 1275878"/>
                <a:gd name="connsiteY16" fmla="*/ 226218 h 361399"/>
                <a:gd name="connsiteX17" fmla="*/ 1275878 w 1275878"/>
                <a:gd name="connsiteY17" fmla="*/ 226218 h 361399"/>
                <a:gd name="connsiteX18" fmla="*/ 1275878 w 1275878"/>
                <a:gd name="connsiteY18" fmla="*/ 247099 h 361399"/>
                <a:gd name="connsiteX19" fmla="*/ 1200150 w 1275878"/>
                <a:gd name="connsiteY19" fmla="*/ 247099 h 361399"/>
                <a:gd name="connsiteX20" fmla="*/ 800100 w 1275878"/>
                <a:gd name="connsiteY20" fmla="*/ 226218 h 361399"/>
                <a:gd name="connsiteX21" fmla="*/ 875828 w 1275878"/>
                <a:gd name="connsiteY21" fmla="*/ 226218 h 361399"/>
                <a:gd name="connsiteX22" fmla="*/ 875828 w 1275878"/>
                <a:gd name="connsiteY22" fmla="*/ 247099 h 361399"/>
                <a:gd name="connsiteX23" fmla="*/ 800100 w 1275878"/>
                <a:gd name="connsiteY23" fmla="*/ 247099 h 361399"/>
                <a:gd name="connsiteX24" fmla="*/ 400050 w 1275878"/>
                <a:gd name="connsiteY24" fmla="*/ 226218 h 361399"/>
                <a:gd name="connsiteX25" fmla="*/ 475778 w 1275878"/>
                <a:gd name="connsiteY25" fmla="*/ 226218 h 361399"/>
                <a:gd name="connsiteX26" fmla="*/ 475778 w 1275878"/>
                <a:gd name="connsiteY26" fmla="*/ 247099 h 361399"/>
                <a:gd name="connsiteX27" fmla="*/ 400050 w 1275878"/>
                <a:gd name="connsiteY27" fmla="*/ 247099 h 361399"/>
                <a:gd name="connsiteX28" fmla="*/ 0 w 1275878"/>
                <a:gd name="connsiteY28" fmla="*/ 226218 h 361399"/>
                <a:gd name="connsiteX29" fmla="*/ 75728 w 1275878"/>
                <a:gd name="connsiteY29" fmla="*/ 226218 h 361399"/>
                <a:gd name="connsiteX30" fmla="*/ 75728 w 1275878"/>
                <a:gd name="connsiteY30" fmla="*/ 247099 h 361399"/>
                <a:gd name="connsiteX31" fmla="*/ 0 w 1275878"/>
                <a:gd name="connsiteY31" fmla="*/ 247099 h 361399"/>
                <a:gd name="connsiteX32" fmla="*/ 1200150 w 1275878"/>
                <a:gd name="connsiteY32" fmla="*/ 114300 h 361399"/>
                <a:gd name="connsiteX33" fmla="*/ 1275878 w 1275878"/>
                <a:gd name="connsiteY33" fmla="*/ 114300 h 361399"/>
                <a:gd name="connsiteX34" fmla="*/ 1275878 w 1275878"/>
                <a:gd name="connsiteY34" fmla="*/ 135181 h 361399"/>
                <a:gd name="connsiteX35" fmla="*/ 1200150 w 1275878"/>
                <a:gd name="connsiteY35" fmla="*/ 135181 h 361399"/>
                <a:gd name="connsiteX36" fmla="*/ 800100 w 1275878"/>
                <a:gd name="connsiteY36" fmla="*/ 114300 h 361399"/>
                <a:gd name="connsiteX37" fmla="*/ 875828 w 1275878"/>
                <a:gd name="connsiteY37" fmla="*/ 114300 h 361399"/>
                <a:gd name="connsiteX38" fmla="*/ 875828 w 1275878"/>
                <a:gd name="connsiteY38" fmla="*/ 135181 h 361399"/>
                <a:gd name="connsiteX39" fmla="*/ 800100 w 1275878"/>
                <a:gd name="connsiteY39" fmla="*/ 135181 h 361399"/>
                <a:gd name="connsiteX40" fmla="*/ 400050 w 1275878"/>
                <a:gd name="connsiteY40" fmla="*/ 114300 h 361399"/>
                <a:gd name="connsiteX41" fmla="*/ 475778 w 1275878"/>
                <a:gd name="connsiteY41" fmla="*/ 114300 h 361399"/>
                <a:gd name="connsiteX42" fmla="*/ 475778 w 1275878"/>
                <a:gd name="connsiteY42" fmla="*/ 135181 h 361399"/>
                <a:gd name="connsiteX43" fmla="*/ 400050 w 1275878"/>
                <a:gd name="connsiteY43" fmla="*/ 135181 h 361399"/>
                <a:gd name="connsiteX44" fmla="*/ 0 w 1275878"/>
                <a:gd name="connsiteY44" fmla="*/ 114300 h 361399"/>
                <a:gd name="connsiteX45" fmla="*/ 75728 w 1275878"/>
                <a:gd name="connsiteY45" fmla="*/ 114300 h 361399"/>
                <a:gd name="connsiteX46" fmla="*/ 75728 w 1275878"/>
                <a:gd name="connsiteY46" fmla="*/ 135181 h 361399"/>
                <a:gd name="connsiteX47" fmla="*/ 0 w 1275878"/>
                <a:gd name="connsiteY47" fmla="*/ 135181 h 361399"/>
                <a:gd name="connsiteX48" fmla="*/ 1200150 w 1275878"/>
                <a:gd name="connsiteY48" fmla="*/ 0 h 361399"/>
                <a:gd name="connsiteX49" fmla="*/ 1275878 w 1275878"/>
                <a:gd name="connsiteY49" fmla="*/ 0 h 361399"/>
                <a:gd name="connsiteX50" fmla="*/ 1275878 w 1275878"/>
                <a:gd name="connsiteY50" fmla="*/ 20881 h 361399"/>
                <a:gd name="connsiteX51" fmla="*/ 1200150 w 1275878"/>
                <a:gd name="connsiteY51" fmla="*/ 20881 h 361399"/>
                <a:gd name="connsiteX52" fmla="*/ 800100 w 1275878"/>
                <a:gd name="connsiteY52" fmla="*/ 0 h 361399"/>
                <a:gd name="connsiteX53" fmla="*/ 875828 w 1275878"/>
                <a:gd name="connsiteY53" fmla="*/ 0 h 361399"/>
                <a:gd name="connsiteX54" fmla="*/ 875828 w 1275878"/>
                <a:gd name="connsiteY54" fmla="*/ 20881 h 361399"/>
                <a:gd name="connsiteX55" fmla="*/ 800100 w 1275878"/>
                <a:gd name="connsiteY55" fmla="*/ 20881 h 361399"/>
                <a:gd name="connsiteX56" fmla="*/ 400050 w 1275878"/>
                <a:gd name="connsiteY56" fmla="*/ 0 h 361399"/>
                <a:gd name="connsiteX57" fmla="*/ 475778 w 1275878"/>
                <a:gd name="connsiteY57" fmla="*/ 0 h 361399"/>
                <a:gd name="connsiteX58" fmla="*/ 475778 w 1275878"/>
                <a:gd name="connsiteY58" fmla="*/ 20881 h 361399"/>
                <a:gd name="connsiteX59" fmla="*/ 400050 w 1275878"/>
                <a:gd name="connsiteY59" fmla="*/ 20881 h 361399"/>
                <a:gd name="connsiteX60" fmla="*/ 0 w 1275878"/>
                <a:gd name="connsiteY60" fmla="*/ 0 h 361399"/>
                <a:gd name="connsiteX61" fmla="*/ 75728 w 1275878"/>
                <a:gd name="connsiteY61" fmla="*/ 0 h 361399"/>
                <a:gd name="connsiteX62" fmla="*/ 75728 w 1275878"/>
                <a:gd name="connsiteY62" fmla="*/ 20881 h 361399"/>
                <a:gd name="connsiteX63" fmla="*/ 0 w 1275878"/>
                <a:gd name="connsiteY63" fmla="*/ 20881 h 36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75878" h="361399">
                  <a:moveTo>
                    <a:pt x="1200150" y="340518"/>
                  </a:moveTo>
                  <a:lnTo>
                    <a:pt x="1275878" y="340518"/>
                  </a:lnTo>
                  <a:lnTo>
                    <a:pt x="1275878" y="361399"/>
                  </a:lnTo>
                  <a:lnTo>
                    <a:pt x="1200150" y="361399"/>
                  </a:lnTo>
                  <a:close/>
                  <a:moveTo>
                    <a:pt x="800100" y="340518"/>
                  </a:moveTo>
                  <a:lnTo>
                    <a:pt x="875828" y="340518"/>
                  </a:lnTo>
                  <a:lnTo>
                    <a:pt x="875828" y="361399"/>
                  </a:lnTo>
                  <a:lnTo>
                    <a:pt x="800100" y="361399"/>
                  </a:lnTo>
                  <a:close/>
                  <a:moveTo>
                    <a:pt x="400050" y="340518"/>
                  </a:moveTo>
                  <a:lnTo>
                    <a:pt x="475778" y="340518"/>
                  </a:lnTo>
                  <a:lnTo>
                    <a:pt x="475778" y="361399"/>
                  </a:lnTo>
                  <a:lnTo>
                    <a:pt x="400050" y="361399"/>
                  </a:lnTo>
                  <a:close/>
                  <a:moveTo>
                    <a:pt x="0" y="340518"/>
                  </a:moveTo>
                  <a:lnTo>
                    <a:pt x="75728" y="340518"/>
                  </a:lnTo>
                  <a:lnTo>
                    <a:pt x="75728" y="361399"/>
                  </a:lnTo>
                  <a:lnTo>
                    <a:pt x="0" y="361399"/>
                  </a:lnTo>
                  <a:close/>
                  <a:moveTo>
                    <a:pt x="1200150" y="226218"/>
                  </a:moveTo>
                  <a:lnTo>
                    <a:pt x="1275878" y="226218"/>
                  </a:lnTo>
                  <a:lnTo>
                    <a:pt x="1275878" y="247099"/>
                  </a:lnTo>
                  <a:lnTo>
                    <a:pt x="1200150" y="247099"/>
                  </a:lnTo>
                  <a:close/>
                  <a:moveTo>
                    <a:pt x="800100" y="226218"/>
                  </a:moveTo>
                  <a:lnTo>
                    <a:pt x="875828" y="226218"/>
                  </a:lnTo>
                  <a:lnTo>
                    <a:pt x="875828" y="247099"/>
                  </a:lnTo>
                  <a:lnTo>
                    <a:pt x="800100" y="247099"/>
                  </a:lnTo>
                  <a:close/>
                  <a:moveTo>
                    <a:pt x="400050" y="226218"/>
                  </a:moveTo>
                  <a:lnTo>
                    <a:pt x="475778" y="226218"/>
                  </a:lnTo>
                  <a:lnTo>
                    <a:pt x="475778" y="247099"/>
                  </a:lnTo>
                  <a:lnTo>
                    <a:pt x="400050" y="247099"/>
                  </a:lnTo>
                  <a:close/>
                  <a:moveTo>
                    <a:pt x="0" y="226218"/>
                  </a:moveTo>
                  <a:lnTo>
                    <a:pt x="75728" y="226218"/>
                  </a:lnTo>
                  <a:lnTo>
                    <a:pt x="75728" y="247099"/>
                  </a:lnTo>
                  <a:lnTo>
                    <a:pt x="0" y="247099"/>
                  </a:lnTo>
                  <a:close/>
                  <a:moveTo>
                    <a:pt x="1200150" y="114300"/>
                  </a:moveTo>
                  <a:lnTo>
                    <a:pt x="1275878" y="114300"/>
                  </a:lnTo>
                  <a:lnTo>
                    <a:pt x="1275878" y="135181"/>
                  </a:lnTo>
                  <a:lnTo>
                    <a:pt x="1200150" y="135181"/>
                  </a:lnTo>
                  <a:close/>
                  <a:moveTo>
                    <a:pt x="800100" y="114300"/>
                  </a:moveTo>
                  <a:lnTo>
                    <a:pt x="875828" y="114300"/>
                  </a:lnTo>
                  <a:lnTo>
                    <a:pt x="875828" y="135181"/>
                  </a:lnTo>
                  <a:lnTo>
                    <a:pt x="800100" y="135181"/>
                  </a:lnTo>
                  <a:close/>
                  <a:moveTo>
                    <a:pt x="400050" y="114300"/>
                  </a:moveTo>
                  <a:lnTo>
                    <a:pt x="475778" y="114300"/>
                  </a:lnTo>
                  <a:lnTo>
                    <a:pt x="475778" y="135181"/>
                  </a:lnTo>
                  <a:lnTo>
                    <a:pt x="400050" y="135181"/>
                  </a:lnTo>
                  <a:close/>
                  <a:moveTo>
                    <a:pt x="0" y="114300"/>
                  </a:moveTo>
                  <a:lnTo>
                    <a:pt x="75728" y="114300"/>
                  </a:lnTo>
                  <a:lnTo>
                    <a:pt x="75728" y="135181"/>
                  </a:lnTo>
                  <a:lnTo>
                    <a:pt x="0" y="135181"/>
                  </a:lnTo>
                  <a:close/>
                  <a:moveTo>
                    <a:pt x="1200150" y="0"/>
                  </a:moveTo>
                  <a:lnTo>
                    <a:pt x="1275878" y="0"/>
                  </a:lnTo>
                  <a:lnTo>
                    <a:pt x="1275878" y="20881"/>
                  </a:lnTo>
                  <a:lnTo>
                    <a:pt x="1200150" y="20881"/>
                  </a:lnTo>
                  <a:close/>
                  <a:moveTo>
                    <a:pt x="800100" y="0"/>
                  </a:moveTo>
                  <a:lnTo>
                    <a:pt x="875828" y="0"/>
                  </a:lnTo>
                  <a:lnTo>
                    <a:pt x="875828" y="20881"/>
                  </a:lnTo>
                  <a:lnTo>
                    <a:pt x="800100" y="20881"/>
                  </a:lnTo>
                  <a:close/>
                  <a:moveTo>
                    <a:pt x="400050" y="0"/>
                  </a:moveTo>
                  <a:lnTo>
                    <a:pt x="475778" y="0"/>
                  </a:lnTo>
                  <a:lnTo>
                    <a:pt x="475778" y="20881"/>
                  </a:lnTo>
                  <a:lnTo>
                    <a:pt x="400050" y="20881"/>
                  </a:lnTo>
                  <a:close/>
                  <a:moveTo>
                    <a:pt x="0" y="0"/>
                  </a:moveTo>
                  <a:lnTo>
                    <a:pt x="75728" y="0"/>
                  </a:lnTo>
                  <a:lnTo>
                    <a:pt x="75728" y="20881"/>
                  </a:lnTo>
                  <a:lnTo>
                    <a:pt x="0" y="2088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CBEBFFB-FF6C-1136-C84D-80C619E897F3}"/>
              </a:ext>
            </a:extLst>
          </p:cNvPr>
          <p:cNvGrpSpPr/>
          <p:nvPr/>
        </p:nvGrpSpPr>
        <p:grpSpPr>
          <a:xfrm>
            <a:off x="420147" y="2216888"/>
            <a:ext cx="1662907" cy="286545"/>
            <a:chOff x="420147" y="2281262"/>
            <a:chExt cx="1662907" cy="286545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8DCBEECB-F76B-B232-6D16-713E0650812F}"/>
                </a:ext>
              </a:extLst>
            </p:cNvPr>
            <p:cNvSpPr/>
            <p:nvPr/>
          </p:nvSpPr>
          <p:spPr>
            <a:xfrm>
              <a:off x="420147" y="2281262"/>
              <a:ext cx="1662907" cy="28654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03EB4DD5-7D8B-5123-35CE-3B01A6AD5C52}"/>
                </a:ext>
              </a:extLst>
            </p:cNvPr>
            <p:cNvSpPr/>
            <p:nvPr/>
          </p:nvSpPr>
          <p:spPr>
            <a:xfrm>
              <a:off x="444753" y="2303490"/>
              <a:ext cx="1614488" cy="240503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F2DC6AE9-F97D-6BC8-2A44-F1827DC60340}"/>
                </a:ext>
              </a:extLst>
            </p:cNvPr>
            <p:cNvSpPr/>
            <p:nvPr/>
          </p:nvSpPr>
          <p:spPr>
            <a:xfrm>
              <a:off x="463010" y="2322537"/>
              <a:ext cx="1576782" cy="204787"/>
            </a:xfrm>
            <a:custGeom>
              <a:avLst/>
              <a:gdLst>
                <a:gd name="connsiteX0" fmla="*/ 1200150 w 1576782"/>
                <a:gd name="connsiteY0" fmla="*/ 114300 h 204787"/>
                <a:gd name="connsiteX1" fmla="*/ 1576782 w 1576782"/>
                <a:gd name="connsiteY1" fmla="*/ 114300 h 204787"/>
                <a:gd name="connsiteX2" fmla="*/ 1576782 w 1576782"/>
                <a:gd name="connsiteY2" fmla="*/ 204787 h 204787"/>
                <a:gd name="connsiteX3" fmla="*/ 1200150 w 1576782"/>
                <a:gd name="connsiteY3" fmla="*/ 204787 h 204787"/>
                <a:gd name="connsiteX4" fmla="*/ 800100 w 1576782"/>
                <a:gd name="connsiteY4" fmla="*/ 114300 h 204787"/>
                <a:gd name="connsiteX5" fmla="*/ 1176732 w 1576782"/>
                <a:gd name="connsiteY5" fmla="*/ 114300 h 204787"/>
                <a:gd name="connsiteX6" fmla="*/ 1176732 w 1576782"/>
                <a:gd name="connsiteY6" fmla="*/ 204787 h 204787"/>
                <a:gd name="connsiteX7" fmla="*/ 800100 w 1576782"/>
                <a:gd name="connsiteY7" fmla="*/ 204787 h 204787"/>
                <a:gd name="connsiteX8" fmla="*/ 400050 w 1576782"/>
                <a:gd name="connsiteY8" fmla="*/ 114300 h 204787"/>
                <a:gd name="connsiteX9" fmla="*/ 776682 w 1576782"/>
                <a:gd name="connsiteY9" fmla="*/ 114300 h 204787"/>
                <a:gd name="connsiteX10" fmla="*/ 776682 w 1576782"/>
                <a:gd name="connsiteY10" fmla="*/ 204787 h 204787"/>
                <a:gd name="connsiteX11" fmla="*/ 400050 w 1576782"/>
                <a:gd name="connsiteY11" fmla="*/ 204787 h 204787"/>
                <a:gd name="connsiteX12" fmla="*/ 0 w 1576782"/>
                <a:gd name="connsiteY12" fmla="*/ 114300 h 204787"/>
                <a:gd name="connsiteX13" fmla="*/ 376632 w 1576782"/>
                <a:gd name="connsiteY13" fmla="*/ 114300 h 204787"/>
                <a:gd name="connsiteX14" fmla="*/ 376632 w 1576782"/>
                <a:gd name="connsiteY14" fmla="*/ 204787 h 204787"/>
                <a:gd name="connsiteX15" fmla="*/ 0 w 1576782"/>
                <a:gd name="connsiteY15" fmla="*/ 204787 h 204787"/>
                <a:gd name="connsiteX16" fmla="*/ 1200150 w 1576782"/>
                <a:gd name="connsiteY16" fmla="*/ 0 h 204787"/>
                <a:gd name="connsiteX17" fmla="*/ 1576782 w 1576782"/>
                <a:gd name="connsiteY17" fmla="*/ 0 h 204787"/>
                <a:gd name="connsiteX18" fmla="*/ 1576782 w 1576782"/>
                <a:gd name="connsiteY18" fmla="*/ 90487 h 204787"/>
                <a:gd name="connsiteX19" fmla="*/ 1200150 w 1576782"/>
                <a:gd name="connsiteY19" fmla="*/ 90487 h 204787"/>
                <a:gd name="connsiteX20" fmla="*/ 800100 w 1576782"/>
                <a:gd name="connsiteY20" fmla="*/ 0 h 204787"/>
                <a:gd name="connsiteX21" fmla="*/ 1176732 w 1576782"/>
                <a:gd name="connsiteY21" fmla="*/ 0 h 204787"/>
                <a:gd name="connsiteX22" fmla="*/ 1176732 w 1576782"/>
                <a:gd name="connsiteY22" fmla="*/ 90487 h 204787"/>
                <a:gd name="connsiteX23" fmla="*/ 800100 w 1576782"/>
                <a:gd name="connsiteY23" fmla="*/ 90487 h 204787"/>
                <a:gd name="connsiteX24" fmla="*/ 400050 w 1576782"/>
                <a:gd name="connsiteY24" fmla="*/ 0 h 204787"/>
                <a:gd name="connsiteX25" fmla="*/ 776682 w 1576782"/>
                <a:gd name="connsiteY25" fmla="*/ 0 h 204787"/>
                <a:gd name="connsiteX26" fmla="*/ 776682 w 1576782"/>
                <a:gd name="connsiteY26" fmla="*/ 90487 h 204787"/>
                <a:gd name="connsiteX27" fmla="*/ 400050 w 1576782"/>
                <a:gd name="connsiteY27" fmla="*/ 90487 h 204787"/>
                <a:gd name="connsiteX28" fmla="*/ 0 w 1576782"/>
                <a:gd name="connsiteY28" fmla="*/ 0 h 204787"/>
                <a:gd name="connsiteX29" fmla="*/ 376632 w 1576782"/>
                <a:gd name="connsiteY29" fmla="*/ 0 h 204787"/>
                <a:gd name="connsiteX30" fmla="*/ 376632 w 1576782"/>
                <a:gd name="connsiteY30" fmla="*/ 90487 h 204787"/>
                <a:gd name="connsiteX31" fmla="*/ 0 w 1576782"/>
                <a:gd name="connsiteY31" fmla="*/ 90487 h 20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76782" h="204787">
                  <a:moveTo>
                    <a:pt x="1200150" y="114300"/>
                  </a:moveTo>
                  <a:lnTo>
                    <a:pt x="1576782" y="114300"/>
                  </a:lnTo>
                  <a:lnTo>
                    <a:pt x="1576782" y="204787"/>
                  </a:lnTo>
                  <a:lnTo>
                    <a:pt x="1200150" y="204787"/>
                  </a:lnTo>
                  <a:close/>
                  <a:moveTo>
                    <a:pt x="800100" y="114300"/>
                  </a:moveTo>
                  <a:lnTo>
                    <a:pt x="1176732" y="114300"/>
                  </a:lnTo>
                  <a:lnTo>
                    <a:pt x="1176732" y="204787"/>
                  </a:lnTo>
                  <a:lnTo>
                    <a:pt x="800100" y="204787"/>
                  </a:lnTo>
                  <a:close/>
                  <a:moveTo>
                    <a:pt x="400050" y="114300"/>
                  </a:moveTo>
                  <a:lnTo>
                    <a:pt x="776682" y="114300"/>
                  </a:lnTo>
                  <a:lnTo>
                    <a:pt x="776682" y="204787"/>
                  </a:lnTo>
                  <a:lnTo>
                    <a:pt x="400050" y="204787"/>
                  </a:lnTo>
                  <a:close/>
                  <a:moveTo>
                    <a:pt x="0" y="114300"/>
                  </a:moveTo>
                  <a:lnTo>
                    <a:pt x="376632" y="114300"/>
                  </a:lnTo>
                  <a:lnTo>
                    <a:pt x="376632" y="204787"/>
                  </a:lnTo>
                  <a:lnTo>
                    <a:pt x="0" y="204787"/>
                  </a:lnTo>
                  <a:close/>
                  <a:moveTo>
                    <a:pt x="1200150" y="0"/>
                  </a:moveTo>
                  <a:lnTo>
                    <a:pt x="1576782" y="0"/>
                  </a:lnTo>
                  <a:lnTo>
                    <a:pt x="1576782" y="90487"/>
                  </a:lnTo>
                  <a:lnTo>
                    <a:pt x="1200150" y="90487"/>
                  </a:lnTo>
                  <a:close/>
                  <a:moveTo>
                    <a:pt x="800100" y="0"/>
                  </a:moveTo>
                  <a:lnTo>
                    <a:pt x="1176732" y="0"/>
                  </a:lnTo>
                  <a:lnTo>
                    <a:pt x="1176732" y="90487"/>
                  </a:lnTo>
                  <a:lnTo>
                    <a:pt x="800100" y="90487"/>
                  </a:lnTo>
                  <a:close/>
                  <a:moveTo>
                    <a:pt x="400050" y="0"/>
                  </a:moveTo>
                  <a:lnTo>
                    <a:pt x="776682" y="0"/>
                  </a:lnTo>
                  <a:lnTo>
                    <a:pt x="776682" y="90487"/>
                  </a:lnTo>
                  <a:lnTo>
                    <a:pt x="400050" y="90487"/>
                  </a:lnTo>
                  <a:close/>
                  <a:moveTo>
                    <a:pt x="0" y="0"/>
                  </a:moveTo>
                  <a:lnTo>
                    <a:pt x="376632" y="0"/>
                  </a:lnTo>
                  <a:lnTo>
                    <a:pt x="376632" y="90487"/>
                  </a:lnTo>
                  <a:lnTo>
                    <a:pt x="0" y="90487"/>
                  </a:lnTo>
                  <a:close/>
                </a:path>
              </a:pathLst>
            </a:custGeom>
            <a:solidFill>
              <a:schemeClr val="tx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86D30D1-29E0-CC83-E9D6-C95CA88F0175}"/>
                </a:ext>
              </a:extLst>
            </p:cNvPr>
            <p:cNvSpPr/>
            <p:nvPr/>
          </p:nvSpPr>
          <p:spPr>
            <a:xfrm>
              <a:off x="750373" y="2379929"/>
              <a:ext cx="1275878" cy="135181"/>
            </a:xfrm>
            <a:custGeom>
              <a:avLst/>
              <a:gdLst>
                <a:gd name="connsiteX0" fmla="*/ 1200150 w 1275878"/>
                <a:gd name="connsiteY0" fmla="*/ 114300 h 135181"/>
                <a:gd name="connsiteX1" fmla="*/ 1275878 w 1275878"/>
                <a:gd name="connsiteY1" fmla="*/ 114300 h 135181"/>
                <a:gd name="connsiteX2" fmla="*/ 1275878 w 1275878"/>
                <a:gd name="connsiteY2" fmla="*/ 135181 h 135181"/>
                <a:gd name="connsiteX3" fmla="*/ 1200150 w 1275878"/>
                <a:gd name="connsiteY3" fmla="*/ 135181 h 135181"/>
                <a:gd name="connsiteX4" fmla="*/ 800100 w 1275878"/>
                <a:gd name="connsiteY4" fmla="*/ 114300 h 135181"/>
                <a:gd name="connsiteX5" fmla="*/ 875828 w 1275878"/>
                <a:gd name="connsiteY5" fmla="*/ 114300 h 135181"/>
                <a:gd name="connsiteX6" fmla="*/ 875828 w 1275878"/>
                <a:gd name="connsiteY6" fmla="*/ 135181 h 135181"/>
                <a:gd name="connsiteX7" fmla="*/ 800100 w 1275878"/>
                <a:gd name="connsiteY7" fmla="*/ 135181 h 135181"/>
                <a:gd name="connsiteX8" fmla="*/ 400050 w 1275878"/>
                <a:gd name="connsiteY8" fmla="*/ 114300 h 135181"/>
                <a:gd name="connsiteX9" fmla="*/ 475778 w 1275878"/>
                <a:gd name="connsiteY9" fmla="*/ 114300 h 135181"/>
                <a:gd name="connsiteX10" fmla="*/ 475778 w 1275878"/>
                <a:gd name="connsiteY10" fmla="*/ 135181 h 135181"/>
                <a:gd name="connsiteX11" fmla="*/ 400050 w 1275878"/>
                <a:gd name="connsiteY11" fmla="*/ 135181 h 135181"/>
                <a:gd name="connsiteX12" fmla="*/ 0 w 1275878"/>
                <a:gd name="connsiteY12" fmla="*/ 114300 h 135181"/>
                <a:gd name="connsiteX13" fmla="*/ 75728 w 1275878"/>
                <a:gd name="connsiteY13" fmla="*/ 114300 h 135181"/>
                <a:gd name="connsiteX14" fmla="*/ 75728 w 1275878"/>
                <a:gd name="connsiteY14" fmla="*/ 135181 h 135181"/>
                <a:gd name="connsiteX15" fmla="*/ 0 w 1275878"/>
                <a:gd name="connsiteY15" fmla="*/ 135181 h 135181"/>
                <a:gd name="connsiteX16" fmla="*/ 1200150 w 1275878"/>
                <a:gd name="connsiteY16" fmla="*/ 0 h 135181"/>
                <a:gd name="connsiteX17" fmla="*/ 1275878 w 1275878"/>
                <a:gd name="connsiteY17" fmla="*/ 0 h 135181"/>
                <a:gd name="connsiteX18" fmla="*/ 1275878 w 1275878"/>
                <a:gd name="connsiteY18" fmla="*/ 20881 h 135181"/>
                <a:gd name="connsiteX19" fmla="*/ 1200150 w 1275878"/>
                <a:gd name="connsiteY19" fmla="*/ 20881 h 135181"/>
                <a:gd name="connsiteX20" fmla="*/ 800100 w 1275878"/>
                <a:gd name="connsiteY20" fmla="*/ 0 h 135181"/>
                <a:gd name="connsiteX21" fmla="*/ 875828 w 1275878"/>
                <a:gd name="connsiteY21" fmla="*/ 0 h 135181"/>
                <a:gd name="connsiteX22" fmla="*/ 875828 w 1275878"/>
                <a:gd name="connsiteY22" fmla="*/ 20881 h 135181"/>
                <a:gd name="connsiteX23" fmla="*/ 800100 w 1275878"/>
                <a:gd name="connsiteY23" fmla="*/ 20881 h 135181"/>
                <a:gd name="connsiteX24" fmla="*/ 400050 w 1275878"/>
                <a:gd name="connsiteY24" fmla="*/ 0 h 135181"/>
                <a:gd name="connsiteX25" fmla="*/ 475778 w 1275878"/>
                <a:gd name="connsiteY25" fmla="*/ 0 h 135181"/>
                <a:gd name="connsiteX26" fmla="*/ 475778 w 1275878"/>
                <a:gd name="connsiteY26" fmla="*/ 20881 h 135181"/>
                <a:gd name="connsiteX27" fmla="*/ 400050 w 1275878"/>
                <a:gd name="connsiteY27" fmla="*/ 20881 h 135181"/>
                <a:gd name="connsiteX28" fmla="*/ 0 w 1275878"/>
                <a:gd name="connsiteY28" fmla="*/ 0 h 135181"/>
                <a:gd name="connsiteX29" fmla="*/ 75728 w 1275878"/>
                <a:gd name="connsiteY29" fmla="*/ 0 h 135181"/>
                <a:gd name="connsiteX30" fmla="*/ 75728 w 1275878"/>
                <a:gd name="connsiteY30" fmla="*/ 20881 h 135181"/>
                <a:gd name="connsiteX31" fmla="*/ 0 w 1275878"/>
                <a:gd name="connsiteY31" fmla="*/ 20881 h 135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75878" h="135181">
                  <a:moveTo>
                    <a:pt x="1200150" y="114300"/>
                  </a:moveTo>
                  <a:lnTo>
                    <a:pt x="1275878" y="114300"/>
                  </a:lnTo>
                  <a:lnTo>
                    <a:pt x="1275878" y="135181"/>
                  </a:lnTo>
                  <a:lnTo>
                    <a:pt x="1200150" y="135181"/>
                  </a:lnTo>
                  <a:close/>
                  <a:moveTo>
                    <a:pt x="800100" y="114300"/>
                  </a:moveTo>
                  <a:lnTo>
                    <a:pt x="875828" y="114300"/>
                  </a:lnTo>
                  <a:lnTo>
                    <a:pt x="875828" y="135181"/>
                  </a:lnTo>
                  <a:lnTo>
                    <a:pt x="800100" y="135181"/>
                  </a:lnTo>
                  <a:close/>
                  <a:moveTo>
                    <a:pt x="400050" y="114300"/>
                  </a:moveTo>
                  <a:lnTo>
                    <a:pt x="475778" y="114300"/>
                  </a:lnTo>
                  <a:lnTo>
                    <a:pt x="475778" y="135181"/>
                  </a:lnTo>
                  <a:lnTo>
                    <a:pt x="400050" y="135181"/>
                  </a:lnTo>
                  <a:close/>
                  <a:moveTo>
                    <a:pt x="0" y="114300"/>
                  </a:moveTo>
                  <a:lnTo>
                    <a:pt x="75728" y="114300"/>
                  </a:lnTo>
                  <a:lnTo>
                    <a:pt x="75728" y="135181"/>
                  </a:lnTo>
                  <a:lnTo>
                    <a:pt x="0" y="135181"/>
                  </a:lnTo>
                  <a:close/>
                  <a:moveTo>
                    <a:pt x="1200150" y="0"/>
                  </a:moveTo>
                  <a:lnTo>
                    <a:pt x="1275878" y="0"/>
                  </a:lnTo>
                  <a:lnTo>
                    <a:pt x="1275878" y="20881"/>
                  </a:lnTo>
                  <a:lnTo>
                    <a:pt x="1200150" y="20881"/>
                  </a:lnTo>
                  <a:close/>
                  <a:moveTo>
                    <a:pt x="800100" y="0"/>
                  </a:moveTo>
                  <a:lnTo>
                    <a:pt x="875828" y="0"/>
                  </a:lnTo>
                  <a:lnTo>
                    <a:pt x="875828" y="20881"/>
                  </a:lnTo>
                  <a:lnTo>
                    <a:pt x="800100" y="20881"/>
                  </a:lnTo>
                  <a:close/>
                  <a:moveTo>
                    <a:pt x="400050" y="0"/>
                  </a:moveTo>
                  <a:lnTo>
                    <a:pt x="475778" y="0"/>
                  </a:lnTo>
                  <a:lnTo>
                    <a:pt x="475778" y="20881"/>
                  </a:lnTo>
                  <a:lnTo>
                    <a:pt x="400050" y="20881"/>
                  </a:lnTo>
                  <a:close/>
                  <a:moveTo>
                    <a:pt x="0" y="0"/>
                  </a:moveTo>
                  <a:lnTo>
                    <a:pt x="75728" y="0"/>
                  </a:lnTo>
                  <a:lnTo>
                    <a:pt x="75728" y="20881"/>
                  </a:lnTo>
                  <a:lnTo>
                    <a:pt x="0" y="2088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CDC334A-25BD-7048-349B-C692F941869F}"/>
              </a:ext>
            </a:extLst>
          </p:cNvPr>
          <p:cNvGrpSpPr/>
          <p:nvPr/>
        </p:nvGrpSpPr>
        <p:grpSpPr>
          <a:xfrm>
            <a:off x="420147" y="827703"/>
            <a:ext cx="1662907" cy="748508"/>
            <a:chOff x="420147" y="827703"/>
            <a:chExt cx="1662907" cy="748508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A94DF412-9AF3-41C4-BEED-8E492C6FC116}"/>
                </a:ext>
              </a:extLst>
            </p:cNvPr>
            <p:cNvSpPr/>
            <p:nvPr/>
          </p:nvSpPr>
          <p:spPr>
            <a:xfrm>
              <a:off x="420147" y="827703"/>
              <a:ext cx="1662907" cy="7485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44CE3272-17A0-DE94-EDEE-BB2C210BAD99}"/>
                </a:ext>
              </a:extLst>
            </p:cNvPr>
            <p:cNvSpPr/>
            <p:nvPr/>
          </p:nvSpPr>
          <p:spPr>
            <a:xfrm>
              <a:off x="444753" y="849931"/>
              <a:ext cx="1614488" cy="702468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EFAAFB32-E2AA-7329-8EDB-927551B95C6A}"/>
                </a:ext>
              </a:extLst>
            </p:cNvPr>
            <p:cNvSpPr/>
            <p:nvPr/>
          </p:nvSpPr>
          <p:spPr>
            <a:xfrm>
              <a:off x="463010" y="868978"/>
              <a:ext cx="1576782" cy="659605"/>
            </a:xfrm>
            <a:custGeom>
              <a:avLst/>
              <a:gdLst>
                <a:gd name="connsiteX0" fmla="*/ 1200150 w 1576782"/>
                <a:gd name="connsiteY0" fmla="*/ 569118 h 659605"/>
                <a:gd name="connsiteX1" fmla="*/ 1576782 w 1576782"/>
                <a:gd name="connsiteY1" fmla="*/ 569118 h 659605"/>
                <a:gd name="connsiteX2" fmla="*/ 1576782 w 1576782"/>
                <a:gd name="connsiteY2" fmla="*/ 659605 h 659605"/>
                <a:gd name="connsiteX3" fmla="*/ 1200150 w 1576782"/>
                <a:gd name="connsiteY3" fmla="*/ 659605 h 659605"/>
                <a:gd name="connsiteX4" fmla="*/ 800100 w 1576782"/>
                <a:gd name="connsiteY4" fmla="*/ 569118 h 659605"/>
                <a:gd name="connsiteX5" fmla="*/ 1176732 w 1576782"/>
                <a:gd name="connsiteY5" fmla="*/ 569118 h 659605"/>
                <a:gd name="connsiteX6" fmla="*/ 1176732 w 1576782"/>
                <a:gd name="connsiteY6" fmla="*/ 659605 h 659605"/>
                <a:gd name="connsiteX7" fmla="*/ 800100 w 1576782"/>
                <a:gd name="connsiteY7" fmla="*/ 659605 h 659605"/>
                <a:gd name="connsiteX8" fmla="*/ 400050 w 1576782"/>
                <a:gd name="connsiteY8" fmla="*/ 569118 h 659605"/>
                <a:gd name="connsiteX9" fmla="*/ 776682 w 1576782"/>
                <a:gd name="connsiteY9" fmla="*/ 569118 h 659605"/>
                <a:gd name="connsiteX10" fmla="*/ 776682 w 1576782"/>
                <a:gd name="connsiteY10" fmla="*/ 659605 h 659605"/>
                <a:gd name="connsiteX11" fmla="*/ 400050 w 1576782"/>
                <a:gd name="connsiteY11" fmla="*/ 659605 h 659605"/>
                <a:gd name="connsiteX12" fmla="*/ 0 w 1576782"/>
                <a:gd name="connsiteY12" fmla="*/ 569118 h 659605"/>
                <a:gd name="connsiteX13" fmla="*/ 376632 w 1576782"/>
                <a:gd name="connsiteY13" fmla="*/ 569118 h 659605"/>
                <a:gd name="connsiteX14" fmla="*/ 376632 w 1576782"/>
                <a:gd name="connsiteY14" fmla="*/ 659605 h 659605"/>
                <a:gd name="connsiteX15" fmla="*/ 0 w 1576782"/>
                <a:gd name="connsiteY15" fmla="*/ 659605 h 659605"/>
                <a:gd name="connsiteX16" fmla="*/ 1200150 w 1576782"/>
                <a:gd name="connsiteY16" fmla="*/ 454818 h 659605"/>
                <a:gd name="connsiteX17" fmla="*/ 1576782 w 1576782"/>
                <a:gd name="connsiteY17" fmla="*/ 454818 h 659605"/>
                <a:gd name="connsiteX18" fmla="*/ 1576782 w 1576782"/>
                <a:gd name="connsiteY18" fmla="*/ 545305 h 659605"/>
                <a:gd name="connsiteX19" fmla="*/ 1200150 w 1576782"/>
                <a:gd name="connsiteY19" fmla="*/ 545305 h 659605"/>
                <a:gd name="connsiteX20" fmla="*/ 800100 w 1576782"/>
                <a:gd name="connsiteY20" fmla="*/ 454818 h 659605"/>
                <a:gd name="connsiteX21" fmla="*/ 1176732 w 1576782"/>
                <a:gd name="connsiteY21" fmla="*/ 454818 h 659605"/>
                <a:gd name="connsiteX22" fmla="*/ 1176732 w 1576782"/>
                <a:gd name="connsiteY22" fmla="*/ 545305 h 659605"/>
                <a:gd name="connsiteX23" fmla="*/ 800100 w 1576782"/>
                <a:gd name="connsiteY23" fmla="*/ 545305 h 659605"/>
                <a:gd name="connsiteX24" fmla="*/ 400050 w 1576782"/>
                <a:gd name="connsiteY24" fmla="*/ 454818 h 659605"/>
                <a:gd name="connsiteX25" fmla="*/ 776682 w 1576782"/>
                <a:gd name="connsiteY25" fmla="*/ 454818 h 659605"/>
                <a:gd name="connsiteX26" fmla="*/ 776682 w 1576782"/>
                <a:gd name="connsiteY26" fmla="*/ 545305 h 659605"/>
                <a:gd name="connsiteX27" fmla="*/ 400050 w 1576782"/>
                <a:gd name="connsiteY27" fmla="*/ 545305 h 659605"/>
                <a:gd name="connsiteX28" fmla="*/ 0 w 1576782"/>
                <a:gd name="connsiteY28" fmla="*/ 454818 h 659605"/>
                <a:gd name="connsiteX29" fmla="*/ 376632 w 1576782"/>
                <a:gd name="connsiteY29" fmla="*/ 454818 h 659605"/>
                <a:gd name="connsiteX30" fmla="*/ 376632 w 1576782"/>
                <a:gd name="connsiteY30" fmla="*/ 545305 h 659605"/>
                <a:gd name="connsiteX31" fmla="*/ 0 w 1576782"/>
                <a:gd name="connsiteY31" fmla="*/ 545305 h 659605"/>
                <a:gd name="connsiteX32" fmla="*/ 1200150 w 1576782"/>
                <a:gd name="connsiteY32" fmla="*/ 340518 h 659605"/>
                <a:gd name="connsiteX33" fmla="*/ 1576782 w 1576782"/>
                <a:gd name="connsiteY33" fmla="*/ 340518 h 659605"/>
                <a:gd name="connsiteX34" fmla="*/ 1576782 w 1576782"/>
                <a:gd name="connsiteY34" fmla="*/ 431005 h 659605"/>
                <a:gd name="connsiteX35" fmla="*/ 1200150 w 1576782"/>
                <a:gd name="connsiteY35" fmla="*/ 431005 h 659605"/>
                <a:gd name="connsiteX36" fmla="*/ 800100 w 1576782"/>
                <a:gd name="connsiteY36" fmla="*/ 340518 h 659605"/>
                <a:gd name="connsiteX37" fmla="*/ 1176732 w 1576782"/>
                <a:gd name="connsiteY37" fmla="*/ 340518 h 659605"/>
                <a:gd name="connsiteX38" fmla="*/ 1176732 w 1576782"/>
                <a:gd name="connsiteY38" fmla="*/ 431005 h 659605"/>
                <a:gd name="connsiteX39" fmla="*/ 800100 w 1576782"/>
                <a:gd name="connsiteY39" fmla="*/ 431005 h 659605"/>
                <a:gd name="connsiteX40" fmla="*/ 400050 w 1576782"/>
                <a:gd name="connsiteY40" fmla="*/ 340518 h 659605"/>
                <a:gd name="connsiteX41" fmla="*/ 776682 w 1576782"/>
                <a:gd name="connsiteY41" fmla="*/ 340518 h 659605"/>
                <a:gd name="connsiteX42" fmla="*/ 776682 w 1576782"/>
                <a:gd name="connsiteY42" fmla="*/ 431005 h 659605"/>
                <a:gd name="connsiteX43" fmla="*/ 400050 w 1576782"/>
                <a:gd name="connsiteY43" fmla="*/ 431005 h 659605"/>
                <a:gd name="connsiteX44" fmla="*/ 0 w 1576782"/>
                <a:gd name="connsiteY44" fmla="*/ 340518 h 659605"/>
                <a:gd name="connsiteX45" fmla="*/ 376632 w 1576782"/>
                <a:gd name="connsiteY45" fmla="*/ 340518 h 659605"/>
                <a:gd name="connsiteX46" fmla="*/ 376632 w 1576782"/>
                <a:gd name="connsiteY46" fmla="*/ 431005 h 659605"/>
                <a:gd name="connsiteX47" fmla="*/ 0 w 1576782"/>
                <a:gd name="connsiteY47" fmla="*/ 431005 h 659605"/>
                <a:gd name="connsiteX48" fmla="*/ 1200150 w 1576782"/>
                <a:gd name="connsiteY48" fmla="*/ 226218 h 659605"/>
                <a:gd name="connsiteX49" fmla="*/ 1576782 w 1576782"/>
                <a:gd name="connsiteY49" fmla="*/ 226218 h 659605"/>
                <a:gd name="connsiteX50" fmla="*/ 1576782 w 1576782"/>
                <a:gd name="connsiteY50" fmla="*/ 316705 h 659605"/>
                <a:gd name="connsiteX51" fmla="*/ 1200150 w 1576782"/>
                <a:gd name="connsiteY51" fmla="*/ 316705 h 659605"/>
                <a:gd name="connsiteX52" fmla="*/ 800100 w 1576782"/>
                <a:gd name="connsiteY52" fmla="*/ 226218 h 659605"/>
                <a:gd name="connsiteX53" fmla="*/ 1176732 w 1576782"/>
                <a:gd name="connsiteY53" fmla="*/ 226218 h 659605"/>
                <a:gd name="connsiteX54" fmla="*/ 1176732 w 1576782"/>
                <a:gd name="connsiteY54" fmla="*/ 316705 h 659605"/>
                <a:gd name="connsiteX55" fmla="*/ 800100 w 1576782"/>
                <a:gd name="connsiteY55" fmla="*/ 316705 h 659605"/>
                <a:gd name="connsiteX56" fmla="*/ 400050 w 1576782"/>
                <a:gd name="connsiteY56" fmla="*/ 226218 h 659605"/>
                <a:gd name="connsiteX57" fmla="*/ 776682 w 1576782"/>
                <a:gd name="connsiteY57" fmla="*/ 226218 h 659605"/>
                <a:gd name="connsiteX58" fmla="*/ 776682 w 1576782"/>
                <a:gd name="connsiteY58" fmla="*/ 316705 h 659605"/>
                <a:gd name="connsiteX59" fmla="*/ 400050 w 1576782"/>
                <a:gd name="connsiteY59" fmla="*/ 316705 h 659605"/>
                <a:gd name="connsiteX60" fmla="*/ 0 w 1576782"/>
                <a:gd name="connsiteY60" fmla="*/ 226218 h 659605"/>
                <a:gd name="connsiteX61" fmla="*/ 376632 w 1576782"/>
                <a:gd name="connsiteY61" fmla="*/ 226218 h 659605"/>
                <a:gd name="connsiteX62" fmla="*/ 376632 w 1576782"/>
                <a:gd name="connsiteY62" fmla="*/ 316705 h 659605"/>
                <a:gd name="connsiteX63" fmla="*/ 0 w 1576782"/>
                <a:gd name="connsiteY63" fmla="*/ 316705 h 659605"/>
                <a:gd name="connsiteX64" fmla="*/ 1200150 w 1576782"/>
                <a:gd name="connsiteY64" fmla="*/ 114300 h 659605"/>
                <a:gd name="connsiteX65" fmla="*/ 1576782 w 1576782"/>
                <a:gd name="connsiteY65" fmla="*/ 114300 h 659605"/>
                <a:gd name="connsiteX66" fmla="*/ 1576782 w 1576782"/>
                <a:gd name="connsiteY66" fmla="*/ 204787 h 659605"/>
                <a:gd name="connsiteX67" fmla="*/ 1200150 w 1576782"/>
                <a:gd name="connsiteY67" fmla="*/ 204787 h 659605"/>
                <a:gd name="connsiteX68" fmla="*/ 800100 w 1576782"/>
                <a:gd name="connsiteY68" fmla="*/ 114300 h 659605"/>
                <a:gd name="connsiteX69" fmla="*/ 1176732 w 1576782"/>
                <a:gd name="connsiteY69" fmla="*/ 114300 h 659605"/>
                <a:gd name="connsiteX70" fmla="*/ 1176732 w 1576782"/>
                <a:gd name="connsiteY70" fmla="*/ 204787 h 659605"/>
                <a:gd name="connsiteX71" fmla="*/ 800100 w 1576782"/>
                <a:gd name="connsiteY71" fmla="*/ 204787 h 659605"/>
                <a:gd name="connsiteX72" fmla="*/ 400050 w 1576782"/>
                <a:gd name="connsiteY72" fmla="*/ 114300 h 659605"/>
                <a:gd name="connsiteX73" fmla="*/ 776682 w 1576782"/>
                <a:gd name="connsiteY73" fmla="*/ 114300 h 659605"/>
                <a:gd name="connsiteX74" fmla="*/ 776682 w 1576782"/>
                <a:gd name="connsiteY74" fmla="*/ 204787 h 659605"/>
                <a:gd name="connsiteX75" fmla="*/ 400050 w 1576782"/>
                <a:gd name="connsiteY75" fmla="*/ 204787 h 659605"/>
                <a:gd name="connsiteX76" fmla="*/ 0 w 1576782"/>
                <a:gd name="connsiteY76" fmla="*/ 114300 h 659605"/>
                <a:gd name="connsiteX77" fmla="*/ 376632 w 1576782"/>
                <a:gd name="connsiteY77" fmla="*/ 114300 h 659605"/>
                <a:gd name="connsiteX78" fmla="*/ 376632 w 1576782"/>
                <a:gd name="connsiteY78" fmla="*/ 204787 h 659605"/>
                <a:gd name="connsiteX79" fmla="*/ 0 w 1576782"/>
                <a:gd name="connsiteY79" fmla="*/ 204787 h 659605"/>
                <a:gd name="connsiteX80" fmla="*/ 1200150 w 1576782"/>
                <a:gd name="connsiteY80" fmla="*/ 0 h 659605"/>
                <a:gd name="connsiteX81" fmla="*/ 1576782 w 1576782"/>
                <a:gd name="connsiteY81" fmla="*/ 0 h 659605"/>
                <a:gd name="connsiteX82" fmla="*/ 1576782 w 1576782"/>
                <a:gd name="connsiteY82" fmla="*/ 90487 h 659605"/>
                <a:gd name="connsiteX83" fmla="*/ 1200150 w 1576782"/>
                <a:gd name="connsiteY83" fmla="*/ 90487 h 659605"/>
                <a:gd name="connsiteX84" fmla="*/ 800100 w 1576782"/>
                <a:gd name="connsiteY84" fmla="*/ 0 h 659605"/>
                <a:gd name="connsiteX85" fmla="*/ 1176732 w 1576782"/>
                <a:gd name="connsiteY85" fmla="*/ 0 h 659605"/>
                <a:gd name="connsiteX86" fmla="*/ 1176732 w 1576782"/>
                <a:gd name="connsiteY86" fmla="*/ 90487 h 659605"/>
                <a:gd name="connsiteX87" fmla="*/ 800100 w 1576782"/>
                <a:gd name="connsiteY87" fmla="*/ 90487 h 659605"/>
                <a:gd name="connsiteX88" fmla="*/ 400050 w 1576782"/>
                <a:gd name="connsiteY88" fmla="*/ 0 h 659605"/>
                <a:gd name="connsiteX89" fmla="*/ 776682 w 1576782"/>
                <a:gd name="connsiteY89" fmla="*/ 0 h 659605"/>
                <a:gd name="connsiteX90" fmla="*/ 776682 w 1576782"/>
                <a:gd name="connsiteY90" fmla="*/ 90487 h 659605"/>
                <a:gd name="connsiteX91" fmla="*/ 400050 w 1576782"/>
                <a:gd name="connsiteY91" fmla="*/ 90487 h 659605"/>
                <a:gd name="connsiteX92" fmla="*/ 0 w 1576782"/>
                <a:gd name="connsiteY92" fmla="*/ 0 h 659605"/>
                <a:gd name="connsiteX93" fmla="*/ 376632 w 1576782"/>
                <a:gd name="connsiteY93" fmla="*/ 0 h 659605"/>
                <a:gd name="connsiteX94" fmla="*/ 376632 w 1576782"/>
                <a:gd name="connsiteY94" fmla="*/ 90487 h 659605"/>
                <a:gd name="connsiteX95" fmla="*/ 0 w 1576782"/>
                <a:gd name="connsiteY95" fmla="*/ 90487 h 659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576782" h="659605">
                  <a:moveTo>
                    <a:pt x="1200150" y="569118"/>
                  </a:moveTo>
                  <a:lnTo>
                    <a:pt x="1576782" y="569118"/>
                  </a:lnTo>
                  <a:lnTo>
                    <a:pt x="1576782" y="659605"/>
                  </a:lnTo>
                  <a:lnTo>
                    <a:pt x="1200150" y="659605"/>
                  </a:lnTo>
                  <a:close/>
                  <a:moveTo>
                    <a:pt x="800100" y="569118"/>
                  </a:moveTo>
                  <a:lnTo>
                    <a:pt x="1176732" y="569118"/>
                  </a:lnTo>
                  <a:lnTo>
                    <a:pt x="1176732" y="659605"/>
                  </a:lnTo>
                  <a:lnTo>
                    <a:pt x="800100" y="659605"/>
                  </a:lnTo>
                  <a:close/>
                  <a:moveTo>
                    <a:pt x="400050" y="569118"/>
                  </a:moveTo>
                  <a:lnTo>
                    <a:pt x="776682" y="569118"/>
                  </a:lnTo>
                  <a:lnTo>
                    <a:pt x="776682" y="659605"/>
                  </a:lnTo>
                  <a:lnTo>
                    <a:pt x="400050" y="659605"/>
                  </a:lnTo>
                  <a:close/>
                  <a:moveTo>
                    <a:pt x="0" y="569118"/>
                  </a:moveTo>
                  <a:lnTo>
                    <a:pt x="376632" y="569118"/>
                  </a:lnTo>
                  <a:lnTo>
                    <a:pt x="376632" y="659605"/>
                  </a:lnTo>
                  <a:lnTo>
                    <a:pt x="0" y="659605"/>
                  </a:lnTo>
                  <a:close/>
                  <a:moveTo>
                    <a:pt x="1200150" y="454818"/>
                  </a:moveTo>
                  <a:lnTo>
                    <a:pt x="1576782" y="454818"/>
                  </a:lnTo>
                  <a:lnTo>
                    <a:pt x="1576782" y="545305"/>
                  </a:lnTo>
                  <a:lnTo>
                    <a:pt x="1200150" y="545305"/>
                  </a:lnTo>
                  <a:close/>
                  <a:moveTo>
                    <a:pt x="800100" y="454818"/>
                  </a:moveTo>
                  <a:lnTo>
                    <a:pt x="1176732" y="454818"/>
                  </a:lnTo>
                  <a:lnTo>
                    <a:pt x="1176732" y="545305"/>
                  </a:lnTo>
                  <a:lnTo>
                    <a:pt x="800100" y="545305"/>
                  </a:lnTo>
                  <a:close/>
                  <a:moveTo>
                    <a:pt x="400050" y="454818"/>
                  </a:moveTo>
                  <a:lnTo>
                    <a:pt x="776682" y="454818"/>
                  </a:lnTo>
                  <a:lnTo>
                    <a:pt x="776682" y="545305"/>
                  </a:lnTo>
                  <a:lnTo>
                    <a:pt x="400050" y="545305"/>
                  </a:lnTo>
                  <a:close/>
                  <a:moveTo>
                    <a:pt x="0" y="454818"/>
                  </a:moveTo>
                  <a:lnTo>
                    <a:pt x="376632" y="454818"/>
                  </a:lnTo>
                  <a:lnTo>
                    <a:pt x="376632" y="545305"/>
                  </a:lnTo>
                  <a:lnTo>
                    <a:pt x="0" y="545305"/>
                  </a:lnTo>
                  <a:close/>
                  <a:moveTo>
                    <a:pt x="1200150" y="340518"/>
                  </a:moveTo>
                  <a:lnTo>
                    <a:pt x="1576782" y="340518"/>
                  </a:lnTo>
                  <a:lnTo>
                    <a:pt x="1576782" y="431005"/>
                  </a:lnTo>
                  <a:lnTo>
                    <a:pt x="1200150" y="431005"/>
                  </a:lnTo>
                  <a:close/>
                  <a:moveTo>
                    <a:pt x="800100" y="340518"/>
                  </a:moveTo>
                  <a:lnTo>
                    <a:pt x="1176732" y="340518"/>
                  </a:lnTo>
                  <a:lnTo>
                    <a:pt x="1176732" y="431005"/>
                  </a:lnTo>
                  <a:lnTo>
                    <a:pt x="800100" y="431005"/>
                  </a:lnTo>
                  <a:close/>
                  <a:moveTo>
                    <a:pt x="400050" y="340518"/>
                  </a:moveTo>
                  <a:lnTo>
                    <a:pt x="776682" y="340518"/>
                  </a:lnTo>
                  <a:lnTo>
                    <a:pt x="776682" y="431005"/>
                  </a:lnTo>
                  <a:lnTo>
                    <a:pt x="400050" y="431005"/>
                  </a:lnTo>
                  <a:close/>
                  <a:moveTo>
                    <a:pt x="0" y="340518"/>
                  </a:moveTo>
                  <a:lnTo>
                    <a:pt x="376632" y="340518"/>
                  </a:lnTo>
                  <a:lnTo>
                    <a:pt x="376632" y="431005"/>
                  </a:lnTo>
                  <a:lnTo>
                    <a:pt x="0" y="431005"/>
                  </a:lnTo>
                  <a:close/>
                  <a:moveTo>
                    <a:pt x="1200150" y="226218"/>
                  </a:moveTo>
                  <a:lnTo>
                    <a:pt x="1576782" y="226218"/>
                  </a:lnTo>
                  <a:lnTo>
                    <a:pt x="1576782" y="316705"/>
                  </a:lnTo>
                  <a:lnTo>
                    <a:pt x="1200150" y="316705"/>
                  </a:lnTo>
                  <a:close/>
                  <a:moveTo>
                    <a:pt x="800100" y="226218"/>
                  </a:moveTo>
                  <a:lnTo>
                    <a:pt x="1176732" y="226218"/>
                  </a:lnTo>
                  <a:lnTo>
                    <a:pt x="1176732" y="316705"/>
                  </a:lnTo>
                  <a:lnTo>
                    <a:pt x="800100" y="316705"/>
                  </a:lnTo>
                  <a:close/>
                  <a:moveTo>
                    <a:pt x="400050" y="226218"/>
                  </a:moveTo>
                  <a:lnTo>
                    <a:pt x="776682" y="226218"/>
                  </a:lnTo>
                  <a:lnTo>
                    <a:pt x="776682" y="316705"/>
                  </a:lnTo>
                  <a:lnTo>
                    <a:pt x="400050" y="316705"/>
                  </a:lnTo>
                  <a:close/>
                  <a:moveTo>
                    <a:pt x="0" y="226218"/>
                  </a:moveTo>
                  <a:lnTo>
                    <a:pt x="376632" y="226218"/>
                  </a:lnTo>
                  <a:lnTo>
                    <a:pt x="376632" y="316705"/>
                  </a:lnTo>
                  <a:lnTo>
                    <a:pt x="0" y="316705"/>
                  </a:lnTo>
                  <a:close/>
                  <a:moveTo>
                    <a:pt x="1200150" y="114300"/>
                  </a:moveTo>
                  <a:lnTo>
                    <a:pt x="1576782" y="114300"/>
                  </a:lnTo>
                  <a:lnTo>
                    <a:pt x="1576782" y="204787"/>
                  </a:lnTo>
                  <a:lnTo>
                    <a:pt x="1200150" y="204787"/>
                  </a:lnTo>
                  <a:close/>
                  <a:moveTo>
                    <a:pt x="800100" y="114300"/>
                  </a:moveTo>
                  <a:lnTo>
                    <a:pt x="1176732" y="114300"/>
                  </a:lnTo>
                  <a:lnTo>
                    <a:pt x="1176732" y="204787"/>
                  </a:lnTo>
                  <a:lnTo>
                    <a:pt x="800100" y="204787"/>
                  </a:lnTo>
                  <a:close/>
                  <a:moveTo>
                    <a:pt x="400050" y="114300"/>
                  </a:moveTo>
                  <a:lnTo>
                    <a:pt x="776682" y="114300"/>
                  </a:lnTo>
                  <a:lnTo>
                    <a:pt x="776682" y="204787"/>
                  </a:lnTo>
                  <a:lnTo>
                    <a:pt x="400050" y="204787"/>
                  </a:lnTo>
                  <a:close/>
                  <a:moveTo>
                    <a:pt x="0" y="114300"/>
                  </a:moveTo>
                  <a:lnTo>
                    <a:pt x="376632" y="114300"/>
                  </a:lnTo>
                  <a:lnTo>
                    <a:pt x="376632" y="204787"/>
                  </a:lnTo>
                  <a:lnTo>
                    <a:pt x="0" y="204787"/>
                  </a:lnTo>
                  <a:close/>
                  <a:moveTo>
                    <a:pt x="1200150" y="0"/>
                  </a:moveTo>
                  <a:lnTo>
                    <a:pt x="1576782" y="0"/>
                  </a:lnTo>
                  <a:lnTo>
                    <a:pt x="1576782" y="90487"/>
                  </a:lnTo>
                  <a:lnTo>
                    <a:pt x="1200150" y="90487"/>
                  </a:lnTo>
                  <a:close/>
                  <a:moveTo>
                    <a:pt x="800100" y="0"/>
                  </a:moveTo>
                  <a:lnTo>
                    <a:pt x="1176732" y="0"/>
                  </a:lnTo>
                  <a:lnTo>
                    <a:pt x="1176732" y="90487"/>
                  </a:lnTo>
                  <a:lnTo>
                    <a:pt x="800100" y="90487"/>
                  </a:lnTo>
                  <a:close/>
                  <a:moveTo>
                    <a:pt x="400050" y="0"/>
                  </a:moveTo>
                  <a:lnTo>
                    <a:pt x="776682" y="0"/>
                  </a:lnTo>
                  <a:lnTo>
                    <a:pt x="776682" y="90487"/>
                  </a:lnTo>
                  <a:lnTo>
                    <a:pt x="400050" y="90487"/>
                  </a:lnTo>
                  <a:close/>
                  <a:moveTo>
                    <a:pt x="0" y="0"/>
                  </a:moveTo>
                  <a:lnTo>
                    <a:pt x="376632" y="0"/>
                  </a:lnTo>
                  <a:lnTo>
                    <a:pt x="376632" y="90487"/>
                  </a:lnTo>
                  <a:lnTo>
                    <a:pt x="0" y="90487"/>
                  </a:lnTo>
                  <a:close/>
                </a:path>
              </a:pathLst>
            </a:custGeom>
            <a:solidFill>
              <a:schemeClr val="tx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C6BA28D-F7F4-AB98-17CA-F61236879262}"/>
                </a:ext>
              </a:extLst>
            </p:cNvPr>
            <p:cNvSpPr/>
            <p:nvPr/>
          </p:nvSpPr>
          <p:spPr>
            <a:xfrm>
              <a:off x="750373" y="926370"/>
              <a:ext cx="1275878" cy="589999"/>
            </a:xfrm>
            <a:custGeom>
              <a:avLst/>
              <a:gdLst>
                <a:gd name="connsiteX0" fmla="*/ 1200150 w 1275878"/>
                <a:gd name="connsiteY0" fmla="*/ 569118 h 589999"/>
                <a:gd name="connsiteX1" fmla="*/ 1275878 w 1275878"/>
                <a:gd name="connsiteY1" fmla="*/ 569118 h 589999"/>
                <a:gd name="connsiteX2" fmla="*/ 1275878 w 1275878"/>
                <a:gd name="connsiteY2" fmla="*/ 589999 h 589999"/>
                <a:gd name="connsiteX3" fmla="*/ 1200150 w 1275878"/>
                <a:gd name="connsiteY3" fmla="*/ 589999 h 589999"/>
                <a:gd name="connsiteX4" fmla="*/ 800100 w 1275878"/>
                <a:gd name="connsiteY4" fmla="*/ 569118 h 589999"/>
                <a:gd name="connsiteX5" fmla="*/ 875828 w 1275878"/>
                <a:gd name="connsiteY5" fmla="*/ 569118 h 589999"/>
                <a:gd name="connsiteX6" fmla="*/ 875828 w 1275878"/>
                <a:gd name="connsiteY6" fmla="*/ 589999 h 589999"/>
                <a:gd name="connsiteX7" fmla="*/ 800100 w 1275878"/>
                <a:gd name="connsiteY7" fmla="*/ 589999 h 589999"/>
                <a:gd name="connsiteX8" fmla="*/ 0 w 1275878"/>
                <a:gd name="connsiteY8" fmla="*/ 569118 h 589999"/>
                <a:gd name="connsiteX9" fmla="*/ 75728 w 1275878"/>
                <a:gd name="connsiteY9" fmla="*/ 569118 h 589999"/>
                <a:gd name="connsiteX10" fmla="*/ 75728 w 1275878"/>
                <a:gd name="connsiteY10" fmla="*/ 589999 h 589999"/>
                <a:gd name="connsiteX11" fmla="*/ 0 w 1275878"/>
                <a:gd name="connsiteY11" fmla="*/ 589999 h 589999"/>
                <a:gd name="connsiteX12" fmla="*/ 1200150 w 1275878"/>
                <a:gd name="connsiteY12" fmla="*/ 454818 h 589999"/>
                <a:gd name="connsiteX13" fmla="*/ 1275878 w 1275878"/>
                <a:gd name="connsiteY13" fmla="*/ 454818 h 589999"/>
                <a:gd name="connsiteX14" fmla="*/ 1275878 w 1275878"/>
                <a:gd name="connsiteY14" fmla="*/ 475699 h 589999"/>
                <a:gd name="connsiteX15" fmla="*/ 1200150 w 1275878"/>
                <a:gd name="connsiteY15" fmla="*/ 475699 h 589999"/>
                <a:gd name="connsiteX16" fmla="*/ 800100 w 1275878"/>
                <a:gd name="connsiteY16" fmla="*/ 454818 h 589999"/>
                <a:gd name="connsiteX17" fmla="*/ 875828 w 1275878"/>
                <a:gd name="connsiteY17" fmla="*/ 454818 h 589999"/>
                <a:gd name="connsiteX18" fmla="*/ 875828 w 1275878"/>
                <a:gd name="connsiteY18" fmla="*/ 475699 h 589999"/>
                <a:gd name="connsiteX19" fmla="*/ 800100 w 1275878"/>
                <a:gd name="connsiteY19" fmla="*/ 475699 h 589999"/>
                <a:gd name="connsiteX20" fmla="*/ 400050 w 1275878"/>
                <a:gd name="connsiteY20" fmla="*/ 454818 h 589999"/>
                <a:gd name="connsiteX21" fmla="*/ 475778 w 1275878"/>
                <a:gd name="connsiteY21" fmla="*/ 454818 h 589999"/>
                <a:gd name="connsiteX22" fmla="*/ 475778 w 1275878"/>
                <a:gd name="connsiteY22" fmla="*/ 475699 h 589999"/>
                <a:gd name="connsiteX23" fmla="*/ 400050 w 1275878"/>
                <a:gd name="connsiteY23" fmla="*/ 475699 h 589999"/>
                <a:gd name="connsiteX24" fmla="*/ 0 w 1275878"/>
                <a:gd name="connsiteY24" fmla="*/ 454818 h 589999"/>
                <a:gd name="connsiteX25" fmla="*/ 75728 w 1275878"/>
                <a:gd name="connsiteY25" fmla="*/ 454818 h 589999"/>
                <a:gd name="connsiteX26" fmla="*/ 75728 w 1275878"/>
                <a:gd name="connsiteY26" fmla="*/ 475699 h 589999"/>
                <a:gd name="connsiteX27" fmla="*/ 0 w 1275878"/>
                <a:gd name="connsiteY27" fmla="*/ 475699 h 589999"/>
                <a:gd name="connsiteX28" fmla="*/ 1200150 w 1275878"/>
                <a:gd name="connsiteY28" fmla="*/ 340518 h 589999"/>
                <a:gd name="connsiteX29" fmla="*/ 1275878 w 1275878"/>
                <a:gd name="connsiteY29" fmla="*/ 340518 h 589999"/>
                <a:gd name="connsiteX30" fmla="*/ 1275878 w 1275878"/>
                <a:gd name="connsiteY30" fmla="*/ 361399 h 589999"/>
                <a:gd name="connsiteX31" fmla="*/ 1200150 w 1275878"/>
                <a:gd name="connsiteY31" fmla="*/ 361399 h 589999"/>
                <a:gd name="connsiteX32" fmla="*/ 400050 w 1275878"/>
                <a:gd name="connsiteY32" fmla="*/ 340518 h 589999"/>
                <a:gd name="connsiteX33" fmla="*/ 475778 w 1275878"/>
                <a:gd name="connsiteY33" fmla="*/ 340518 h 589999"/>
                <a:gd name="connsiteX34" fmla="*/ 475778 w 1275878"/>
                <a:gd name="connsiteY34" fmla="*/ 361399 h 589999"/>
                <a:gd name="connsiteX35" fmla="*/ 400050 w 1275878"/>
                <a:gd name="connsiteY35" fmla="*/ 361399 h 589999"/>
                <a:gd name="connsiteX36" fmla="*/ 0 w 1275878"/>
                <a:gd name="connsiteY36" fmla="*/ 340518 h 589999"/>
                <a:gd name="connsiteX37" fmla="*/ 75728 w 1275878"/>
                <a:gd name="connsiteY37" fmla="*/ 340518 h 589999"/>
                <a:gd name="connsiteX38" fmla="*/ 75728 w 1275878"/>
                <a:gd name="connsiteY38" fmla="*/ 361399 h 589999"/>
                <a:gd name="connsiteX39" fmla="*/ 0 w 1275878"/>
                <a:gd name="connsiteY39" fmla="*/ 361399 h 589999"/>
                <a:gd name="connsiteX40" fmla="*/ 1200150 w 1275878"/>
                <a:gd name="connsiteY40" fmla="*/ 226218 h 589999"/>
                <a:gd name="connsiteX41" fmla="*/ 1275878 w 1275878"/>
                <a:gd name="connsiteY41" fmla="*/ 226218 h 589999"/>
                <a:gd name="connsiteX42" fmla="*/ 1275878 w 1275878"/>
                <a:gd name="connsiteY42" fmla="*/ 247099 h 589999"/>
                <a:gd name="connsiteX43" fmla="*/ 1200150 w 1275878"/>
                <a:gd name="connsiteY43" fmla="*/ 247099 h 589999"/>
                <a:gd name="connsiteX44" fmla="*/ 800100 w 1275878"/>
                <a:gd name="connsiteY44" fmla="*/ 226218 h 589999"/>
                <a:gd name="connsiteX45" fmla="*/ 875828 w 1275878"/>
                <a:gd name="connsiteY45" fmla="*/ 226218 h 589999"/>
                <a:gd name="connsiteX46" fmla="*/ 875828 w 1275878"/>
                <a:gd name="connsiteY46" fmla="*/ 247099 h 589999"/>
                <a:gd name="connsiteX47" fmla="*/ 800100 w 1275878"/>
                <a:gd name="connsiteY47" fmla="*/ 247099 h 589999"/>
                <a:gd name="connsiteX48" fmla="*/ 400050 w 1275878"/>
                <a:gd name="connsiteY48" fmla="*/ 226218 h 589999"/>
                <a:gd name="connsiteX49" fmla="*/ 475778 w 1275878"/>
                <a:gd name="connsiteY49" fmla="*/ 226218 h 589999"/>
                <a:gd name="connsiteX50" fmla="*/ 475778 w 1275878"/>
                <a:gd name="connsiteY50" fmla="*/ 247099 h 589999"/>
                <a:gd name="connsiteX51" fmla="*/ 400050 w 1275878"/>
                <a:gd name="connsiteY51" fmla="*/ 247099 h 589999"/>
                <a:gd name="connsiteX52" fmla="*/ 0 w 1275878"/>
                <a:gd name="connsiteY52" fmla="*/ 226218 h 589999"/>
                <a:gd name="connsiteX53" fmla="*/ 75728 w 1275878"/>
                <a:gd name="connsiteY53" fmla="*/ 226218 h 589999"/>
                <a:gd name="connsiteX54" fmla="*/ 75728 w 1275878"/>
                <a:gd name="connsiteY54" fmla="*/ 247099 h 589999"/>
                <a:gd name="connsiteX55" fmla="*/ 0 w 1275878"/>
                <a:gd name="connsiteY55" fmla="*/ 247099 h 589999"/>
                <a:gd name="connsiteX56" fmla="*/ 1200150 w 1275878"/>
                <a:gd name="connsiteY56" fmla="*/ 114300 h 589999"/>
                <a:gd name="connsiteX57" fmla="*/ 1275878 w 1275878"/>
                <a:gd name="connsiteY57" fmla="*/ 114300 h 589999"/>
                <a:gd name="connsiteX58" fmla="*/ 1275878 w 1275878"/>
                <a:gd name="connsiteY58" fmla="*/ 135181 h 589999"/>
                <a:gd name="connsiteX59" fmla="*/ 1200150 w 1275878"/>
                <a:gd name="connsiteY59" fmla="*/ 135181 h 589999"/>
                <a:gd name="connsiteX60" fmla="*/ 800100 w 1275878"/>
                <a:gd name="connsiteY60" fmla="*/ 114300 h 589999"/>
                <a:gd name="connsiteX61" fmla="*/ 875828 w 1275878"/>
                <a:gd name="connsiteY61" fmla="*/ 114300 h 589999"/>
                <a:gd name="connsiteX62" fmla="*/ 875828 w 1275878"/>
                <a:gd name="connsiteY62" fmla="*/ 135181 h 589999"/>
                <a:gd name="connsiteX63" fmla="*/ 800100 w 1275878"/>
                <a:gd name="connsiteY63" fmla="*/ 135181 h 589999"/>
                <a:gd name="connsiteX64" fmla="*/ 400050 w 1275878"/>
                <a:gd name="connsiteY64" fmla="*/ 114300 h 589999"/>
                <a:gd name="connsiteX65" fmla="*/ 475778 w 1275878"/>
                <a:gd name="connsiteY65" fmla="*/ 114300 h 589999"/>
                <a:gd name="connsiteX66" fmla="*/ 475778 w 1275878"/>
                <a:gd name="connsiteY66" fmla="*/ 135181 h 589999"/>
                <a:gd name="connsiteX67" fmla="*/ 400050 w 1275878"/>
                <a:gd name="connsiteY67" fmla="*/ 135181 h 589999"/>
                <a:gd name="connsiteX68" fmla="*/ 0 w 1275878"/>
                <a:gd name="connsiteY68" fmla="*/ 114300 h 589999"/>
                <a:gd name="connsiteX69" fmla="*/ 75728 w 1275878"/>
                <a:gd name="connsiteY69" fmla="*/ 114300 h 589999"/>
                <a:gd name="connsiteX70" fmla="*/ 75728 w 1275878"/>
                <a:gd name="connsiteY70" fmla="*/ 135181 h 589999"/>
                <a:gd name="connsiteX71" fmla="*/ 0 w 1275878"/>
                <a:gd name="connsiteY71" fmla="*/ 135181 h 589999"/>
                <a:gd name="connsiteX72" fmla="*/ 1200150 w 1275878"/>
                <a:gd name="connsiteY72" fmla="*/ 0 h 589999"/>
                <a:gd name="connsiteX73" fmla="*/ 1275878 w 1275878"/>
                <a:gd name="connsiteY73" fmla="*/ 0 h 589999"/>
                <a:gd name="connsiteX74" fmla="*/ 1275878 w 1275878"/>
                <a:gd name="connsiteY74" fmla="*/ 20881 h 589999"/>
                <a:gd name="connsiteX75" fmla="*/ 1200150 w 1275878"/>
                <a:gd name="connsiteY75" fmla="*/ 20881 h 589999"/>
                <a:gd name="connsiteX76" fmla="*/ 800100 w 1275878"/>
                <a:gd name="connsiteY76" fmla="*/ 0 h 589999"/>
                <a:gd name="connsiteX77" fmla="*/ 875828 w 1275878"/>
                <a:gd name="connsiteY77" fmla="*/ 0 h 589999"/>
                <a:gd name="connsiteX78" fmla="*/ 875828 w 1275878"/>
                <a:gd name="connsiteY78" fmla="*/ 20881 h 589999"/>
                <a:gd name="connsiteX79" fmla="*/ 800100 w 1275878"/>
                <a:gd name="connsiteY79" fmla="*/ 20881 h 589999"/>
                <a:gd name="connsiteX80" fmla="*/ 400050 w 1275878"/>
                <a:gd name="connsiteY80" fmla="*/ 0 h 589999"/>
                <a:gd name="connsiteX81" fmla="*/ 475778 w 1275878"/>
                <a:gd name="connsiteY81" fmla="*/ 0 h 589999"/>
                <a:gd name="connsiteX82" fmla="*/ 475778 w 1275878"/>
                <a:gd name="connsiteY82" fmla="*/ 20881 h 589999"/>
                <a:gd name="connsiteX83" fmla="*/ 400050 w 1275878"/>
                <a:gd name="connsiteY83" fmla="*/ 20881 h 589999"/>
                <a:gd name="connsiteX84" fmla="*/ 0 w 1275878"/>
                <a:gd name="connsiteY84" fmla="*/ 0 h 589999"/>
                <a:gd name="connsiteX85" fmla="*/ 75728 w 1275878"/>
                <a:gd name="connsiteY85" fmla="*/ 0 h 589999"/>
                <a:gd name="connsiteX86" fmla="*/ 75728 w 1275878"/>
                <a:gd name="connsiteY86" fmla="*/ 20881 h 589999"/>
                <a:gd name="connsiteX87" fmla="*/ 0 w 1275878"/>
                <a:gd name="connsiteY87" fmla="*/ 20881 h 589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275878" h="589999">
                  <a:moveTo>
                    <a:pt x="1200150" y="569118"/>
                  </a:moveTo>
                  <a:lnTo>
                    <a:pt x="1275878" y="569118"/>
                  </a:lnTo>
                  <a:lnTo>
                    <a:pt x="1275878" y="589999"/>
                  </a:lnTo>
                  <a:lnTo>
                    <a:pt x="1200150" y="589999"/>
                  </a:lnTo>
                  <a:close/>
                  <a:moveTo>
                    <a:pt x="800100" y="569118"/>
                  </a:moveTo>
                  <a:lnTo>
                    <a:pt x="875828" y="569118"/>
                  </a:lnTo>
                  <a:lnTo>
                    <a:pt x="875828" y="589999"/>
                  </a:lnTo>
                  <a:lnTo>
                    <a:pt x="800100" y="589999"/>
                  </a:lnTo>
                  <a:close/>
                  <a:moveTo>
                    <a:pt x="0" y="569118"/>
                  </a:moveTo>
                  <a:lnTo>
                    <a:pt x="75728" y="569118"/>
                  </a:lnTo>
                  <a:lnTo>
                    <a:pt x="75728" y="589999"/>
                  </a:lnTo>
                  <a:lnTo>
                    <a:pt x="0" y="589999"/>
                  </a:lnTo>
                  <a:close/>
                  <a:moveTo>
                    <a:pt x="1200150" y="454818"/>
                  </a:moveTo>
                  <a:lnTo>
                    <a:pt x="1275878" y="454818"/>
                  </a:lnTo>
                  <a:lnTo>
                    <a:pt x="1275878" y="475699"/>
                  </a:lnTo>
                  <a:lnTo>
                    <a:pt x="1200150" y="475699"/>
                  </a:lnTo>
                  <a:close/>
                  <a:moveTo>
                    <a:pt x="800100" y="454818"/>
                  </a:moveTo>
                  <a:lnTo>
                    <a:pt x="875828" y="454818"/>
                  </a:lnTo>
                  <a:lnTo>
                    <a:pt x="875828" y="475699"/>
                  </a:lnTo>
                  <a:lnTo>
                    <a:pt x="800100" y="475699"/>
                  </a:lnTo>
                  <a:close/>
                  <a:moveTo>
                    <a:pt x="400050" y="454818"/>
                  </a:moveTo>
                  <a:lnTo>
                    <a:pt x="475778" y="454818"/>
                  </a:lnTo>
                  <a:lnTo>
                    <a:pt x="475778" y="475699"/>
                  </a:lnTo>
                  <a:lnTo>
                    <a:pt x="400050" y="475699"/>
                  </a:lnTo>
                  <a:close/>
                  <a:moveTo>
                    <a:pt x="0" y="454818"/>
                  </a:moveTo>
                  <a:lnTo>
                    <a:pt x="75728" y="454818"/>
                  </a:lnTo>
                  <a:lnTo>
                    <a:pt x="75728" y="475699"/>
                  </a:lnTo>
                  <a:lnTo>
                    <a:pt x="0" y="475699"/>
                  </a:lnTo>
                  <a:close/>
                  <a:moveTo>
                    <a:pt x="1200150" y="340518"/>
                  </a:moveTo>
                  <a:lnTo>
                    <a:pt x="1275878" y="340518"/>
                  </a:lnTo>
                  <a:lnTo>
                    <a:pt x="1275878" y="361399"/>
                  </a:lnTo>
                  <a:lnTo>
                    <a:pt x="1200150" y="361399"/>
                  </a:lnTo>
                  <a:close/>
                  <a:moveTo>
                    <a:pt x="400050" y="340518"/>
                  </a:moveTo>
                  <a:lnTo>
                    <a:pt x="475778" y="340518"/>
                  </a:lnTo>
                  <a:lnTo>
                    <a:pt x="475778" y="361399"/>
                  </a:lnTo>
                  <a:lnTo>
                    <a:pt x="400050" y="361399"/>
                  </a:lnTo>
                  <a:close/>
                  <a:moveTo>
                    <a:pt x="0" y="340518"/>
                  </a:moveTo>
                  <a:lnTo>
                    <a:pt x="75728" y="340518"/>
                  </a:lnTo>
                  <a:lnTo>
                    <a:pt x="75728" y="361399"/>
                  </a:lnTo>
                  <a:lnTo>
                    <a:pt x="0" y="361399"/>
                  </a:lnTo>
                  <a:close/>
                  <a:moveTo>
                    <a:pt x="1200150" y="226218"/>
                  </a:moveTo>
                  <a:lnTo>
                    <a:pt x="1275878" y="226218"/>
                  </a:lnTo>
                  <a:lnTo>
                    <a:pt x="1275878" y="247099"/>
                  </a:lnTo>
                  <a:lnTo>
                    <a:pt x="1200150" y="247099"/>
                  </a:lnTo>
                  <a:close/>
                  <a:moveTo>
                    <a:pt x="800100" y="226218"/>
                  </a:moveTo>
                  <a:lnTo>
                    <a:pt x="875828" y="226218"/>
                  </a:lnTo>
                  <a:lnTo>
                    <a:pt x="875828" y="247099"/>
                  </a:lnTo>
                  <a:lnTo>
                    <a:pt x="800100" y="247099"/>
                  </a:lnTo>
                  <a:close/>
                  <a:moveTo>
                    <a:pt x="400050" y="226218"/>
                  </a:moveTo>
                  <a:lnTo>
                    <a:pt x="475778" y="226218"/>
                  </a:lnTo>
                  <a:lnTo>
                    <a:pt x="475778" y="247099"/>
                  </a:lnTo>
                  <a:lnTo>
                    <a:pt x="400050" y="247099"/>
                  </a:lnTo>
                  <a:close/>
                  <a:moveTo>
                    <a:pt x="0" y="226218"/>
                  </a:moveTo>
                  <a:lnTo>
                    <a:pt x="75728" y="226218"/>
                  </a:lnTo>
                  <a:lnTo>
                    <a:pt x="75728" y="247099"/>
                  </a:lnTo>
                  <a:lnTo>
                    <a:pt x="0" y="247099"/>
                  </a:lnTo>
                  <a:close/>
                  <a:moveTo>
                    <a:pt x="1200150" y="114300"/>
                  </a:moveTo>
                  <a:lnTo>
                    <a:pt x="1275878" y="114300"/>
                  </a:lnTo>
                  <a:lnTo>
                    <a:pt x="1275878" y="135181"/>
                  </a:lnTo>
                  <a:lnTo>
                    <a:pt x="1200150" y="135181"/>
                  </a:lnTo>
                  <a:close/>
                  <a:moveTo>
                    <a:pt x="800100" y="114300"/>
                  </a:moveTo>
                  <a:lnTo>
                    <a:pt x="875828" y="114300"/>
                  </a:lnTo>
                  <a:lnTo>
                    <a:pt x="875828" y="135181"/>
                  </a:lnTo>
                  <a:lnTo>
                    <a:pt x="800100" y="135181"/>
                  </a:lnTo>
                  <a:close/>
                  <a:moveTo>
                    <a:pt x="400050" y="114300"/>
                  </a:moveTo>
                  <a:lnTo>
                    <a:pt x="475778" y="114300"/>
                  </a:lnTo>
                  <a:lnTo>
                    <a:pt x="475778" y="135181"/>
                  </a:lnTo>
                  <a:lnTo>
                    <a:pt x="400050" y="135181"/>
                  </a:lnTo>
                  <a:close/>
                  <a:moveTo>
                    <a:pt x="0" y="114300"/>
                  </a:moveTo>
                  <a:lnTo>
                    <a:pt x="75728" y="114300"/>
                  </a:lnTo>
                  <a:lnTo>
                    <a:pt x="75728" y="135181"/>
                  </a:lnTo>
                  <a:lnTo>
                    <a:pt x="0" y="135181"/>
                  </a:lnTo>
                  <a:close/>
                  <a:moveTo>
                    <a:pt x="1200150" y="0"/>
                  </a:moveTo>
                  <a:lnTo>
                    <a:pt x="1275878" y="0"/>
                  </a:lnTo>
                  <a:lnTo>
                    <a:pt x="1275878" y="20881"/>
                  </a:lnTo>
                  <a:lnTo>
                    <a:pt x="1200150" y="20881"/>
                  </a:lnTo>
                  <a:close/>
                  <a:moveTo>
                    <a:pt x="800100" y="0"/>
                  </a:moveTo>
                  <a:lnTo>
                    <a:pt x="875828" y="0"/>
                  </a:lnTo>
                  <a:lnTo>
                    <a:pt x="875828" y="20881"/>
                  </a:lnTo>
                  <a:lnTo>
                    <a:pt x="800100" y="20881"/>
                  </a:lnTo>
                  <a:close/>
                  <a:moveTo>
                    <a:pt x="400050" y="0"/>
                  </a:moveTo>
                  <a:lnTo>
                    <a:pt x="475778" y="0"/>
                  </a:lnTo>
                  <a:lnTo>
                    <a:pt x="475778" y="20881"/>
                  </a:lnTo>
                  <a:lnTo>
                    <a:pt x="400050" y="20881"/>
                  </a:lnTo>
                  <a:close/>
                  <a:moveTo>
                    <a:pt x="0" y="0"/>
                  </a:moveTo>
                  <a:lnTo>
                    <a:pt x="75728" y="0"/>
                  </a:lnTo>
                  <a:lnTo>
                    <a:pt x="75728" y="20881"/>
                  </a:lnTo>
                  <a:lnTo>
                    <a:pt x="0" y="2088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6780AFA-6E59-D170-8C74-D59D2C7AEDCC}"/>
              </a:ext>
            </a:extLst>
          </p:cNvPr>
          <p:cNvGrpSpPr/>
          <p:nvPr/>
        </p:nvGrpSpPr>
        <p:grpSpPr>
          <a:xfrm>
            <a:off x="8718832" y="2147167"/>
            <a:ext cx="771525" cy="1248568"/>
            <a:chOff x="8893253" y="2235311"/>
            <a:chExt cx="771525" cy="1248568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3FB552C-0A81-9D25-8E79-FACA97C0BD37}"/>
                </a:ext>
              </a:extLst>
            </p:cNvPr>
            <p:cNvSpPr/>
            <p:nvPr/>
          </p:nvSpPr>
          <p:spPr>
            <a:xfrm>
              <a:off x="8893253" y="2235311"/>
              <a:ext cx="771525" cy="124856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CB4FC7F-794F-5FD3-5EA1-46E9169E8862}"/>
                </a:ext>
              </a:extLst>
            </p:cNvPr>
            <p:cNvSpPr/>
            <p:nvPr/>
          </p:nvSpPr>
          <p:spPr>
            <a:xfrm>
              <a:off x="8971450" y="2235311"/>
              <a:ext cx="615130" cy="124856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D1B9D9C5-EC15-EBBC-6745-242C88C26ACB}"/>
                </a:ext>
              </a:extLst>
            </p:cNvPr>
            <p:cNvSpPr/>
            <p:nvPr/>
          </p:nvSpPr>
          <p:spPr>
            <a:xfrm>
              <a:off x="9605246" y="3098118"/>
              <a:ext cx="59531" cy="81438"/>
            </a:xfrm>
            <a:custGeom>
              <a:avLst/>
              <a:gdLst>
                <a:gd name="connsiteX0" fmla="*/ 0 w 59531"/>
                <a:gd name="connsiteY0" fmla="*/ 50291 h 81438"/>
                <a:gd name="connsiteX1" fmla="*/ 59531 w 59531"/>
                <a:gd name="connsiteY1" fmla="*/ 50291 h 81438"/>
                <a:gd name="connsiteX2" fmla="*/ 59531 w 59531"/>
                <a:gd name="connsiteY2" fmla="*/ 81438 h 81438"/>
                <a:gd name="connsiteX3" fmla="*/ 0 w 59531"/>
                <a:gd name="connsiteY3" fmla="*/ 81438 h 81438"/>
                <a:gd name="connsiteX4" fmla="*/ 0 w 59531"/>
                <a:gd name="connsiteY4" fmla="*/ 0 h 81438"/>
                <a:gd name="connsiteX5" fmla="*/ 59531 w 59531"/>
                <a:gd name="connsiteY5" fmla="*/ 0 h 81438"/>
                <a:gd name="connsiteX6" fmla="*/ 59531 w 59531"/>
                <a:gd name="connsiteY6" fmla="*/ 31147 h 81438"/>
                <a:gd name="connsiteX7" fmla="*/ 0 w 59531"/>
                <a:gd name="connsiteY7" fmla="*/ 31147 h 8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531" h="81438">
                  <a:moveTo>
                    <a:pt x="0" y="50291"/>
                  </a:moveTo>
                  <a:lnTo>
                    <a:pt x="59531" y="50291"/>
                  </a:lnTo>
                  <a:lnTo>
                    <a:pt x="59531" y="81438"/>
                  </a:lnTo>
                  <a:lnTo>
                    <a:pt x="0" y="81438"/>
                  </a:lnTo>
                  <a:close/>
                  <a:moveTo>
                    <a:pt x="0" y="0"/>
                  </a:moveTo>
                  <a:lnTo>
                    <a:pt x="59531" y="0"/>
                  </a:lnTo>
                  <a:lnTo>
                    <a:pt x="59531" y="31147"/>
                  </a:lnTo>
                  <a:lnTo>
                    <a:pt x="0" y="3114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9F4BFE34-3797-8C0F-F8B4-88C9729B9FD6}"/>
              </a:ext>
            </a:extLst>
          </p:cNvPr>
          <p:cNvGrpSpPr/>
          <p:nvPr/>
        </p:nvGrpSpPr>
        <p:grpSpPr>
          <a:xfrm>
            <a:off x="4547575" y="2397769"/>
            <a:ext cx="1296288" cy="235884"/>
            <a:chOff x="4824746" y="2275872"/>
            <a:chExt cx="948306" cy="172561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40495350-49E7-F741-4D9C-8F94AC8AF36A}"/>
                </a:ext>
              </a:extLst>
            </p:cNvPr>
            <p:cNvSpPr/>
            <p:nvPr/>
          </p:nvSpPr>
          <p:spPr>
            <a:xfrm>
              <a:off x="4824746" y="2275872"/>
              <a:ext cx="948306" cy="17256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04D90CB5-07A6-9B80-9D21-9BF97F306627}"/>
                </a:ext>
              </a:extLst>
            </p:cNvPr>
            <p:cNvSpPr/>
            <p:nvPr/>
          </p:nvSpPr>
          <p:spPr>
            <a:xfrm>
              <a:off x="4908658" y="2301272"/>
              <a:ext cx="788194" cy="124360"/>
            </a:xfrm>
            <a:custGeom>
              <a:avLst/>
              <a:gdLst>
                <a:gd name="connsiteX0" fmla="*/ 1000125 w 1071562"/>
                <a:gd name="connsiteY0" fmla="*/ 97632 h 169069"/>
                <a:gd name="connsiteX1" fmla="*/ 1071562 w 1071562"/>
                <a:gd name="connsiteY1" fmla="*/ 97632 h 169069"/>
                <a:gd name="connsiteX2" fmla="*/ 1071562 w 1071562"/>
                <a:gd name="connsiteY2" fmla="*/ 169069 h 169069"/>
                <a:gd name="connsiteX3" fmla="*/ 1000125 w 1071562"/>
                <a:gd name="connsiteY3" fmla="*/ 169069 h 169069"/>
                <a:gd name="connsiteX4" fmla="*/ 900108 w 1071562"/>
                <a:gd name="connsiteY4" fmla="*/ 97632 h 169069"/>
                <a:gd name="connsiteX5" fmla="*/ 971545 w 1071562"/>
                <a:gd name="connsiteY5" fmla="*/ 97632 h 169069"/>
                <a:gd name="connsiteX6" fmla="*/ 971545 w 1071562"/>
                <a:gd name="connsiteY6" fmla="*/ 169069 h 169069"/>
                <a:gd name="connsiteX7" fmla="*/ 900108 w 1071562"/>
                <a:gd name="connsiteY7" fmla="*/ 169069 h 169069"/>
                <a:gd name="connsiteX8" fmla="*/ 800096 w 1071562"/>
                <a:gd name="connsiteY8" fmla="*/ 97632 h 169069"/>
                <a:gd name="connsiteX9" fmla="*/ 871533 w 1071562"/>
                <a:gd name="connsiteY9" fmla="*/ 97632 h 169069"/>
                <a:gd name="connsiteX10" fmla="*/ 871533 w 1071562"/>
                <a:gd name="connsiteY10" fmla="*/ 169069 h 169069"/>
                <a:gd name="connsiteX11" fmla="*/ 800096 w 1071562"/>
                <a:gd name="connsiteY11" fmla="*/ 169069 h 169069"/>
                <a:gd name="connsiteX12" fmla="*/ 700084 w 1071562"/>
                <a:gd name="connsiteY12" fmla="*/ 97632 h 169069"/>
                <a:gd name="connsiteX13" fmla="*/ 771521 w 1071562"/>
                <a:gd name="connsiteY13" fmla="*/ 97632 h 169069"/>
                <a:gd name="connsiteX14" fmla="*/ 771521 w 1071562"/>
                <a:gd name="connsiteY14" fmla="*/ 169069 h 169069"/>
                <a:gd name="connsiteX15" fmla="*/ 700084 w 1071562"/>
                <a:gd name="connsiteY15" fmla="*/ 169069 h 169069"/>
                <a:gd name="connsiteX16" fmla="*/ 600072 w 1071562"/>
                <a:gd name="connsiteY16" fmla="*/ 97632 h 169069"/>
                <a:gd name="connsiteX17" fmla="*/ 671509 w 1071562"/>
                <a:gd name="connsiteY17" fmla="*/ 97632 h 169069"/>
                <a:gd name="connsiteX18" fmla="*/ 671509 w 1071562"/>
                <a:gd name="connsiteY18" fmla="*/ 169069 h 169069"/>
                <a:gd name="connsiteX19" fmla="*/ 600072 w 1071562"/>
                <a:gd name="connsiteY19" fmla="*/ 169069 h 169069"/>
                <a:gd name="connsiteX20" fmla="*/ 500060 w 1071562"/>
                <a:gd name="connsiteY20" fmla="*/ 97632 h 169069"/>
                <a:gd name="connsiteX21" fmla="*/ 571497 w 1071562"/>
                <a:gd name="connsiteY21" fmla="*/ 97632 h 169069"/>
                <a:gd name="connsiteX22" fmla="*/ 571497 w 1071562"/>
                <a:gd name="connsiteY22" fmla="*/ 169069 h 169069"/>
                <a:gd name="connsiteX23" fmla="*/ 500060 w 1071562"/>
                <a:gd name="connsiteY23" fmla="*/ 169069 h 169069"/>
                <a:gd name="connsiteX24" fmla="*/ 400048 w 1071562"/>
                <a:gd name="connsiteY24" fmla="*/ 97632 h 169069"/>
                <a:gd name="connsiteX25" fmla="*/ 471485 w 1071562"/>
                <a:gd name="connsiteY25" fmla="*/ 97632 h 169069"/>
                <a:gd name="connsiteX26" fmla="*/ 471485 w 1071562"/>
                <a:gd name="connsiteY26" fmla="*/ 169069 h 169069"/>
                <a:gd name="connsiteX27" fmla="*/ 400048 w 1071562"/>
                <a:gd name="connsiteY27" fmla="*/ 169069 h 169069"/>
                <a:gd name="connsiteX28" fmla="*/ 300036 w 1071562"/>
                <a:gd name="connsiteY28" fmla="*/ 97632 h 169069"/>
                <a:gd name="connsiteX29" fmla="*/ 371473 w 1071562"/>
                <a:gd name="connsiteY29" fmla="*/ 97632 h 169069"/>
                <a:gd name="connsiteX30" fmla="*/ 371473 w 1071562"/>
                <a:gd name="connsiteY30" fmla="*/ 169069 h 169069"/>
                <a:gd name="connsiteX31" fmla="*/ 300036 w 1071562"/>
                <a:gd name="connsiteY31" fmla="*/ 169069 h 169069"/>
                <a:gd name="connsiteX32" fmla="*/ 200024 w 1071562"/>
                <a:gd name="connsiteY32" fmla="*/ 97632 h 169069"/>
                <a:gd name="connsiteX33" fmla="*/ 271461 w 1071562"/>
                <a:gd name="connsiteY33" fmla="*/ 97632 h 169069"/>
                <a:gd name="connsiteX34" fmla="*/ 271461 w 1071562"/>
                <a:gd name="connsiteY34" fmla="*/ 169069 h 169069"/>
                <a:gd name="connsiteX35" fmla="*/ 200024 w 1071562"/>
                <a:gd name="connsiteY35" fmla="*/ 169069 h 169069"/>
                <a:gd name="connsiteX36" fmla="*/ 100012 w 1071562"/>
                <a:gd name="connsiteY36" fmla="*/ 97632 h 169069"/>
                <a:gd name="connsiteX37" fmla="*/ 171449 w 1071562"/>
                <a:gd name="connsiteY37" fmla="*/ 97632 h 169069"/>
                <a:gd name="connsiteX38" fmla="*/ 171449 w 1071562"/>
                <a:gd name="connsiteY38" fmla="*/ 169069 h 169069"/>
                <a:gd name="connsiteX39" fmla="*/ 100012 w 1071562"/>
                <a:gd name="connsiteY39" fmla="*/ 169069 h 169069"/>
                <a:gd name="connsiteX40" fmla="*/ 0 w 1071562"/>
                <a:gd name="connsiteY40" fmla="*/ 97632 h 169069"/>
                <a:gd name="connsiteX41" fmla="*/ 71437 w 1071562"/>
                <a:gd name="connsiteY41" fmla="*/ 97632 h 169069"/>
                <a:gd name="connsiteX42" fmla="*/ 71437 w 1071562"/>
                <a:gd name="connsiteY42" fmla="*/ 169069 h 169069"/>
                <a:gd name="connsiteX43" fmla="*/ 0 w 1071562"/>
                <a:gd name="connsiteY43" fmla="*/ 169069 h 169069"/>
                <a:gd name="connsiteX44" fmla="*/ 1000125 w 1071562"/>
                <a:gd name="connsiteY44" fmla="*/ 0 h 169069"/>
                <a:gd name="connsiteX45" fmla="*/ 1071562 w 1071562"/>
                <a:gd name="connsiteY45" fmla="*/ 0 h 169069"/>
                <a:gd name="connsiteX46" fmla="*/ 1071562 w 1071562"/>
                <a:gd name="connsiteY46" fmla="*/ 71437 h 169069"/>
                <a:gd name="connsiteX47" fmla="*/ 1000125 w 1071562"/>
                <a:gd name="connsiteY47" fmla="*/ 71437 h 169069"/>
                <a:gd name="connsiteX48" fmla="*/ 900108 w 1071562"/>
                <a:gd name="connsiteY48" fmla="*/ 0 h 169069"/>
                <a:gd name="connsiteX49" fmla="*/ 971545 w 1071562"/>
                <a:gd name="connsiteY49" fmla="*/ 0 h 169069"/>
                <a:gd name="connsiteX50" fmla="*/ 971545 w 1071562"/>
                <a:gd name="connsiteY50" fmla="*/ 71437 h 169069"/>
                <a:gd name="connsiteX51" fmla="*/ 900108 w 1071562"/>
                <a:gd name="connsiteY51" fmla="*/ 71437 h 169069"/>
                <a:gd name="connsiteX52" fmla="*/ 800096 w 1071562"/>
                <a:gd name="connsiteY52" fmla="*/ 0 h 169069"/>
                <a:gd name="connsiteX53" fmla="*/ 871533 w 1071562"/>
                <a:gd name="connsiteY53" fmla="*/ 0 h 169069"/>
                <a:gd name="connsiteX54" fmla="*/ 871533 w 1071562"/>
                <a:gd name="connsiteY54" fmla="*/ 71437 h 169069"/>
                <a:gd name="connsiteX55" fmla="*/ 800096 w 1071562"/>
                <a:gd name="connsiteY55" fmla="*/ 71437 h 169069"/>
                <a:gd name="connsiteX56" fmla="*/ 700084 w 1071562"/>
                <a:gd name="connsiteY56" fmla="*/ 0 h 169069"/>
                <a:gd name="connsiteX57" fmla="*/ 771521 w 1071562"/>
                <a:gd name="connsiteY57" fmla="*/ 0 h 169069"/>
                <a:gd name="connsiteX58" fmla="*/ 771521 w 1071562"/>
                <a:gd name="connsiteY58" fmla="*/ 71437 h 169069"/>
                <a:gd name="connsiteX59" fmla="*/ 700084 w 1071562"/>
                <a:gd name="connsiteY59" fmla="*/ 71437 h 169069"/>
                <a:gd name="connsiteX60" fmla="*/ 600072 w 1071562"/>
                <a:gd name="connsiteY60" fmla="*/ 0 h 169069"/>
                <a:gd name="connsiteX61" fmla="*/ 671509 w 1071562"/>
                <a:gd name="connsiteY61" fmla="*/ 0 h 169069"/>
                <a:gd name="connsiteX62" fmla="*/ 671509 w 1071562"/>
                <a:gd name="connsiteY62" fmla="*/ 71437 h 169069"/>
                <a:gd name="connsiteX63" fmla="*/ 600072 w 1071562"/>
                <a:gd name="connsiteY63" fmla="*/ 71437 h 169069"/>
                <a:gd name="connsiteX64" fmla="*/ 500060 w 1071562"/>
                <a:gd name="connsiteY64" fmla="*/ 0 h 169069"/>
                <a:gd name="connsiteX65" fmla="*/ 571497 w 1071562"/>
                <a:gd name="connsiteY65" fmla="*/ 0 h 169069"/>
                <a:gd name="connsiteX66" fmla="*/ 571497 w 1071562"/>
                <a:gd name="connsiteY66" fmla="*/ 71437 h 169069"/>
                <a:gd name="connsiteX67" fmla="*/ 500060 w 1071562"/>
                <a:gd name="connsiteY67" fmla="*/ 71437 h 169069"/>
                <a:gd name="connsiteX68" fmla="*/ 400048 w 1071562"/>
                <a:gd name="connsiteY68" fmla="*/ 0 h 169069"/>
                <a:gd name="connsiteX69" fmla="*/ 471485 w 1071562"/>
                <a:gd name="connsiteY69" fmla="*/ 0 h 169069"/>
                <a:gd name="connsiteX70" fmla="*/ 471485 w 1071562"/>
                <a:gd name="connsiteY70" fmla="*/ 71437 h 169069"/>
                <a:gd name="connsiteX71" fmla="*/ 400048 w 1071562"/>
                <a:gd name="connsiteY71" fmla="*/ 71437 h 169069"/>
                <a:gd name="connsiteX72" fmla="*/ 300036 w 1071562"/>
                <a:gd name="connsiteY72" fmla="*/ 0 h 169069"/>
                <a:gd name="connsiteX73" fmla="*/ 371473 w 1071562"/>
                <a:gd name="connsiteY73" fmla="*/ 0 h 169069"/>
                <a:gd name="connsiteX74" fmla="*/ 371473 w 1071562"/>
                <a:gd name="connsiteY74" fmla="*/ 71437 h 169069"/>
                <a:gd name="connsiteX75" fmla="*/ 300036 w 1071562"/>
                <a:gd name="connsiteY75" fmla="*/ 71437 h 169069"/>
                <a:gd name="connsiteX76" fmla="*/ 200024 w 1071562"/>
                <a:gd name="connsiteY76" fmla="*/ 0 h 169069"/>
                <a:gd name="connsiteX77" fmla="*/ 271461 w 1071562"/>
                <a:gd name="connsiteY77" fmla="*/ 0 h 169069"/>
                <a:gd name="connsiteX78" fmla="*/ 271461 w 1071562"/>
                <a:gd name="connsiteY78" fmla="*/ 71437 h 169069"/>
                <a:gd name="connsiteX79" fmla="*/ 200024 w 1071562"/>
                <a:gd name="connsiteY79" fmla="*/ 71437 h 169069"/>
                <a:gd name="connsiteX80" fmla="*/ 100012 w 1071562"/>
                <a:gd name="connsiteY80" fmla="*/ 0 h 169069"/>
                <a:gd name="connsiteX81" fmla="*/ 171449 w 1071562"/>
                <a:gd name="connsiteY81" fmla="*/ 0 h 169069"/>
                <a:gd name="connsiteX82" fmla="*/ 171449 w 1071562"/>
                <a:gd name="connsiteY82" fmla="*/ 71437 h 169069"/>
                <a:gd name="connsiteX83" fmla="*/ 100012 w 1071562"/>
                <a:gd name="connsiteY83" fmla="*/ 71437 h 169069"/>
                <a:gd name="connsiteX84" fmla="*/ 0 w 1071562"/>
                <a:gd name="connsiteY84" fmla="*/ 0 h 169069"/>
                <a:gd name="connsiteX85" fmla="*/ 71437 w 1071562"/>
                <a:gd name="connsiteY85" fmla="*/ 0 h 169069"/>
                <a:gd name="connsiteX86" fmla="*/ 71437 w 1071562"/>
                <a:gd name="connsiteY86" fmla="*/ 71437 h 169069"/>
                <a:gd name="connsiteX87" fmla="*/ 0 w 1071562"/>
                <a:gd name="connsiteY87" fmla="*/ 71437 h 169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1562" h="169069">
                  <a:moveTo>
                    <a:pt x="1000125" y="97632"/>
                  </a:moveTo>
                  <a:lnTo>
                    <a:pt x="1071562" y="97632"/>
                  </a:lnTo>
                  <a:lnTo>
                    <a:pt x="1071562" y="169069"/>
                  </a:lnTo>
                  <a:lnTo>
                    <a:pt x="1000125" y="169069"/>
                  </a:lnTo>
                  <a:close/>
                  <a:moveTo>
                    <a:pt x="900108" y="97632"/>
                  </a:moveTo>
                  <a:lnTo>
                    <a:pt x="971545" y="97632"/>
                  </a:lnTo>
                  <a:lnTo>
                    <a:pt x="971545" y="169069"/>
                  </a:lnTo>
                  <a:lnTo>
                    <a:pt x="900108" y="169069"/>
                  </a:lnTo>
                  <a:close/>
                  <a:moveTo>
                    <a:pt x="800096" y="97632"/>
                  </a:moveTo>
                  <a:lnTo>
                    <a:pt x="871533" y="97632"/>
                  </a:lnTo>
                  <a:lnTo>
                    <a:pt x="871533" y="169069"/>
                  </a:lnTo>
                  <a:lnTo>
                    <a:pt x="800096" y="169069"/>
                  </a:lnTo>
                  <a:close/>
                  <a:moveTo>
                    <a:pt x="700084" y="97632"/>
                  </a:moveTo>
                  <a:lnTo>
                    <a:pt x="771521" y="97632"/>
                  </a:lnTo>
                  <a:lnTo>
                    <a:pt x="771521" y="169069"/>
                  </a:lnTo>
                  <a:lnTo>
                    <a:pt x="700084" y="169069"/>
                  </a:lnTo>
                  <a:close/>
                  <a:moveTo>
                    <a:pt x="600072" y="97632"/>
                  </a:moveTo>
                  <a:lnTo>
                    <a:pt x="671509" y="97632"/>
                  </a:lnTo>
                  <a:lnTo>
                    <a:pt x="671509" y="169069"/>
                  </a:lnTo>
                  <a:lnTo>
                    <a:pt x="600072" y="169069"/>
                  </a:lnTo>
                  <a:close/>
                  <a:moveTo>
                    <a:pt x="500060" y="97632"/>
                  </a:moveTo>
                  <a:lnTo>
                    <a:pt x="571497" y="97632"/>
                  </a:lnTo>
                  <a:lnTo>
                    <a:pt x="571497" y="169069"/>
                  </a:lnTo>
                  <a:lnTo>
                    <a:pt x="500060" y="169069"/>
                  </a:lnTo>
                  <a:close/>
                  <a:moveTo>
                    <a:pt x="400048" y="97632"/>
                  </a:moveTo>
                  <a:lnTo>
                    <a:pt x="471485" y="97632"/>
                  </a:lnTo>
                  <a:lnTo>
                    <a:pt x="471485" y="169069"/>
                  </a:lnTo>
                  <a:lnTo>
                    <a:pt x="400048" y="169069"/>
                  </a:lnTo>
                  <a:close/>
                  <a:moveTo>
                    <a:pt x="300036" y="97632"/>
                  </a:moveTo>
                  <a:lnTo>
                    <a:pt x="371473" y="97632"/>
                  </a:lnTo>
                  <a:lnTo>
                    <a:pt x="371473" y="169069"/>
                  </a:lnTo>
                  <a:lnTo>
                    <a:pt x="300036" y="169069"/>
                  </a:lnTo>
                  <a:close/>
                  <a:moveTo>
                    <a:pt x="200024" y="97632"/>
                  </a:moveTo>
                  <a:lnTo>
                    <a:pt x="271461" y="97632"/>
                  </a:lnTo>
                  <a:lnTo>
                    <a:pt x="271461" y="169069"/>
                  </a:lnTo>
                  <a:lnTo>
                    <a:pt x="200024" y="169069"/>
                  </a:lnTo>
                  <a:close/>
                  <a:moveTo>
                    <a:pt x="100012" y="97632"/>
                  </a:moveTo>
                  <a:lnTo>
                    <a:pt x="171449" y="97632"/>
                  </a:lnTo>
                  <a:lnTo>
                    <a:pt x="171449" y="169069"/>
                  </a:lnTo>
                  <a:lnTo>
                    <a:pt x="100012" y="169069"/>
                  </a:lnTo>
                  <a:close/>
                  <a:moveTo>
                    <a:pt x="0" y="97632"/>
                  </a:moveTo>
                  <a:lnTo>
                    <a:pt x="71437" y="97632"/>
                  </a:lnTo>
                  <a:lnTo>
                    <a:pt x="71437" y="169069"/>
                  </a:lnTo>
                  <a:lnTo>
                    <a:pt x="0" y="169069"/>
                  </a:lnTo>
                  <a:close/>
                  <a:moveTo>
                    <a:pt x="1000125" y="0"/>
                  </a:moveTo>
                  <a:lnTo>
                    <a:pt x="1071562" y="0"/>
                  </a:lnTo>
                  <a:lnTo>
                    <a:pt x="1071562" y="71437"/>
                  </a:lnTo>
                  <a:lnTo>
                    <a:pt x="1000125" y="71437"/>
                  </a:lnTo>
                  <a:close/>
                  <a:moveTo>
                    <a:pt x="900108" y="0"/>
                  </a:moveTo>
                  <a:lnTo>
                    <a:pt x="971545" y="0"/>
                  </a:lnTo>
                  <a:lnTo>
                    <a:pt x="971545" y="71437"/>
                  </a:lnTo>
                  <a:lnTo>
                    <a:pt x="900108" y="71437"/>
                  </a:lnTo>
                  <a:close/>
                  <a:moveTo>
                    <a:pt x="800096" y="0"/>
                  </a:moveTo>
                  <a:lnTo>
                    <a:pt x="871533" y="0"/>
                  </a:lnTo>
                  <a:lnTo>
                    <a:pt x="871533" y="71437"/>
                  </a:lnTo>
                  <a:lnTo>
                    <a:pt x="800096" y="71437"/>
                  </a:lnTo>
                  <a:close/>
                  <a:moveTo>
                    <a:pt x="700084" y="0"/>
                  </a:moveTo>
                  <a:lnTo>
                    <a:pt x="771521" y="0"/>
                  </a:lnTo>
                  <a:lnTo>
                    <a:pt x="771521" y="71437"/>
                  </a:lnTo>
                  <a:lnTo>
                    <a:pt x="700084" y="71437"/>
                  </a:lnTo>
                  <a:close/>
                  <a:moveTo>
                    <a:pt x="600072" y="0"/>
                  </a:moveTo>
                  <a:lnTo>
                    <a:pt x="671509" y="0"/>
                  </a:lnTo>
                  <a:lnTo>
                    <a:pt x="671509" y="71437"/>
                  </a:lnTo>
                  <a:lnTo>
                    <a:pt x="600072" y="71437"/>
                  </a:lnTo>
                  <a:close/>
                  <a:moveTo>
                    <a:pt x="500060" y="0"/>
                  </a:moveTo>
                  <a:lnTo>
                    <a:pt x="571497" y="0"/>
                  </a:lnTo>
                  <a:lnTo>
                    <a:pt x="571497" y="71437"/>
                  </a:lnTo>
                  <a:lnTo>
                    <a:pt x="500060" y="71437"/>
                  </a:lnTo>
                  <a:close/>
                  <a:moveTo>
                    <a:pt x="400048" y="0"/>
                  </a:moveTo>
                  <a:lnTo>
                    <a:pt x="471485" y="0"/>
                  </a:lnTo>
                  <a:lnTo>
                    <a:pt x="471485" y="71437"/>
                  </a:lnTo>
                  <a:lnTo>
                    <a:pt x="400048" y="71437"/>
                  </a:lnTo>
                  <a:close/>
                  <a:moveTo>
                    <a:pt x="300036" y="0"/>
                  </a:moveTo>
                  <a:lnTo>
                    <a:pt x="371473" y="0"/>
                  </a:lnTo>
                  <a:lnTo>
                    <a:pt x="371473" y="71437"/>
                  </a:lnTo>
                  <a:lnTo>
                    <a:pt x="300036" y="71437"/>
                  </a:lnTo>
                  <a:close/>
                  <a:moveTo>
                    <a:pt x="200024" y="0"/>
                  </a:moveTo>
                  <a:lnTo>
                    <a:pt x="271461" y="0"/>
                  </a:lnTo>
                  <a:lnTo>
                    <a:pt x="271461" y="71437"/>
                  </a:lnTo>
                  <a:lnTo>
                    <a:pt x="200024" y="71437"/>
                  </a:lnTo>
                  <a:close/>
                  <a:moveTo>
                    <a:pt x="100012" y="0"/>
                  </a:moveTo>
                  <a:lnTo>
                    <a:pt x="171449" y="0"/>
                  </a:lnTo>
                  <a:lnTo>
                    <a:pt x="171449" y="71437"/>
                  </a:lnTo>
                  <a:lnTo>
                    <a:pt x="100012" y="71437"/>
                  </a:lnTo>
                  <a:close/>
                  <a:moveTo>
                    <a:pt x="0" y="0"/>
                  </a:moveTo>
                  <a:lnTo>
                    <a:pt x="71437" y="0"/>
                  </a:lnTo>
                  <a:lnTo>
                    <a:pt x="71437" y="71437"/>
                  </a:lnTo>
                  <a:lnTo>
                    <a:pt x="0" y="714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4239C4DF-7778-0F3B-2C58-A8DA7350DA39}"/>
              </a:ext>
            </a:extLst>
          </p:cNvPr>
          <p:cNvGrpSpPr/>
          <p:nvPr/>
        </p:nvGrpSpPr>
        <p:grpSpPr>
          <a:xfrm>
            <a:off x="5978015" y="2394447"/>
            <a:ext cx="1296288" cy="235884"/>
            <a:chOff x="4824746" y="2504472"/>
            <a:chExt cx="948306" cy="172561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392333D7-9E60-A593-D915-16D05E4ACC16}"/>
                </a:ext>
              </a:extLst>
            </p:cNvPr>
            <p:cNvSpPr/>
            <p:nvPr/>
          </p:nvSpPr>
          <p:spPr>
            <a:xfrm>
              <a:off x="4824746" y="2504472"/>
              <a:ext cx="948306" cy="17256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9EF7ED5-4F30-5E25-65AC-868F6026BEE1}"/>
                </a:ext>
              </a:extLst>
            </p:cNvPr>
            <p:cNvSpPr/>
            <p:nvPr/>
          </p:nvSpPr>
          <p:spPr>
            <a:xfrm>
              <a:off x="4908658" y="2529872"/>
              <a:ext cx="788194" cy="124360"/>
            </a:xfrm>
            <a:custGeom>
              <a:avLst/>
              <a:gdLst>
                <a:gd name="connsiteX0" fmla="*/ 1000125 w 1071562"/>
                <a:gd name="connsiteY0" fmla="*/ 97632 h 169069"/>
                <a:gd name="connsiteX1" fmla="*/ 1071562 w 1071562"/>
                <a:gd name="connsiteY1" fmla="*/ 97632 h 169069"/>
                <a:gd name="connsiteX2" fmla="*/ 1071562 w 1071562"/>
                <a:gd name="connsiteY2" fmla="*/ 169069 h 169069"/>
                <a:gd name="connsiteX3" fmla="*/ 1000125 w 1071562"/>
                <a:gd name="connsiteY3" fmla="*/ 169069 h 169069"/>
                <a:gd name="connsiteX4" fmla="*/ 900108 w 1071562"/>
                <a:gd name="connsiteY4" fmla="*/ 97632 h 169069"/>
                <a:gd name="connsiteX5" fmla="*/ 971545 w 1071562"/>
                <a:gd name="connsiteY5" fmla="*/ 97632 h 169069"/>
                <a:gd name="connsiteX6" fmla="*/ 971545 w 1071562"/>
                <a:gd name="connsiteY6" fmla="*/ 169069 h 169069"/>
                <a:gd name="connsiteX7" fmla="*/ 900108 w 1071562"/>
                <a:gd name="connsiteY7" fmla="*/ 169069 h 169069"/>
                <a:gd name="connsiteX8" fmla="*/ 800096 w 1071562"/>
                <a:gd name="connsiteY8" fmla="*/ 97632 h 169069"/>
                <a:gd name="connsiteX9" fmla="*/ 871533 w 1071562"/>
                <a:gd name="connsiteY9" fmla="*/ 97632 h 169069"/>
                <a:gd name="connsiteX10" fmla="*/ 871533 w 1071562"/>
                <a:gd name="connsiteY10" fmla="*/ 169069 h 169069"/>
                <a:gd name="connsiteX11" fmla="*/ 800096 w 1071562"/>
                <a:gd name="connsiteY11" fmla="*/ 169069 h 169069"/>
                <a:gd name="connsiteX12" fmla="*/ 700084 w 1071562"/>
                <a:gd name="connsiteY12" fmla="*/ 97632 h 169069"/>
                <a:gd name="connsiteX13" fmla="*/ 771521 w 1071562"/>
                <a:gd name="connsiteY13" fmla="*/ 97632 h 169069"/>
                <a:gd name="connsiteX14" fmla="*/ 771521 w 1071562"/>
                <a:gd name="connsiteY14" fmla="*/ 169069 h 169069"/>
                <a:gd name="connsiteX15" fmla="*/ 700084 w 1071562"/>
                <a:gd name="connsiteY15" fmla="*/ 169069 h 169069"/>
                <a:gd name="connsiteX16" fmla="*/ 600072 w 1071562"/>
                <a:gd name="connsiteY16" fmla="*/ 97632 h 169069"/>
                <a:gd name="connsiteX17" fmla="*/ 671509 w 1071562"/>
                <a:gd name="connsiteY17" fmla="*/ 97632 h 169069"/>
                <a:gd name="connsiteX18" fmla="*/ 671509 w 1071562"/>
                <a:gd name="connsiteY18" fmla="*/ 169069 h 169069"/>
                <a:gd name="connsiteX19" fmla="*/ 600072 w 1071562"/>
                <a:gd name="connsiteY19" fmla="*/ 169069 h 169069"/>
                <a:gd name="connsiteX20" fmla="*/ 500060 w 1071562"/>
                <a:gd name="connsiteY20" fmla="*/ 97632 h 169069"/>
                <a:gd name="connsiteX21" fmla="*/ 571497 w 1071562"/>
                <a:gd name="connsiteY21" fmla="*/ 97632 h 169069"/>
                <a:gd name="connsiteX22" fmla="*/ 571497 w 1071562"/>
                <a:gd name="connsiteY22" fmla="*/ 169069 h 169069"/>
                <a:gd name="connsiteX23" fmla="*/ 500060 w 1071562"/>
                <a:gd name="connsiteY23" fmla="*/ 169069 h 169069"/>
                <a:gd name="connsiteX24" fmla="*/ 400048 w 1071562"/>
                <a:gd name="connsiteY24" fmla="*/ 97632 h 169069"/>
                <a:gd name="connsiteX25" fmla="*/ 471485 w 1071562"/>
                <a:gd name="connsiteY25" fmla="*/ 97632 h 169069"/>
                <a:gd name="connsiteX26" fmla="*/ 471485 w 1071562"/>
                <a:gd name="connsiteY26" fmla="*/ 169069 h 169069"/>
                <a:gd name="connsiteX27" fmla="*/ 400048 w 1071562"/>
                <a:gd name="connsiteY27" fmla="*/ 169069 h 169069"/>
                <a:gd name="connsiteX28" fmla="*/ 300036 w 1071562"/>
                <a:gd name="connsiteY28" fmla="*/ 97632 h 169069"/>
                <a:gd name="connsiteX29" fmla="*/ 371473 w 1071562"/>
                <a:gd name="connsiteY29" fmla="*/ 97632 h 169069"/>
                <a:gd name="connsiteX30" fmla="*/ 371473 w 1071562"/>
                <a:gd name="connsiteY30" fmla="*/ 169069 h 169069"/>
                <a:gd name="connsiteX31" fmla="*/ 300036 w 1071562"/>
                <a:gd name="connsiteY31" fmla="*/ 169069 h 169069"/>
                <a:gd name="connsiteX32" fmla="*/ 200024 w 1071562"/>
                <a:gd name="connsiteY32" fmla="*/ 97632 h 169069"/>
                <a:gd name="connsiteX33" fmla="*/ 271461 w 1071562"/>
                <a:gd name="connsiteY33" fmla="*/ 97632 h 169069"/>
                <a:gd name="connsiteX34" fmla="*/ 271461 w 1071562"/>
                <a:gd name="connsiteY34" fmla="*/ 169069 h 169069"/>
                <a:gd name="connsiteX35" fmla="*/ 200024 w 1071562"/>
                <a:gd name="connsiteY35" fmla="*/ 169069 h 169069"/>
                <a:gd name="connsiteX36" fmla="*/ 100012 w 1071562"/>
                <a:gd name="connsiteY36" fmla="*/ 97632 h 169069"/>
                <a:gd name="connsiteX37" fmla="*/ 171449 w 1071562"/>
                <a:gd name="connsiteY37" fmla="*/ 97632 h 169069"/>
                <a:gd name="connsiteX38" fmla="*/ 171449 w 1071562"/>
                <a:gd name="connsiteY38" fmla="*/ 169069 h 169069"/>
                <a:gd name="connsiteX39" fmla="*/ 100012 w 1071562"/>
                <a:gd name="connsiteY39" fmla="*/ 169069 h 169069"/>
                <a:gd name="connsiteX40" fmla="*/ 0 w 1071562"/>
                <a:gd name="connsiteY40" fmla="*/ 97632 h 169069"/>
                <a:gd name="connsiteX41" fmla="*/ 71437 w 1071562"/>
                <a:gd name="connsiteY41" fmla="*/ 97632 h 169069"/>
                <a:gd name="connsiteX42" fmla="*/ 71437 w 1071562"/>
                <a:gd name="connsiteY42" fmla="*/ 169069 h 169069"/>
                <a:gd name="connsiteX43" fmla="*/ 0 w 1071562"/>
                <a:gd name="connsiteY43" fmla="*/ 169069 h 169069"/>
                <a:gd name="connsiteX44" fmla="*/ 1000125 w 1071562"/>
                <a:gd name="connsiteY44" fmla="*/ 0 h 169069"/>
                <a:gd name="connsiteX45" fmla="*/ 1071562 w 1071562"/>
                <a:gd name="connsiteY45" fmla="*/ 0 h 169069"/>
                <a:gd name="connsiteX46" fmla="*/ 1071562 w 1071562"/>
                <a:gd name="connsiteY46" fmla="*/ 71437 h 169069"/>
                <a:gd name="connsiteX47" fmla="*/ 1000125 w 1071562"/>
                <a:gd name="connsiteY47" fmla="*/ 71437 h 169069"/>
                <a:gd name="connsiteX48" fmla="*/ 900108 w 1071562"/>
                <a:gd name="connsiteY48" fmla="*/ 0 h 169069"/>
                <a:gd name="connsiteX49" fmla="*/ 971545 w 1071562"/>
                <a:gd name="connsiteY49" fmla="*/ 0 h 169069"/>
                <a:gd name="connsiteX50" fmla="*/ 971545 w 1071562"/>
                <a:gd name="connsiteY50" fmla="*/ 71437 h 169069"/>
                <a:gd name="connsiteX51" fmla="*/ 900108 w 1071562"/>
                <a:gd name="connsiteY51" fmla="*/ 71437 h 169069"/>
                <a:gd name="connsiteX52" fmla="*/ 800096 w 1071562"/>
                <a:gd name="connsiteY52" fmla="*/ 0 h 169069"/>
                <a:gd name="connsiteX53" fmla="*/ 871533 w 1071562"/>
                <a:gd name="connsiteY53" fmla="*/ 0 h 169069"/>
                <a:gd name="connsiteX54" fmla="*/ 871533 w 1071562"/>
                <a:gd name="connsiteY54" fmla="*/ 71437 h 169069"/>
                <a:gd name="connsiteX55" fmla="*/ 800096 w 1071562"/>
                <a:gd name="connsiteY55" fmla="*/ 71437 h 169069"/>
                <a:gd name="connsiteX56" fmla="*/ 700084 w 1071562"/>
                <a:gd name="connsiteY56" fmla="*/ 0 h 169069"/>
                <a:gd name="connsiteX57" fmla="*/ 771521 w 1071562"/>
                <a:gd name="connsiteY57" fmla="*/ 0 h 169069"/>
                <a:gd name="connsiteX58" fmla="*/ 771521 w 1071562"/>
                <a:gd name="connsiteY58" fmla="*/ 71437 h 169069"/>
                <a:gd name="connsiteX59" fmla="*/ 700084 w 1071562"/>
                <a:gd name="connsiteY59" fmla="*/ 71437 h 169069"/>
                <a:gd name="connsiteX60" fmla="*/ 600072 w 1071562"/>
                <a:gd name="connsiteY60" fmla="*/ 0 h 169069"/>
                <a:gd name="connsiteX61" fmla="*/ 671509 w 1071562"/>
                <a:gd name="connsiteY61" fmla="*/ 0 h 169069"/>
                <a:gd name="connsiteX62" fmla="*/ 671509 w 1071562"/>
                <a:gd name="connsiteY62" fmla="*/ 71437 h 169069"/>
                <a:gd name="connsiteX63" fmla="*/ 600072 w 1071562"/>
                <a:gd name="connsiteY63" fmla="*/ 71437 h 169069"/>
                <a:gd name="connsiteX64" fmla="*/ 500060 w 1071562"/>
                <a:gd name="connsiteY64" fmla="*/ 0 h 169069"/>
                <a:gd name="connsiteX65" fmla="*/ 571497 w 1071562"/>
                <a:gd name="connsiteY65" fmla="*/ 0 h 169069"/>
                <a:gd name="connsiteX66" fmla="*/ 571497 w 1071562"/>
                <a:gd name="connsiteY66" fmla="*/ 71437 h 169069"/>
                <a:gd name="connsiteX67" fmla="*/ 500060 w 1071562"/>
                <a:gd name="connsiteY67" fmla="*/ 71437 h 169069"/>
                <a:gd name="connsiteX68" fmla="*/ 400048 w 1071562"/>
                <a:gd name="connsiteY68" fmla="*/ 0 h 169069"/>
                <a:gd name="connsiteX69" fmla="*/ 471485 w 1071562"/>
                <a:gd name="connsiteY69" fmla="*/ 0 h 169069"/>
                <a:gd name="connsiteX70" fmla="*/ 471485 w 1071562"/>
                <a:gd name="connsiteY70" fmla="*/ 71437 h 169069"/>
                <a:gd name="connsiteX71" fmla="*/ 400048 w 1071562"/>
                <a:gd name="connsiteY71" fmla="*/ 71437 h 169069"/>
                <a:gd name="connsiteX72" fmla="*/ 300036 w 1071562"/>
                <a:gd name="connsiteY72" fmla="*/ 0 h 169069"/>
                <a:gd name="connsiteX73" fmla="*/ 371473 w 1071562"/>
                <a:gd name="connsiteY73" fmla="*/ 0 h 169069"/>
                <a:gd name="connsiteX74" fmla="*/ 371473 w 1071562"/>
                <a:gd name="connsiteY74" fmla="*/ 71437 h 169069"/>
                <a:gd name="connsiteX75" fmla="*/ 300036 w 1071562"/>
                <a:gd name="connsiteY75" fmla="*/ 71437 h 169069"/>
                <a:gd name="connsiteX76" fmla="*/ 200024 w 1071562"/>
                <a:gd name="connsiteY76" fmla="*/ 0 h 169069"/>
                <a:gd name="connsiteX77" fmla="*/ 271461 w 1071562"/>
                <a:gd name="connsiteY77" fmla="*/ 0 h 169069"/>
                <a:gd name="connsiteX78" fmla="*/ 271461 w 1071562"/>
                <a:gd name="connsiteY78" fmla="*/ 71437 h 169069"/>
                <a:gd name="connsiteX79" fmla="*/ 200024 w 1071562"/>
                <a:gd name="connsiteY79" fmla="*/ 71437 h 169069"/>
                <a:gd name="connsiteX80" fmla="*/ 100012 w 1071562"/>
                <a:gd name="connsiteY80" fmla="*/ 0 h 169069"/>
                <a:gd name="connsiteX81" fmla="*/ 171449 w 1071562"/>
                <a:gd name="connsiteY81" fmla="*/ 0 h 169069"/>
                <a:gd name="connsiteX82" fmla="*/ 171449 w 1071562"/>
                <a:gd name="connsiteY82" fmla="*/ 71437 h 169069"/>
                <a:gd name="connsiteX83" fmla="*/ 100012 w 1071562"/>
                <a:gd name="connsiteY83" fmla="*/ 71437 h 169069"/>
                <a:gd name="connsiteX84" fmla="*/ 0 w 1071562"/>
                <a:gd name="connsiteY84" fmla="*/ 0 h 169069"/>
                <a:gd name="connsiteX85" fmla="*/ 71437 w 1071562"/>
                <a:gd name="connsiteY85" fmla="*/ 0 h 169069"/>
                <a:gd name="connsiteX86" fmla="*/ 71437 w 1071562"/>
                <a:gd name="connsiteY86" fmla="*/ 71437 h 169069"/>
                <a:gd name="connsiteX87" fmla="*/ 0 w 1071562"/>
                <a:gd name="connsiteY87" fmla="*/ 71437 h 169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1562" h="169069">
                  <a:moveTo>
                    <a:pt x="1000125" y="97632"/>
                  </a:moveTo>
                  <a:lnTo>
                    <a:pt x="1071562" y="97632"/>
                  </a:lnTo>
                  <a:lnTo>
                    <a:pt x="1071562" y="169069"/>
                  </a:lnTo>
                  <a:lnTo>
                    <a:pt x="1000125" y="169069"/>
                  </a:lnTo>
                  <a:close/>
                  <a:moveTo>
                    <a:pt x="900108" y="97632"/>
                  </a:moveTo>
                  <a:lnTo>
                    <a:pt x="971545" y="97632"/>
                  </a:lnTo>
                  <a:lnTo>
                    <a:pt x="971545" y="169069"/>
                  </a:lnTo>
                  <a:lnTo>
                    <a:pt x="900108" y="169069"/>
                  </a:lnTo>
                  <a:close/>
                  <a:moveTo>
                    <a:pt x="800096" y="97632"/>
                  </a:moveTo>
                  <a:lnTo>
                    <a:pt x="871533" y="97632"/>
                  </a:lnTo>
                  <a:lnTo>
                    <a:pt x="871533" y="169069"/>
                  </a:lnTo>
                  <a:lnTo>
                    <a:pt x="800096" y="169069"/>
                  </a:lnTo>
                  <a:close/>
                  <a:moveTo>
                    <a:pt x="700084" y="97632"/>
                  </a:moveTo>
                  <a:lnTo>
                    <a:pt x="771521" y="97632"/>
                  </a:lnTo>
                  <a:lnTo>
                    <a:pt x="771521" y="169069"/>
                  </a:lnTo>
                  <a:lnTo>
                    <a:pt x="700084" y="169069"/>
                  </a:lnTo>
                  <a:close/>
                  <a:moveTo>
                    <a:pt x="600072" y="97632"/>
                  </a:moveTo>
                  <a:lnTo>
                    <a:pt x="671509" y="97632"/>
                  </a:lnTo>
                  <a:lnTo>
                    <a:pt x="671509" y="169069"/>
                  </a:lnTo>
                  <a:lnTo>
                    <a:pt x="600072" y="169069"/>
                  </a:lnTo>
                  <a:close/>
                  <a:moveTo>
                    <a:pt x="500060" y="97632"/>
                  </a:moveTo>
                  <a:lnTo>
                    <a:pt x="571497" y="97632"/>
                  </a:lnTo>
                  <a:lnTo>
                    <a:pt x="571497" y="169069"/>
                  </a:lnTo>
                  <a:lnTo>
                    <a:pt x="500060" y="169069"/>
                  </a:lnTo>
                  <a:close/>
                  <a:moveTo>
                    <a:pt x="400048" y="97632"/>
                  </a:moveTo>
                  <a:lnTo>
                    <a:pt x="471485" y="97632"/>
                  </a:lnTo>
                  <a:lnTo>
                    <a:pt x="471485" y="169069"/>
                  </a:lnTo>
                  <a:lnTo>
                    <a:pt x="400048" y="169069"/>
                  </a:lnTo>
                  <a:close/>
                  <a:moveTo>
                    <a:pt x="300036" y="97632"/>
                  </a:moveTo>
                  <a:lnTo>
                    <a:pt x="371473" y="97632"/>
                  </a:lnTo>
                  <a:lnTo>
                    <a:pt x="371473" y="169069"/>
                  </a:lnTo>
                  <a:lnTo>
                    <a:pt x="300036" y="169069"/>
                  </a:lnTo>
                  <a:close/>
                  <a:moveTo>
                    <a:pt x="200024" y="97632"/>
                  </a:moveTo>
                  <a:lnTo>
                    <a:pt x="271461" y="97632"/>
                  </a:lnTo>
                  <a:lnTo>
                    <a:pt x="271461" y="169069"/>
                  </a:lnTo>
                  <a:lnTo>
                    <a:pt x="200024" y="169069"/>
                  </a:lnTo>
                  <a:close/>
                  <a:moveTo>
                    <a:pt x="100012" y="97632"/>
                  </a:moveTo>
                  <a:lnTo>
                    <a:pt x="171449" y="97632"/>
                  </a:lnTo>
                  <a:lnTo>
                    <a:pt x="171449" y="169069"/>
                  </a:lnTo>
                  <a:lnTo>
                    <a:pt x="100012" y="169069"/>
                  </a:lnTo>
                  <a:close/>
                  <a:moveTo>
                    <a:pt x="0" y="97632"/>
                  </a:moveTo>
                  <a:lnTo>
                    <a:pt x="71437" y="97632"/>
                  </a:lnTo>
                  <a:lnTo>
                    <a:pt x="71437" y="169069"/>
                  </a:lnTo>
                  <a:lnTo>
                    <a:pt x="0" y="169069"/>
                  </a:lnTo>
                  <a:close/>
                  <a:moveTo>
                    <a:pt x="1000125" y="0"/>
                  </a:moveTo>
                  <a:lnTo>
                    <a:pt x="1071562" y="0"/>
                  </a:lnTo>
                  <a:lnTo>
                    <a:pt x="1071562" y="71437"/>
                  </a:lnTo>
                  <a:lnTo>
                    <a:pt x="1000125" y="71437"/>
                  </a:lnTo>
                  <a:close/>
                  <a:moveTo>
                    <a:pt x="900108" y="0"/>
                  </a:moveTo>
                  <a:lnTo>
                    <a:pt x="971545" y="0"/>
                  </a:lnTo>
                  <a:lnTo>
                    <a:pt x="971545" y="71437"/>
                  </a:lnTo>
                  <a:lnTo>
                    <a:pt x="900108" y="71437"/>
                  </a:lnTo>
                  <a:close/>
                  <a:moveTo>
                    <a:pt x="800096" y="0"/>
                  </a:moveTo>
                  <a:lnTo>
                    <a:pt x="871533" y="0"/>
                  </a:lnTo>
                  <a:lnTo>
                    <a:pt x="871533" y="71437"/>
                  </a:lnTo>
                  <a:lnTo>
                    <a:pt x="800096" y="71437"/>
                  </a:lnTo>
                  <a:close/>
                  <a:moveTo>
                    <a:pt x="700084" y="0"/>
                  </a:moveTo>
                  <a:lnTo>
                    <a:pt x="771521" y="0"/>
                  </a:lnTo>
                  <a:lnTo>
                    <a:pt x="771521" y="71437"/>
                  </a:lnTo>
                  <a:lnTo>
                    <a:pt x="700084" y="71437"/>
                  </a:lnTo>
                  <a:close/>
                  <a:moveTo>
                    <a:pt x="600072" y="0"/>
                  </a:moveTo>
                  <a:lnTo>
                    <a:pt x="671509" y="0"/>
                  </a:lnTo>
                  <a:lnTo>
                    <a:pt x="671509" y="71437"/>
                  </a:lnTo>
                  <a:lnTo>
                    <a:pt x="600072" y="71437"/>
                  </a:lnTo>
                  <a:close/>
                  <a:moveTo>
                    <a:pt x="500060" y="0"/>
                  </a:moveTo>
                  <a:lnTo>
                    <a:pt x="571497" y="0"/>
                  </a:lnTo>
                  <a:lnTo>
                    <a:pt x="571497" y="71437"/>
                  </a:lnTo>
                  <a:lnTo>
                    <a:pt x="500060" y="71437"/>
                  </a:lnTo>
                  <a:close/>
                  <a:moveTo>
                    <a:pt x="400048" y="0"/>
                  </a:moveTo>
                  <a:lnTo>
                    <a:pt x="471485" y="0"/>
                  </a:lnTo>
                  <a:lnTo>
                    <a:pt x="471485" y="71437"/>
                  </a:lnTo>
                  <a:lnTo>
                    <a:pt x="400048" y="71437"/>
                  </a:lnTo>
                  <a:close/>
                  <a:moveTo>
                    <a:pt x="300036" y="0"/>
                  </a:moveTo>
                  <a:lnTo>
                    <a:pt x="371473" y="0"/>
                  </a:lnTo>
                  <a:lnTo>
                    <a:pt x="371473" y="71437"/>
                  </a:lnTo>
                  <a:lnTo>
                    <a:pt x="300036" y="71437"/>
                  </a:lnTo>
                  <a:close/>
                  <a:moveTo>
                    <a:pt x="200024" y="0"/>
                  </a:moveTo>
                  <a:lnTo>
                    <a:pt x="271461" y="0"/>
                  </a:lnTo>
                  <a:lnTo>
                    <a:pt x="271461" y="71437"/>
                  </a:lnTo>
                  <a:lnTo>
                    <a:pt x="200024" y="71437"/>
                  </a:lnTo>
                  <a:close/>
                  <a:moveTo>
                    <a:pt x="100012" y="0"/>
                  </a:moveTo>
                  <a:lnTo>
                    <a:pt x="171449" y="0"/>
                  </a:lnTo>
                  <a:lnTo>
                    <a:pt x="171449" y="71437"/>
                  </a:lnTo>
                  <a:lnTo>
                    <a:pt x="100012" y="71437"/>
                  </a:lnTo>
                  <a:close/>
                  <a:moveTo>
                    <a:pt x="0" y="0"/>
                  </a:moveTo>
                  <a:lnTo>
                    <a:pt x="71437" y="0"/>
                  </a:lnTo>
                  <a:lnTo>
                    <a:pt x="71437" y="71437"/>
                  </a:lnTo>
                  <a:lnTo>
                    <a:pt x="0" y="714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861F3FAD-A839-1AAA-B650-6A43E9C9F389}"/>
              </a:ext>
            </a:extLst>
          </p:cNvPr>
          <p:cNvGrpSpPr/>
          <p:nvPr/>
        </p:nvGrpSpPr>
        <p:grpSpPr>
          <a:xfrm>
            <a:off x="413232" y="3074824"/>
            <a:ext cx="2166066" cy="211334"/>
            <a:chOff x="5827252" y="2275872"/>
            <a:chExt cx="1768661" cy="172561"/>
          </a:xfrm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B1C1E24B-F5AA-12D5-4548-405FE2595A7E}"/>
                </a:ext>
              </a:extLst>
            </p:cNvPr>
            <p:cNvSpPr/>
            <p:nvPr/>
          </p:nvSpPr>
          <p:spPr>
            <a:xfrm>
              <a:off x="5827252" y="2275872"/>
              <a:ext cx="1768661" cy="17256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09221BD8-6DA3-9F3E-EB87-B1E310A955A9}"/>
                </a:ext>
              </a:extLst>
            </p:cNvPr>
            <p:cNvSpPr/>
            <p:nvPr/>
          </p:nvSpPr>
          <p:spPr>
            <a:xfrm>
              <a:off x="5863540" y="2301272"/>
              <a:ext cx="788194" cy="124360"/>
            </a:xfrm>
            <a:custGeom>
              <a:avLst/>
              <a:gdLst>
                <a:gd name="connsiteX0" fmla="*/ 1000125 w 1071562"/>
                <a:gd name="connsiteY0" fmla="*/ 97632 h 169069"/>
                <a:gd name="connsiteX1" fmla="*/ 1071562 w 1071562"/>
                <a:gd name="connsiteY1" fmla="*/ 97632 h 169069"/>
                <a:gd name="connsiteX2" fmla="*/ 1071562 w 1071562"/>
                <a:gd name="connsiteY2" fmla="*/ 169069 h 169069"/>
                <a:gd name="connsiteX3" fmla="*/ 1000125 w 1071562"/>
                <a:gd name="connsiteY3" fmla="*/ 169069 h 169069"/>
                <a:gd name="connsiteX4" fmla="*/ 900108 w 1071562"/>
                <a:gd name="connsiteY4" fmla="*/ 97632 h 169069"/>
                <a:gd name="connsiteX5" fmla="*/ 971545 w 1071562"/>
                <a:gd name="connsiteY5" fmla="*/ 97632 h 169069"/>
                <a:gd name="connsiteX6" fmla="*/ 971545 w 1071562"/>
                <a:gd name="connsiteY6" fmla="*/ 169069 h 169069"/>
                <a:gd name="connsiteX7" fmla="*/ 900108 w 1071562"/>
                <a:gd name="connsiteY7" fmla="*/ 169069 h 169069"/>
                <a:gd name="connsiteX8" fmla="*/ 800096 w 1071562"/>
                <a:gd name="connsiteY8" fmla="*/ 97632 h 169069"/>
                <a:gd name="connsiteX9" fmla="*/ 871533 w 1071562"/>
                <a:gd name="connsiteY9" fmla="*/ 97632 h 169069"/>
                <a:gd name="connsiteX10" fmla="*/ 871533 w 1071562"/>
                <a:gd name="connsiteY10" fmla="*/ 169069 h 169069"/>
                <a:gd name="connsiteX11" fmla="*/ 800096 w 1071562"/>
                <a:gd name="connsiteY11" fmla="*/ 169069 h 169069"/>
                <a:gd name="connsiteX12" fmla="*/ 700084 w 1071562"/>
                <a:gd name="connsiteY12" fmla="*/ 97632 h 169069"/>
                <a:gd name="connsiteX13" fmla="*/ 771521 w 1071562"/>
                <a:gd name="connsiteY13" fmla="*/ 97632 h 169069"/>
                <a:gd name="connsiteX14" fmla="*/ 771521 w 1071562"/>
                <a:gd name="connsiteY14" fmla="*/ 169069 h 169069"/>
                <a:gd name="connsiteX15" fmla="*/ 700084 w 1071562"/>
                <a:gd name="connsiteY15" fmla="*/ 169069 h 169069"/>
                <a:gd name="connsiteX16" fmla="*/ 600072 w 1071562"/>
                <a:gd name="connsiteY16" fmla="*/ 97632 h 169069"/>
                <a:gd name="connsiteX17" fmla="*/ 671509 w 1071562"/>
                <a:gd name="connsiteY17" fmla="*/ 97632 h 169069"/>
                <a:gd name="connsiteX18" fmla="*/ 671509 w 1071562"/>
                <a:gd name="connsiteY18" fmla="*/ 169069 h 169069"/>
                <a:gd name="connsiteX19" fmla="*/ 600072 w 1071562"/>
                <a:gd name="connsiteY19" fmla="*/ 169069 h 169069"/>
                <a:gd name="connsiteX20" fmla="*/ 500060 w 1071562"/>
                <a:gd name="connsiteY20" fmla="*/ 97632 h 169069"/>
                <a:gd name="connsiteX21" fmla="*/ 571497 w 1071562"/>
                <a:gd name="connsiteY21" fmla="*/ 97632 h 169069"/>
                <a:gd name="connsiteX22" fmla="*/ 571497 w 1071562"/>
                <a:gd name="connsiteY22" fmla="*/ 169069 h 169069"/>
                <a:gd name="connsiteX23" fmla="*/ 500060 w 1071562"/>
                <a:gd name="connsiteY23" fmla="*/ 169069 h 169069"/>
                <a:gd name="connsiteX24" fmla="*/ 400048 w 1071562"/>
                <a:gd name="connsiteY24" fmla="*/ 97632 h 169069"/>
                <a:gd name="connsiteX25" fmla="*/ 471485 w 1071562"/>
                <a:gd name="connsiteY25" fmla="*/ 97632 h 169069"/>
                <a:gd name="connsiteX26" fmla="*/ 471485 w 1071562"/>
                <a:gd name="connsiteY26" fmla="*/ 169069 h 169069"/>
                <a:gd name="connsiteX27" fmla="*/ 400048 w 1071562"/>
                <a:gd name="connsiteY27" fmla="*/ 169069 h 169069"/>
                <a:gd name="connsiteX28" fmla="*/ 300036 w 1071562"/>
                <a:gd name="connsiteY28" fmla="*/ 97632 h 169069"/>
                <a:gd name="connsiteX29" fmla="*/ 371473 w 1071562"/>
                <a:gd name="connsiteY29" fmla="*/ 97632 h 169069"/>
                <a:gd name="connsiteX30" fmla="*/ 371473 w 1071562"/>
                <a:gd name="connsiteY30" fmla="*/ 169069 h 169069"/>
                <a:gd name="connsiteX31" fmla="*/ 300036 w 1071562"/>
                <a:gd name="connsiteY31" fmla="*/ 169069 h 169069"/>
                <a:gd name="connsiteX32" fmla="*/ 200024 w 1071562"/>
                <a:gd name="connsiteY32" fmla="*/ 97632 h 169069"/>
                <a:gd name="connsiteX33" fmla="*/ 271461 w 1071562"/>
                <a:gd name="connsiteY33" fmla="*/ 97632 h 169069"/>
                <a:gd name="connsiteX34" fmla="*/ 271461 w 1071562"/>
                <a:gd name="connsiteY34" fmla="*/ 169069 h 169069"/>
                <a:gd name="connsiteX35" fmla="*/ 200024 w 1071562"/>
                <a:gd name="connsiteY35" fmla="*/ 169069 h 169069"/>
                <a:gd name="connsiteX36" fmla="*/ 100012 w 1071562"/>
                <a:gd name="connsiteY36" fmla="*/ 97632 h 169069"/>
                <a:gd name="connsiteX37" fmla="*/ 171449 w 1071562"/>
                <a:gd name="connsiteY37" fmla="*/ 97632 h 169069"/>
                <a:gd name="connsiteX38" fmla="*/ 171449 w 1071562"/>
                <a:gd name="connsiteY38" fmla="*/ 169069 h 169069"/>
                <a:gd name="connsiteX39" fmla="*/ 100012 w 1071562"/>
                <a:gd name="connsiteY39" fmla="*/ 169069 h 169069"/>
                <a:gd name="connsiteX40" fmla="*/ 0 w 1071562"/>
                <a:gd name="connsiteY40" fmla="*/ 97632 h 169069"/>
                <a:gd name="connsiteX41" fmla="*/ 71437 w 1071562"/>
                <a:gd name="connsiteY41" fmla="*/ 97632 h 169069"/>
                <a:gd name="connsiteX42" fmla="*/ 71437 w 1071562"/>
                <a:gd name="connsiteY42" fmla="*/ 169069 h 169069"/>
                <a:gd name="connsiteX43" fmla="*/ 0 w 1071562"/>
                <a:gd name="connsiteY43" fmla="*/ 169069 h 169069"/>
                <a:gd name="connsiteX44" fmla="*/ 1000125 w 1071562"/>
                <a:gd name="connsiteY44" fmla="*/ 0 h 169069"/>
                <a:gd name="connsiteX45" fmla="*/ 1071562 w 1071562"/>
                <a:gd name="connsiteY45" fmla="*/ 0 h 169069"/>
                <a:gd name="connsiteX46" fmla="*/ 1071562 w 1071562"/>
                <a:gd name="connsiteY46" fmla="*/ 71437 h 169069"/>
                <a:gd name="connsiteX47" fmla="*/ 1000125 w 1071562"/>
                <a:gd name="connsiteY47" fmla="*/ 71437 h 169069"/>
                <a:gd name="connsiteX48" fmla="*/ 900108 w 1071562"/>
                <a:gd name="connsiteY48" fmla="*/ 0 h 169069"/>
                <a:gd name="connsiteX49" fmla="*/ 971545 w 1071562"/>
                <a:gd name="connsiteY49" fmla="*/ 0 h 169069"/>
                <a:gd name="connsiteX50" fmla="*/ 971545 w 1071562"/>
                <a:gd name="connsiteY50" fmla="*/ 71437 h 169069"/>
                <a:gd name="connsiteX51" fmla="*/ 900108 w 1071562"/>
                <a:gd name="connsiteY51" fmla="*/ 71437 h 169069"/>
                <a:gd name="connsiteX52" fmla="*/ 800096 w 1071562"/>
                <a:gd name="connsiteY52" fmla="*/ 0 h 169069"/>
                <a:gd name="connsiteX53" fmla="*/ 871533 w 1071562"/>
                <a:gd name="connsiteY53" fmla="*/ 0 h 169069"/>
                <a:gd name="connsiteX54" fmla="*/ 871533 w 1071562"/>
                <a:gd name="connsiteY54" fmla="*/ 71437 h 169069"/>
                <a:gd name="connsiteX55" fmla="*/ 800096 w 1071562"/>
                <a:gd name="connsiteY55" fmla="*/ 71437 h 169069"/>
                <a:gd name="connsiteX56" fmla="*/ 700084 w 1071562"/>
                <a:gd name="connsiteY56" fmla="*/ 0 h 169069"/>
                <a:gd name="connsiteX57" fmla="*/ 771521 w 1071562"/>
                <a:gd name="connsiteY57" fmla="*/ 0 h 169069"/>
                <a:gd name="connsiteX58" fmla="*/ 771521 w 1071562"/>
                <a:gd name="connsiteY58" fmla="*/ 71437 h 169069"/>
                <a:gd name="connsiteX59" fmla="*/ 700084 w 1071562"/>
                <a:gd name="connsiteY59" fmla="*/ 71437 h 169069"/>
                <a:gd name="connsiteX60" fmla="*/ 600072 w 1071562"/>
                <a:gd name="connsiteY60" fmla="*/ 0 h 169069"/>
                <a:gd name="connsiteX61" fmla="*/ 671509 w 1071562"/>
                <a:gd name="connsiteY61" fmla="*/ 0 h 169069"/>
                <a:gd name="connsiteX62" fmla="*/ 671509 w 1071562"/>
                <a:gd name="connsiteY62" fmla="*/ 71437 h 169069"/>
                <a:gd name="connsiteX63" fmla="*/ 600072 w 1071562"/>
                <a:gd name="connsiteY63" fmla="*/ 71437 h 169069"/>
                <a:gd name="connsiteX64" fmla="*/ 500060 w 1071562"/>
                <a:gd name="connsiteY64" fmla="*/ 0 h 169069"/>
                <a:gd name="connsiteX65" fmla="*/ 571497 w 1071562"/>
                <a:gd name="connsiteY65" fmla="*/ 0 h 169069"/>
                <a:gd name="connsiteX66" fmla="*/ 571497 w 1071562"/>
                <a:gd name="connsiteY66" fmla="*/ 71437 h 169069"/>
                <a:gd name="connsiteX67" fmla="*/ 500060 w 1071562"/>
                <a:gd name="connsiteY67" fmla="*/ 71437 h 169069"/>
                <a:gd name="connsiteX68" fmla="*/ 400048 w 1071562"/>
                <a:gd name="connsiteY68" fmla="*/ 0 h 169069"/>
                <a:gd name="connsiteX69" fmla="*/ 471485 w 1071562"/>
                <a:gd name="connsiteY69" fmla="*/ 0 h 169069"/>
                <a:gd name="connsiteX70" fmla="*/ 471485 w 1071562"/>
                <a:gd name="connsiteY70" fmla="*/ 71437 h 169069"/>
                <a:gd name="connsiteX71" fmla="*/ 400048 w 1071562"/>
                <a:gd name="connsiteY71" fmla="*/ 71437 h 169069"/>
                <a:gd name="connsiteX72" fmla="*/ 300036 w 1071562"/>
                <a:gd name="connsiteY72" fmla="*/ 0 h 169069"/>
                <a:gd name="connsiteX73" fmla="*/ 371473 w 1071562"/>
                <a:gd name="connsiteY73" fmla="*/ 0 h 169069"/>
                <a:gd name="connsiteX74" fmla="*/ 371473 w 1071562"/>
                <a:gd name="connsiteY74" fmla="*/ 71437 h 169069"/>
                <a:gd name="connsiteX75" fmla="*/ 300036 w 1071562"/>
                <a:gd name="connsiteY75" fmla="*/ 71437 h 169069"/>
                <a:gd name="connsiteX76" fmla="*/ 200024 w 1071562"/>
                <a:gd name="connsiteY76" fmla="*/ 0 h 169069"/>
                <a:gd name="connsiteX77" fmla="*/ 271461 w 1071562"/>
                <a:gd name="connsiteY77" fmla="*/ 0 h 169069"/>
                <a:gd name="connsiteX78" fmla="*/ 271461 w 1071562"/>
                <a:gd name="connsiteY78" fmla="*/ 71437 h 169069"/>
                <a:gd name="connsiteX79" fmla="*/ 200024 w 1071562"/>
                <a:gd name="connsiteY79" fmla="*/ 71437 h 169069"/>
                <a:gd name="connsiteX80" fmla="*/ 100012 w 1071562"/>
                <a:gd name="connsiteY80" fmla="*/ 0 h 169069"/>
                <a:gd name="connsiteX81" fmla="*/ 171449 w 1071562"/>
                <a:gd name="connsiteY81" fmla="*/ 0 h 169069"/>
                <a:gd name="connsiteX82" fmla="*/ 171449 w 1071562"/>
                <a:gd name="connsiteY82" fmla="*/ 71437 h 169069"/>
                <a:gd name="connsiteX83" fmla="*/ 100012 w 1071562"/>
                <a:gd name="connsiteY83" fmla="*/ 71437 h 169069"/>
                <a:gd name="connsiteX84" fmla="*/ 0 w 1071562"/>
                <a:gd name="connsiteY84" fmla="*/ 0 h 169069"/>
                <a:gd name="connsiteX85" fmla="*/ 71437 w 1071562"/>
                <a:gd name="connsiteY85" fmla="*/ 0 h 169069"/>
                <a:gd name="connsiteX86" fmla="*/ 71437 w 1071562"/>
                <a:gd name="connsiteY86" fmla="*/ 71437 h 169069"/>
                <a:gd name="connsiteX87" fmla="*/ 0 w 1071562"/>
                <a:gd name="connsiteY87" fmla="*/ 71437 h 169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1562" h="169069">
                  <a:moveTo>
                    <a:pt x="1000125" y="97632"/>
                  </a:moveTo>
                  <a:lnTo>
                    <a:pt x="1071562" y="97632"/>
                  </a:lnTo>
                  <a:lnTo>
                    <a:pt x="1071562" y="169069"/>
                  </a:lnTo>
                  <a:lnTo>
                    <a:pt x="1000125" y="169069"/>
                  </a:lnTo>
                  <a:close/>
                  <a:moveTo>
                    <a:pt x="900108" y="97632"/>
                  </a:moveTo>
                  <a:lnTo>
                    <a:pt x="971545" y="97632"/>
                  </a:lnTo>
                  <a:lnTo>
                    <a:pt x="971545" y="169069"/>
                  </a:lnTo>
                  <a:lnTo>
                    <a:pt x="900108" y="169069"/>
                  </a:lnTo>
                  <a:close/>
                  <a:moveTo>
                    <a:pt x="800096" y="97632"/>
                  </a:moveTo>
                  <a:lnTo>
                    <a:pt x="871533" y="97632"/>
                  </a:lnTo>
                  <a:lnTo>
                    <a:pt x="871533" y="169069"/>
                  </a:lnTo>
                  <a:lnTo>
                    <a:pt x="800096" y="169069"/>
                  </a:lnTo>
                  <a:close/>
                  <a:moveTo>
                    <a:pt x="700084" y="97632"/>
                  </a:moveTo>
                  <a:lnTo>
                    <a:pt x="771521" y="97632"/>
                  </a:lnTo>
                  <a:lnTo>
                    <a:pt x="771521" y="169069"/>
                  </a:lnTo>
                  <a:lnTo>
                    <a:pt x="700084" y="169069"/>
                  </a:lnTo>
                  <a:close/>
                  <a:moveTo>
                    <a:pt x="600072" y="97632"/>
                  </a:moveTo>
                  <a:lnTo>
                    <a:pt x="671509" y="97632"/>
                  </a:lnTo>
                  <a:lnTo>
                    <a:pt x="671509" y="169069"/>
                  </a:lnTo>
                  <a:lnTo>
                    <a:pt x="600072" y="169069"/>
                  </a:lnTo>
                  <a:close/>
                  <a:moveTo>
                    <a:pt x="500060" y="97632"/>
                  </a:moveTo>
                  <a:lnTo>
                    <a:pt x="571497" y="97632"/>
                  </a:lnTo>
                  <a:lnTo>
                    <a:pt x="571497" y="169069"/>
                  </a:lnTo>
                  <a:lnTo>
                    <a:pt x="500060" y="169069"/>
                  </a:lnTo>
                  <a:close/>
                  <a:moveTo>
                    <a:pt x="400048" y="97632"/>
                  </a:moveTo>
                  <a:lnTo>
                    <a:pt x="471485" y="97632"/>
                  </a:lnTo>
                  <a:lnTo>
                    <a:pt x="471485" y="169069"/>
                  </a:lnTo>
                  <a:lnTo>
                    <a:pt x="400048" y="169069"/>
                  </a:lnTo>
                  <a:close/>
                  <a:moveTo>
                    <a:pt x="300036" y="97632"/>
                  </a:moveTo>
                  <a:lnTo>
                    <a:pt x="371473" y="97632"/>
                  </a:lnTo>
                  <a:lnTo>
                    <a:pt x="371473" y="169069"/>
                  </a:lnTo>
                  <a:lnTo>
                    <a:pt x="300036" y="169069"/>
                  </a:lnTo>
                  <a:close/>
                  <a:moveTo>
                    <a:pt x="200024" y="97632"/>
                  </a:moveTo>
                  <a:lnTo>
                    <a:pt x="271461" y="97632"/>
                  </a:lnTo>
                  <a:lnTo>
                    <a:pt x="271461" y="169069"/>
                  </a:lnTo>
                  <a:lnTo>
                    <a:pt x="200024" y="169069"/>
                  </a:lnTo>
                  <a:close/>
                  <a:moveTo>
                    <a:pt x="100012" y="97632"/>
                  </a:moveTo>
                  <a:lnTo>
                    <a:pt x="171449" y="97632"/>
                  </a:lnTo>
                  <a:lnTo>
                    <a:pt x="171449" y="169069"/>
                  </a:lnTo>
                  <a:lnTo>
                    <a:pt x="100012" y="169069"/>
                  </a:lnTo>
                  <a:close/>
                  <a:moveTo>
                    <a:pt x="0" y="97632"/>
                  </a:moveTo>
                  <a:lnTo>
                    <a:pt x="71437" y="97632"/>
                  </a:lnTo>
                  <a:lnTo>
                    <a:pt x="71437" y="169069"/>
                  </a:lnTo>
                  <a:lnTo>
                    <a:pt x="0" y="169069"/>
                  </a:lnTo>
                  <a:close/>
                  <a:moveTo>
                    <a:pt x="1000125" y="0"/>
                  </a:moveTo>
                  <a:lnTo>
                    <a:pt x="1071562" y="0"/>
                  </a:lnTo>
                  <a:lnTo>
                    <a:pt x="1071562" y="71437"/>
                  </a:lnTo>
                  <a:lnTo>
                    <a:pt x="1000125" y="71437"/>
                  </a:lnTo>
                  <a:close/>
                  <a:moveTo>
                    <a:pt x="900108" y="0"/>
                  </a:moveTo>
                  <a:lnTo>
                    <a:pt x="971545" y="0"/>
                  </a:lnTo>
                  <a:lnTo>
                    <a:pt x="971545" y="71437"/>
                  </a:lnTo>
                  <a:lnTo>
                    <a:pt x="900108" y="71437"/>
                  </a:lnTo>
                  <a:close/>
                  <a:moveTo>
                    <a:pt x="800096" y="0"/>
                  </a:moveTo>
                  <a:lnTo>
                    <a:pt x="871533" y="0"/>
                  </a:lnTo>
                  <a:lnTo>
                    <a:pt x="871533" y="71437"/>
                  </a:lnTo>
                  <a:lnTo>
                    <a:pt x="800096" y="71437"/>
                  </a:lnTo>
                  <a:close/>
                  <a:moveTo>
                    <a:pt x="700084" y="0"/>
                  </a:moveTo>
                  <a:lnTo>
                    <a:pt x="771521" y="0"/>
                  </a:lnTo>
                  <a:lnTo>
                    <a:pt x="771521" y="71437"/>
                  </a:lnTo>
                  <a:lnTo>
                    <a:pt x="700084" y="71437"/>
                  </a:lnTo>
                  <a:close/>
                  <a:moveTo>
                    <a:pt x="600072" y="0"/>
                  </a:moveTo>
                  <a:lnTo>
                    <a:pt x="671509" y="0"/>
                  </a:lnTo>
                  <a:lnTo>
                    <a:pt x="671509" y="71437"/>
                  </a:lnTo>
                  <a:lnTo>
                    <a:pt x="600072" y="71437"/>
                  </a:lnTo>
                  <a:close/>
                  <a:moveTo>
                    <a:pt x="500060" y="0"/>
                  </a:moveTo>
                  <a:lnTo>
                    <a:pt x="571497" y="0"/>
                  </a:lnTo>
                  <a:lnTo>
                    <a:pt x="571497" y="71437"/>
                  </a:lnTo>
                  <a:lnTo>
                    <a:pt x="500060" y="71437"/>
                  </a:lnTo>
                  <a:close/>
                  <a:moveTo>
                    <a:pt x="400048" y="0"/>
                  </a:moveTo>
                  <a:lnTo>
                    <a:pt x="471485" y="0"/>
                  </a:lnTo>
                  <a:lnTo>
                    <a:pt x="471485" y="71437"/>
                  </a:lnTo>
                  <a:lnTo>
                    <a:pt x="400048" y="71437"/>
                  </a:lnTo>
                  <a:close/>
                  <a:moveTo>
                    <a:pt x="300036" y="0"/>
                  </a:moveTo>
                  <a:lnTo>
                    <a:pt x="371473" y="0"/>
                  </a:lnTo>
                  <a:lnTo>
                    <a:pt x="371473" y="71437"/>
                  </a:lnTo>
                  <a:lnTo>
                    <a:pt x="300036" y="71437"/>
                  </a:lnTo>
                  <a:close/>
                  <a:moveTo>
                    <a:pt x="200024" y="0"/>
                  </a:moveTo>
                  <a:lnTo>
                    <a:pt x="271461" y="0"/>
                  </a:lnTo>
                  <a:lnTo>
                    <a:pt x="271461" y="71437"/>
                  </a:lnTo>
                  <a:lnTo>
                    <a:pt x="200024" y="71437"/>
                  </a:lnTo>
                  <a:close/>
                  <a:moveTo>
                    <a:pt x="100012" y="0"/>
                  </a:moveTo>
                  <a:lnTo>
                    <a:pt x="171449" y="0"/>
                  </a:lnTo>
                  <a:lnTo>
                    <a:pt x="171449" y="71437"/>
                  </a:lnTo>
                  <a:lnTo>
                    <a:pt x="100012" y="71437"/>
                  </a:lnTo>
                  <a:close/>
                  <a:moveTo>
                    <a:pt x="0" y="0"/>
                  </a:moveTo>
                  <a:lnTo>
                    <a:pt x="71437" y="0"/>
                  </a:lnTo>
                  <a:lnTo>
                    <a:pt x="71437" y="71437"/>
                  </a:lnTo>
                  <a:lnTo>
                    <a:pt x="0" y="714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2EB6A25-9FF9-3A75-8E54-956DCC113882}"/>
                </a:ext>
              </a:extLst>
            </p:cNvPr>
            <p:cNvSpPr/>
            <p:nvPr/>
          </p:nvSpPr>
          <p:spPr>
            <a:xfrm>
              <a:off x="6774765" y="2301272"/>
              <a:ext cx="788194" cy="124360"/>
            </a:xfrm>
            <a:custGeom>
              <a:avLst/>
              <a:gdLst>
                <a:gd name="connsiteX0" fmla="*/ 1000125 w 1071562"/>
                <a:gd name="connsiteY0" fmla="*/ 97632 h 169069"/>
                <a:gd name="connsiteX1" fmla="*/ 1071562 w 1071562"/>
                <a:gd name="connsiteY1" fmla="*/ 97632 h 169069"/>
                <a:gd name="connsiteX2" fmla="*/ 1071562 w 1071562"/>
                <a:gd name="connsiteY2" fmla="*/ 169069 h 169069"/>
                <a:gd name="connsiteX3" fmla="*/ 1000125 w 1071562"/>
                <a:gd name="connsiteY3" fmla="*/ 169069 h 169069"/>
                <a:gd name="connsiteX4" fmla="*/ 900108 w 1071562"/>
                <a:gd name="connsiteY4" fmla="*/ 97632 h 169069"/>
                <a:gd name="connsiteX5" fmla="*/ 971545 w 1071562"/>
                <a:gd name="connsiteY5" fmla="*/ 97632 h 169069"/>
                <a:gd name="connsiteX6" fmla="*/ 971545 w 1071562"/>
                <a:gd name="connsiteY6" fmla="*/ 169069 h 169069"/>
                <a:gd name="connsiteX7" fmla="*/ 900108 w 1071562"/>
                <a:gd name="connsiteY7" fmla="*/ 169069 h 169069"/>
                <a:gd name="connsiteX8" fmla="*/ 800096 w 1071562"/>
                <a:gd name="connsiteY8" fmla="*/ 97632 h 169069"/>
                <a:gd name="connsiteX9" fmla="*/ 871533 w 1071562"/>
                <a:gd name="connsiteY9" fmla="*/ 97632 h 169069"/>
                <a:gd name="connsiteX10" fmla="*/ 871533 w 1071562"/>
                <a:gd name="connsiteY10" fmla="*/ 169069 h 169069"/>
                <a:gd name="connsiteX11" fmla="*/ 800096 w 1071562"/>
                <a:gd name="connsiteY11" fmla="*/ 169069 h 169069"/>
                <a:gd name="connsiteX12" fmla="*/ 700084 w 1071562"/>
                <a:gd name="connsiteY12" fmla="*/ 97632 h 169069"/>
                <a:gd name="connsiteX13" fmla="*/ 771521 w 1071562"/>
                <a:gd name="connsiteY13" fmla="*/ 97632 h 169069"/>
                <a:gd name="connsiteX14" fmla="*/ 771521 w 1071562"/>
                <a:gd name="connsiteY14" fmla="*/ 169069 h 169069"/>
                <a:gd name="connsiteX15" fmla="*/ 700084 w 1071562"/>
                <a:gd name="connsiteY15" fmla="*/ 169069 h 169069"/>
                <a:gd name="connsiteX16" fmla="*/ 600072 w 1071562"/>
                <a:gd name="connsiteY16" fmla="*/ 97632 h 169069"/>
                <a:gd name="connsiteX17" fmla="*/ 671509 w 1071562"/>
                <a:gd name="connsiteY17" fmla="*/ 97632 h 169069"/>
                <a:gd name="connsiteX18" fmla="*/ 671509 w 1071562"/>
                <a:gd name="connsiteY18" fmla="*/ 169069 h 169069"/>
                <a:gd name="connsiteX19" fmla="*/ 600072 w 1071562"/>
                <a:gd name="connsiteY19" fmla="*/ 169069 h 169069"/>
                <a:gd name="connsiteX20" fmla="*/ 500060 w 1071562"/>
                <a:gd name="connsiteY20" fmla="*/ 97632 h 169069"/>
                <a:gd name="connsiteX21" fmla="*/ 571497 w 1071562"/>
                <a:gd name="connsiteY21" fmla="*/ 97632 h 169069"/>
                <a:gd name="connsiteX22" fmla="*/ 571497 w 1071562"/>
                <a:gd name="connsiteY22" fmla="*/ 169069 h 169069"/>
                <a:gd name="connsiteX23" fmla="*/ 500060 w 1071562"/>
                <a:gd name="connsiteY23" fmla="*/ 169069 h 169069"/>
                <a:gd name="connsiteX24" fmla="*/ 400048 w 1071562"/>
                <a:gd name="connsiteY24" fmla="*/ 97632 h 169069"/>
                <a:gd name="connsiteX25" fmla="*/ 471485 w 1071562"/>
                <a:gd name="connsiteY25" fmla="*/ 97632 h 169069"/>
                <a:gd name="connsiteX26" fmla="*/ 471485 w 1071562"/>
                <a:gd name="connsiteY26" fmla="*/ 169069 h 169069"/>
                <a:gd name="connsiteX27" fmla="*/ 400048 w 1071562"/>
                <a:gd name="connsiteY27" fmla="*/ 169069 h 169069"/>
                <a:gd name="connsiteX28" fmla="*/ 300036 w 1071562"/>
                <a:gd name="connsiteY28" fmla="*/ 97632 h 169069"/>
                <a:gd name="connsiteX29" fmla="*/ 371473 w 1071562"/>
                <a:gd name="connsiteY29" fmla="*/ 97632 h 169069"/>
                <a:gd name="connsiteX30" fmla="*/ 371473 w 1071562"/>
                <a:gd name="connsiteY30" fmla="*/ 169069 h 169069"/>
                <a:gd name="connsiteX31" fmla="*/ 300036 w 1071562"/>
                <a:gd name="connsiteY31" fmla="*/ 169069 h 169069"/>
                <a:gd name="connsiteX32" fmla="*/ 200024 w 1071562"/>
                <a:gd name="connsiteY32" fmla="*/ 97632 h 169069"/>
                <a:gd name="connsiteX33" fmla="*/ 271461 w 1071562"/>
                <a:gd name="connsiteY33" fmla="*/ 97632 h 169069"/>
                <a:gd name="connsiteX34" fmla="*/ 271461 w 1071562"/>
                <a:gd name="connsiteY34" fmla="*/ 169069 h 169069"/>
                <a:gd name="connsiteX35" fmla="*/ 200024 w 1071562"/>
                <a:gd name="connsiteY35" fmla="*/ 169069 h 169069"/>
                <a:gd name="connsiteX36" fmla="*/ 100012 w 1071562"/>
                <a:gd name="connsiteY36" fmla="*/ 97632 h 169069"/>
                <a:gd name="connsiteX37" fmla="*/ 171449 w 1071562"/>
                <a:gd name="connsiteY37" fmla="*/ 97632 h 169069"/>
                <a:gd name="connsiteX38" fmla="*/ 171449 w 1071562"/>
                <a:gd name="connsiteY38" fmla="*/ 169069 h 169069"/>
                <a:gd name="connsiteX39" fmla="*/ 100012 w 1071562"/>
                <a:gd name="connsiteY39" fmla="*/ 169069 h 169069"/>
                <a:gd name="connsiteX40" fmla="*/ 0 w 1071562"/>
                <a:gd name="connsiteY40" fmla="*/ 97632 h 169069"/>
                <a:gd name="connsiteX41" fmla="*/ 71437 w 1071562"/>
                <a:gd name="connsiteY41" fmla="*/ 97632 h 169069"/>
                <a:gd name="connsiteX42" fmla="*/ 71437 w 1071562"/>
                <a:gd name="connsiteY42" fmla="*/ 169069 h 169069"/>
                <a:gd name="connsiteX43" fmla="*/ 0 w 1071562"/>
                <a:gd name="connsiteY43" fmla="*/ 169069 h 169069"/>
                <a:gd name="connsiteX44" fmla="*/ 1000125 w 1071562"/>
                <a:gd name="connsiteY44" fmla="*/ 0 h 169069"/>
                <a:gd name="connsiteX45" fmla="*/ 1071562 w 1071562"/>
                <a:gd name="connsiteY45" fmla="*/ 0 h 169069"/>
                <a:gd name="connsiteX46" fmla="*/ 1071562 w 1071562"/>
                <a:gd name="connsiteY46" fmla="*/ 71437 h 169069"/>
                <a:gd name="connsiteX47" fmla="*/ 1000125 w 1071562"/>
                <a:gd name="connsiteY47" fmla="*/ 71437 h 169069"/>
                <a:gd name="connsiteX48" fmla="*/ 900108 w 1071562"/>
                <a:gd name="connsiteY48" fmla="*/ 0 h 169069"/>
                <a:gd name="connsiteX49" fmla="*/ 971545 w 1071562"/>
                <a:gd name="connsiteY49" fmla="*/ 0 h 169069"/>
                <a:gd name="connsiteX50" fmla="*/ 971545 w 1071562"/>
                <a:gd name="connsiteY50" fmla="*/ 71437 h 169069"/>
                <a:gd name="connsiteX51" fmla="*/ 900108 w 1071562"/>
                <a:gd name="connsiteY51" fmla="*/ 71437 h 169069"/>
                <a:gd name="connsiteX52" fmla="*/ 800096 w 1071562"/>
                <a:gd name="connsiteY52" fmla="*/ 0 h 169069"/>
                <a:gd name="connsiteX53" fmla="*/ 871533 w 1071562"/>
                <a:gd name="connsiteY53" fmla="*/ 0 h 169069"/>
                <a:gd name="connsiteX54" fmla="*/ 871533 w 1071562"/>
                <a:gd name="connsiteY54" fmla="*/ 71437 h 169069"/>
                <a:gd name="connsiteX55" fmla="*/ 800096 w 1071562"/>
                <a:gd name="connsiteY55" fmla="*/ 71437 h 169069"/>
                <a:gd name="connsiteX56" fmla="*/ 700084 w 1071562"/>
                <a:gd name="connsiteY56" fmla="*/ 0 h 169069"/>
                <a:gd name="connsiteX57" fmla="*/ 771521 w 1071562"/>
                <a:gd name="connsiteY57" fmla="*/ 0 h 169069"/>
                <a:gd name="connsiteX58" fmla="*/ 771521 w 1071562"/>
                <a:gd name="connsiteY58" fmla="*/ 71437 h 169069"/>
                <a:gd name="connsiteX59" fmla="*/ 700084 w 1071562"/>
                <a:gd name="connsiteY59" fmla="*/ 71437 h 169069"/>
                <a:gd name="connsiteX60" fmla="*/ 600072 w 1071562"/>
                <a:gd name="connsiteY60" fmla="*/ 0 h 169069"/>
                <a:gd name="connsiteX61" fmla="*/ 671509 w 1071562"/>
                <a:gd name="connsiteY61" fmla="*/ 0 h 169069"/>
                <a:gd name="connsiteX62" fmla="*/ 671509 w 1071562"/>
                <a:gd name="connsiteY62" fmla="*/ 71437 h 169069"/>
                <a:gd name="connsiteX63" fmla="*/ 600072 w 1071562"/>
                <a:gd name="connsiteY63" fmla="*/ 71437 h 169069"/>
                <a:gd name="connsiteX64" fmla="*/ 500060 w 1071562"/>
                <a:gd name="connsiteY64" fmla="*/ 0 h 169069"/>
                <a:gd name="connsiteX65" fmla="*/ 571497 w 1071562"/>
                <a:gd name="connsiteY65" fmla="*/ 0 h 169069"/>
                <a:gd name="connsiteX66" fmla="*/ 571497 w 1071562"/>
                <a:gd name="connsiteY66" fmla="*/ 71437 h 169069"/>
                <a:gd name="connsiteX67" fmla="*/ 500060 w 1071562"/>
                <a:gd name="connsiteY67" fmla="*/ 71437 h 169069"/>
                <a:gd name="connsiteX68" fmla="*/ 400048 w 1071562"/>
                <a:gd name="connsiteY68" fmla="*/ 0 h 169069"/>
                <a:gd name="connsiteX69" fmla="*/ 471485 w 1071562"/>
                <a:gd name="connsiteY69" fmla="*/ 0 h 169069"/>
                <a:gd name="connsiteX70" fmla="*/ 471485 w 1071562"/>
                <a:gd name="connsiteY70" fmla="*/ 71437 h 169069"/>
                <a:gd name="connsiteX71" fmla="*/ 400048 w 1071562"/>
                <a:gd name="connsiteY71" fmla="*/ 71437 h 169069"/>
                <a:gd name="connsiteX72" fmla="*/ 300036 w 1071562"/>
                <a:gd name="connsiteY72" fmla="*/ 0 h 169069"/>
                <a:gd name="connsiteX73" fmla="*/ 371473 w 1071562"/>
                <a:gd name="connsiteY73" fmla="*/ 0 h 169069"/>
                <a:gd name="connsiteX74" fmla="*/ 371473 w 1071562"/>
                <a:gd name="connsiteY74" fmla="*/ 71437 h 169069"/>
                <a:gd name="connsiteX75" fmla="*/ 300036 w 1071562"/>
                <a:gd name="connsiteY75" fmla="*/ 71437 h 169069"/>
                <a:gd name="connsiteX76" fmla="*/ 200024 w 1071562"/>
                <a:gd name="connsiteY76" fmla="*/ 0 h 169069"/>
                <a:gd name="connsiteX77" fmla="*/ 271461 w 1071562"/>
                <a:gd name="connsiteY77" fmla="*/ 0 h 169069"/>
                <a:gd name="connsiteX78" fmla="*/ 271461 w 1071562"/>
                <a:gd name="connsiteY78" fmla="*/ 71437 h 169069"/>
                <a:gd name="connsiteX79" fmla="*/ 200024 w 1071562"/>
                <a:gd name="connsiteY79" fmla="*/ 71437 h 169069"/>
                <a:gd name="connsiteX80" fmla="*/ 100012 w 1071562"/>
                <a:gd name="connsiteY80" fmla="*/ 0 h 169069"/>
                <a:gd name="connsiteX81" fmla="*/ 171449 w 1071562"/>
                <a:gd name="connsiteY81" fmla="*/ 0 h 169069"/>
                <a:gd name="connsiteX82" fmla="*/ 171449 w 1071562"/>
                <a:gd name="connsiteY82" fmla="*/ 71437 h 169069"/>
                <a:gd name="connsiteX83" fmla="*/ 100012 w 1071562"/>
                <a:gd name="connsiteY83" fmla="*/ 71437 h 169069"/>
                <a:gd name="connsiteX84" fmla="*/ 0 w 1071562"/>
                <a:gd name="connsiteY84" fmla="*/ 0 h 169069"/>
                <a:gd name="connsiteX85" fmla="*/ 71437 w 1071562"/>
                <a:gd name="connsiteY85" fmla="*/ 0 h 169069"/>
                <a:gd name="connsiteX86" fmla="*/ 71437 w 1071562"/>
                <a:gd name="connsiteY86" fmla="*/ 71437 h 169069"/>
                <a:gd name="connsiteX87" fmla="*/ 0 w 1071562"/>
                <a:gd name="connsiteY87" fmla="*/ 71437 h 169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1562" h="169069">
                  <a:moveTo>
                    <a:pt x="1000125" y="97632"/>
                  </a:moveTo>
                  <a:lnTo>
                    <a:pt x="1071562" y="97632"/>
                  </a:lnTo>
                  <a:lnTo>
                    <a:pt x="1071562" y="169069"/>
                  </a:lnTo>
                  <a:lnTo>
                    <a:pt x="1000125" y="169069"/>
                  </a:lnTo>
                  <a:close/>
                  <a:moveTo>
                    <a:pt x="900108" y="97632"/>
                  </a:moveTo>
                  <a:lnTo>
                    <a:pt x="971545" y="97632"/>
                  </a:lnTo>
                  <a:lnTo>
                    <a:pt x="971545" y="169069"/>
                  </a:lnTo>
                  <a:lnTo>
                    <a:pt x="900108" y="169069"/>
                  </a:lnTo>
                  <a:close/>
                  <a:moveTo>
                    <a:pt x="800096" y="97632"/>
                  </a:moveTo>
                  <a:lnTo>
                    <a:pt x="871533" y="97632"/>
                  </a:lnTo>
                  <a:lnTo>
                    <a:pt x="871533" y="169069"/>
                  </a:lnTo>
                  <a:lnTo>
                    <a:pt x="800096" y="169069"/>
                  </a:lnTo>
                  <a:close/>
                  <a:moveTo>
                    <a:pt x="700084" y="97632"/>
                  </a:moveTo>
                  <a:lnTo>
                    <a:pt x="771521" y="97632"/>
                  </a:lnTo>
                  <a:lnTo>
                    <a:pt x="771521" y="169069"/>
                  </a:lnTo>
                  <a:lnTo>
                    <a:pt x="700084" y="169069"/>
                  </a:lnTo>
                  <a:close/>
                  <a:moveTo>
                    <a:pt x="600072" y="97632"/>
                  </a:moveTo>
                  <a:lnTo>
                    <a:pt x="671509" y="97632"/>
                  </a:lnTo>
                  <a:lnTo>
                    <a:pt x="671509" y="169069"/>
                  </a:lnTo>
                  <a:lnTo>
                    <a:pt x="600072" y="169069"/>
                  </a:lnTo>
                  <a:close/>
                  <a:moveTo>
                    <a:pt x="500060" y="97632"/>
                  </a:moveTo>
                  <a:lnTo>
                    <a:pt x="571497" y="97632"/>
                  </a:lnTo>
                  <a:lnTo>
                    <a:pt x="571497" y="169069"/>
                  </a:lnTo>
                  <a:lnTo>
                    <a:pt x="500060" y="169069"/>
                  </a:lnTo>
                  <a:close/>
                  <a:moveTo>
                    <a:pt x="400048" y="97632"/>
                  </a:moveTo>
                  <a:lnTo>
                    <a:pt x="471485" y="97632"/>
                  </a:lnTo>
                  <a:lnTo>
                    <a:pt x="471485" y="169069"/>
                  </a:lnTo>
                  <a:lnTo>
                    <a:pt x="400048" y="169069"/>
                  </a:lnTo>
                  <a:close/>
                  <a:moveTo>
                    <a:pt x="300036" y="97632"/>
                  </a:moveTo>
                  <a:lnTo>
                    <a:pt x="371473" y="97632"/>
                  </a:lnTo>
                  <a:lnTo>
                    <a:pt x="371473" y="169069"/>
                  </a:lnTo>
                  <a:lnTo>
                    <a:pt x="300036" y="169069"/>
                  </a:lnTo>
                  <a:close/>
                  <a:moveTo>
                    <a:pt x="200024" y="97632"/>
                  </a:moveTo>
                  <a:lnTo>
                    <a:pt x="271461" y="97632"/>
                  </a:lnTo>
                  <a:lnTo>
                    <a:pt x="271461" y="169069"/>
                  </a:lnTo>
                  <a:lnTo>
                    <a:pt x="200024" y="169069"/>
                  </a:lnTo>
                  <a:close/>
                  <a:moveTo>
                    <a:pt x="100012" y="97632"/>
                  </a:moveTo>
                  <a:lnTo>
                    <a:pt x="171449" y="97632"/>
                  </a:lnTo>
                  <a:lnTo>
                    <a:pt x="171449" y="169069"/>
                  </a:lnTo>
                  <a:lnTo>
                    <a:pt x="100012" y="169069"/>
                  </a:lnTo>
                  <a:close/>
                  <a:moveTo>
                    <a:pt x="0" y="97632"/>
                  </a:moveTo>
                  <a:lnTo>
                    <a:pt x="71437" y="97632"/>
                  </a:lnTo>
                  <a:lnTo>
                    <a:pt x="71437" y="169069"/>
                  </a:lnTo>
                  <a:lnTo>
                    <a:pt x="0" y="169069"/>
                  </a:lnTo>
                  <a:close/>
                  <a:moveTo>
                    <a:pt x="1000125" y="0"/>
                  </a:moveTo>
                  <a:lnTo>
                    <a:pt x="1071562" y="0"/>
                  </a:lnTo>
                  <a:lnTo>
                    <a:pt x="1071562" y="71437"/>
                  </a:lnTo>
                  <a:lnTo>
                    <a:pt x="1000125" y="71437"/>
                  </a:lnTo>
                  <a:close/>
                  <a:moveTo>
                    <a:pt x="900108" y="0"/>
                  </a:moveTo>
                  <a:lnTo>
                    <a:pt x="971545" y="0"/>
                  </a:lnTo>
                  <a:lnTo>
                    <a:pt x="971545" y="71437"/>
                  </a:lnTo>
                  <a:lnTo>
                    <a:pt x="900108" y="71437"/>
                  </a:lnTo>
                  <a:close/>
                  <a:moveTo>
                    <a:pt x="800096" y="0"/>
                  </a:moveTo>
                  <a:lnTo>
                    <a:pt x="871533" y="0"/>
                  </a:lnTo>
                  <a:lnTo>
                    <a:pt x="871533" y="71437"/>
                  </a:lnTo>
                  <a:lnTo>
                    <a:pt x="800096" y="71437"/>
                  </a:lnTo>
                  <a:close/>
                  <a:moveTo>
                    <a:pt x="700084" y="0"/>
                  </a:moveTo>
                  <a:lnTo>
                    <a:pt x="771521" y="0"/>
                  </a:lnTo>
                  <a:lnTo>
                    <a:pt x="771521" y="71437"/>
                  </a:lnTo>
                  <a:lnTo>
                    <a:pt x="700084" y="71437"/>
                  </a:lnTo>
                  <a:close/>
                  <a:moveTo>
                    <a:pt x="600072" y="0"/>
                  </a:moveTo>
                  <a:lnTo>
                    <a:pt x="671509" y="0"/>
                  </a:lnTo>
                  <a:lnTo>
                    <a:pt x="671509" y="71437"/>
                  </a:lnTo>
                  <a:lnTo>
                    <a:pt x="600072" y="71437"/>
                  </a:lnTo>
                  <a:close/>
                  <a:moveTo>
                    <a:pt x="500060" y="0"/>
                  </a:moveTo>
                  <a:lnTo>
                    <a:pt x="571497" y="0"/>
                  </a:lnTo>
                  <a:lnTo>
                    <a:pt x="571497" y="71437"/>
                  </a:lnTo>
                  <a:lnTo>
                    <a:pt x="500060" y="71437"/>
                  </a:lnTo>
                  <a:close/>
                  <a:moveTo>
                    <a:pt x="400048" y="0"/>
                  </a:moveTo>
                  <a:lnTo>
                    <a:pt x="471485" y="0"/>
                  </a:lnTo>
                  <a:lnTo>
                    <a:pt x="471485" y="71437"/>
                  </a:lnTo>
                  <a:lnTo>
                    <a:pt x="400048" y="71437"/>
                  </a:lnTo>
                  <a:close/>
                  <a:moveTo>
                    <a:pt x="300036" y="0"/>
                  </a:moveTo>
                  <a:lnTo>
                    <a:pt x="371473" y="0"/>
                  </a:lnTo>
                  <a:lnTo>
                    <a:pt x="371473" y="71437"/>
                  </a:lnTo>
                  <a:lnTo>
                    <a:pt x="300036" y="71437"/>
                  </a:lnTo>
                  <a:close/>
                  <a:moveTo>
                    <a:pt x="200024" y="0"/>
                  </a:moveTo>
                  <a:lnTo>
                    <a:pt x="271461" y="0"/>
                  </a:lnTo>
                  <a:lnTo>
                    <a:pt x="271461" y="71437"/>
                  </a:lnTo>
                  <a:lnTo>
                    <a:pt x="200024" y="71437"/>
                  </a:lnTo>
                  <a:close/>
                  <a:moveTo>
                    <a:pt x="100012" y="0"/>
                  </a:moveTo>
                  <a:lnTo>
                    <a:pt x="171449" y="0"/>
                  </a:lnTo>
                  <a:lnTo>
                    <a:pt x="171449" y="71437"/>
                  </a:lnTo>
                  <a:lnTo>
                    <a:pt x="100012" y="71437"/>
                  </a:lnTo>
                  <a:close/>
                  <a:moveTo>
                    <a:pt x="0" y="0"/>
                  </a:moveTo>
                  <a:lnTo>
                    <a:pt x="71437" y="0"/>
                  </a:lnTo>
                  <a:lnTo>
                    <a:pt x="71437" y="71437"/>
                  </a:lnTo>
                  <a:lnTo>
                    <a:pt x="0" y="714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A08B6280-93DC-E0DC-AAA4-17E888ABBC48}"/>
                </a:ext>
              </a:extLst>
            </p:cNvPr>
            <p:cNvSpPr/>
            <p:nvPr/>
          </p:nvSpPr>
          <p:spPr>
            <a:xfrm>
              <a:off x="6678339" y="2326722"/>
              <a:ext cx="71438" cy="7143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8EB5FA92-F78E-5292-AC71-B26DD42C8BE4}"/>
              </a:ext>
            </a:extLst>
          </p:cNvPr>
          <p:cNvGrpSpPr/>
          <p:nvPr/>
        </p:nvGrpSpPr>
        <p:grpSpPr>
          <a:xfrm>
            <a:off x="413232" y="3395735"/>
            <a:ext cx="2166066" cy="211334"/>
            <a:chOff x="5827252" y="2504472"/>
            <a:chExt cx="1768661" cy="172561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43B068D0-1050-589F-F7D3-18448E3BF3E9}"/>
                </a:ext>
              </a:extLst>
            </p:cNvPr>
            <p:cNvSpPr/>
            <p:nvPr/>
          </p:nvSpPr>
          <p:spPr>
            <a:xfrm>
              <a:off x="5827252" y="2504472"/>
              <a:ext cx="1768661" cy="17256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6172070E-4DAD-8E15-AE94-D5842092DB5C}"/>
                </a:ext>
              </a:extLst>
            </p:cNvPr>
            <p:cNvSpPr/>
            <p:nvPr/>
          </p:nvSpPr>
          <p:spPr>
            <a:xfrm>
              <a:off x="5863540" y="2529872"/>
              <a:ext cx="788194" cy="124360"/>
            </a:xfrm>
            <a:custGeom>
              <a:avLst/>
              <a:gdLst>
                <a:gd name="connsiteX0" fmla="*/ 1000125 w 1071562"/>
                <a:gd name="connsiteY0" fmla="*/ 97632 h 169069"/>
                <a:gd name="connsiteX1" fmla="*/ 1071562 w 1071562"/>
                <a:gd name="connsiteY1" fmla="*/ 97632 h 169069"/>
                <a:gd name="connsiteX2" fmla="*/ 1071562 w 1071562"/>
                <a:gd name="connsiteY2" fmla="*/ 169069 h 169069"/>
                <a:gd name="connsiteX3" fmla="*/ 1000125 w 1071562"/>
                <a:gd name="connsiteY3" fmla="*/ 169069 h 169069"/>
                <a:gd name="connsiteX4" fmla="*/ 900108 w 1071562"/>
                <a:gd name="connsiteY4" fmla="*/ 97632 h 169069"/>
                <a:gd name="connsiteX5" fmla="*/ 971545 w 1071562"/>
                <a:gd name="connsiteY5" fmla="*/ 97632 h 169069"/>
                <a:gd name="connsiteX6" fmla="*/ 971545 w 1071562"/>
                <a:gd name="connsiteY6" fmla="*/ 169069 h 169069"/>
                <a:gd name="connsiteX7" fmla="*/ 900108 w 1071562"/>
                <a:gd name="connsiteY7" fmla="*/ 169069 h 169069"/>
                <a:gd name="connsiteX8" fmla="*/ 800096 w 1071562"/>
                <a:gd name="connsiteY8" fmla="*/ 97632 h 169069"/>
                <a:gd name="connsiteX9" fmla="*/ 871533 w 1071562"/>
                <a:gd name="connsiteY9" fmla="*/ 97632 h 169069"/>
                <a:gd name="connsiteX10" fmla="*/ 871533 w 1071562"/>
                <a:gd name="connsiteY10" fmla="*/ 169069 h 169069"/>
                <a:gd name="connsiteX11" fmla="*/ 800096 w 1071562"/>
                <a:gd name="connsiteY11" fmla="*/ 169069 h 169069"/>
                <a:gd name="connsiteX12" fmla="*/ 700084 w 1071562"/>
                <a:gd name="connsiteY12" fmla="*/ 97632 h 169069"/>
                <a:gd name="connsiteX13" fmla="*/ 771521 w 1071562"/>
                <a:gd name="connsiteY13" fmla="*/ 97632 h 169069"/>
                <a:gd name="connsiteX14" fmla="*/ 771521 w 1071562"/>
                <a:gd name="connsiteY14" fmla="*/ 169069 h 169069"/>
                <a:gd name="connsiteX15" fmla="*/ 700084 w 1071562"/>
                <a:gd name="connsiteY15" fmla="*/ 169069 h 169069"/>
                <a:gd name="connsiteX16" fmla="*/ 600072 w 1071562"/>
                <a:gd name="connsiteY16" fmla="*/ 97632 h 169069"/>
                <a:gd name="connsiteX17" fmla="*/ 671509 w 1071562"/>
                <a:gd name="connsiteY17" fmla="*/ 97632 h 169069"/>
                <a:gd name="connsiteX18" fmla="*/ 671509 w 1071562"/>
                <a:gd name="connsiteY18" fmla="*/ 169069 h 169069"/>
                <a:gd name="connsiteX19" fmla="*/ 600072 w 1071562"/>
                <a:gd name="connsiteY19" fmla="*/ 169069 h 169069"/>
                <a:gd name="connsiteX20" fmla="*/ 500060 w 1071562"/>
                <a:gd name="connsiteY20" fmla="*/ 97632 h 169069"/>
                <a:gd name="connsiteX21" fmla="*/ 571497 w 1071562"/>
                <a:gd name="connsiteY21" fmla="*/ 97632 h 169069"/>
                <a:gd name="connsiteX22" fmla="*/ 571497 w 1071562"/>
                <a:gd name="connsiteY22" fmla="*/ 169069 h 169069"/>
                <a:gd name="connsiteX23" fmla="*/ 500060 w 1071562"/>
                <a:gd name="connsiteY23" fmla="*/ 169069 h 169069"/>
                <a:gd name="connsiteX24" fmla="*/ 400048 w 1071562"/>
                <a:gd name="connsiteY24" fmla="*/ 97632 h 169069"/>
                <a:gd name="connsiteX25" fmla="*/ 471485 w 1071562"/>
                <a:gd name="connsiteY25" fmla="*/ 97632 h 169069"/>
                <a:gd name="connsiteX26" fmla="*/ 471485 w 1071562"/>
                <a:gd name="connsiteY26" fmla="*/ 169069 h 169069"/>
                <a:gd name="connsiteX27" fmla="*/ 400048 w 1071562"/>
                <a:gd name="connsiteY27" fmla="*/ 169069 h 169069"/>
                <a:gd name="connsiteX28" fmla="*/ 300036 w 1071562"/>
                <a:gd name="connsiteY28" fmla="*/ 97632 h 169069"/>
                <a:gd name="connsiteX29" fmla="*/ 371473 w 1071562"/>
                <a:gd name="connsiteY29" fmla="*/ 97632 h 169069"/>
                <a:gd name="connsiteX30" fmla="*/ 371473 w 1071562"/>
                <a:gd name="connsiteY30" fmla="*/ 169069 h 169069"/>
                <a:gd name="connsiteX31" fmla="*/ 300036 w 1071562"/>
                <a:gd name="connsiteY31" fmla="*/ 169069 h 169069"/>
                <a:gd name="connsiteX32" fmla="*/ 200024 w 1071562"/>
                <a:gd name="connsiteY32" fmla="*/ 97632 h 169069"/>
                <a:gd name="connsiteX33" fmla="*/ 271461 w 1071562"/>
                <a:gd name="connsiteY33" fmla="*/ 97632 h 169069"/>
                <a:gd name="connsiteX34" fmla="*/ 271461 w 1071562"/>
                <a:gd name="connsiteY34" fmla="*/ 169069 h 169069"/>
                <a:gd name="connsiteX35" fmla="*/ 200024 w 1071562"/>
                <a:gd name="connsiteY35" fmla="*/ 169069 h 169069"/>
                <a:gd name="connsiteX36" fmla="*/ 100012 w 1071562"/>
                <a:gd name="connsiteY36" fmla="*/ 97632 h 169069"/>
                <a:gd name="connsiteX37" fmla="*/ 171449 w 1071562"/>
                <a:gd name="connsiteY37" fmla="*/ 97632 h 169069"/>
                <a:gd name="connsiteX38" fmla="*/ 171449 w 1071562"/>
                <a:gd name="connsiteY38" fmla="*/ 169069 h 169069"/>
                <a:gd name="connsiteX39" fmla="*/ 100012 w 1071562"/>
                <a:gd name="connsiteY39" fmla="*/ 169069 h 169069"/>
                <a:gd name="connsiteX40" fmla="*/ 0 w 1071562"/>
                <a:gd name="connsiteY40" fmla="*/ 97632 h 169069"/>
                <a:gd name="connsiteX41" fmla="*/ 71437 w 1071562"/>
                <a:gd name="connsiteY41" fmla="*/ 97632 h 169069"/>
                <a:gd name="connsiteX42" fmla="*/ 71437 w 1071562"/>
                <a:gd name="connsiteY42" fmla="*/ 169069 h 169069"/>
                <a:gd name="connsiteX43" fmla="*/ 0 w 1071562"/>
                <a:gd name="connsiteY43" fmla="*/ 169069 h 169069"/>
                <a:gd name="connsiteX44" fmla="*/ 1000125 w 1071562"/>
                <a:gd name="connsiteY44" fmla="*/ 0 h 169069"/>
                <a:gd name="connsiteX45" fmla="*/ 1071562 w 1071562"/>
                <a:gd name="connsiteY45" fmla="*/ 0 h 169069"/>
                <a:gd name="connsiteX46" fmla="*/ 1071562 w 1071562"/>
                <a:gd name="connsiteY46" fmla="*/ 71437 h 169069"/>
                <a:gd name="connsiteX47" fmla="*/ 1000125 w 1071562"/>
                <a:gd name="connsiteY47" fmla="*/ 71437 h 169069"/>
                <a:gd name="connsiteX48" fmla="*/ 900108 w 1071562"/>
                <a:gd name="connsiteY48" fmla="*/ 0 h 169069"/>
                <a:gd name="connsiteX49" fmla="*/ 971545 w 1071562"/>
                <a:gd name="connsiteY49" fmla="*/ 0 h 169069"/>
                <a:gd name="connsiteX50" fmla="*/ 971545 w 1071562"/>
                <a:gd name="connsiteY50" fmla="*/ 71437 h 169069"/>
                <a:gd name="connsiteX51" fmla="*/ 900108 w 1071562"/>
                <a:gd name="connsiteY51" fmla="*/ 71437 h 169069"/>
                <a:gd name="connsiteX52" fmla="*/ 800096 w 1071562"/>
                <a:gd name="connsiteY52" fmla="*/ 0 h 169069"/>
                <a:gd name="connsiteX53" fmla="*/ 871533 w 1071562"/>
                <a:gd name="connsiteY53" fmla="*/ 0 h 169069"/>
                <a:gd name="connsiteX54" fmla="*/ 871533 w 1071562"/>
                <a:gd name="connsiteY54" fmla="*/ 71437 h 169069"/>
                <a:gd name="connsiteX55" fmla="*/ 800096 w 1071562"/>
                <a:gd name="connsiteY55" fmla="*/ 71437 h 169069"/>
                <a:gd name="connsiteX56" fmla="*/ 700084 w 1071562"/>
                <a:gd name="connsiteY56" fmla="*/ 0 h 169069"/>
                <a:gd name="connsiteX57" fmla="*/ 771521 w 1071562"/>
                <a:gd name="connsiteY57" fmla="*/ 0 h 169069"/>
                <a:gd name="connsiteX58" fmla="*/ 771521 w 1071562"/>
                <a:gd name="connsiteY58" fmla="*/ 71437 h 169069"/>
                <a:gd name="connsiteX59" fmla="*/ 700084 w 1071562"/>
                <a:gd name="connsiteY59" fmla="*/ 71437 h 169069"/>
                <a:gd name="connsiteX60" fmla="*/ 600072 w 1071562"/>
                <a:gd name="connsiteY60" fmla="*/ 0 h 169069"/>
                <a:gd name="connsiteX61" fmla="*/ 671509 w 1071562"/>
                <a:gd name="connsiteY61" fmla="*/ 0 h 169069"/>
                <a:gd name="connsiteX62" fmla="*/ 671509 w 1071562"/>
                <a:gd name="connsiteY62" fmla="*/ 71437 h 169069"/>
                <a:gd name="connsiteX63" fmla="*/ 600072 w 1071562"/>
                <a:gd name="connsiteY63" fmla="*/ 71437 h 169069"/>
                <a:gd name="connsiteX64" fmla="*/ 500060 w 1071562"/>
                <a:gd name="connsiteY64" fmla="*/ 0 h 169069"/>
                <a:gd name="connsiteX65" fmla="*/ 571497 w 1071562"/>
                <a:gd name="connsiteY65" fmla="*/ 0 h 169069"/>
                <a:gd name="connsiteX66" fmla="*/ 571497 w 1071562"/>
                <a:gd name="connsiteY66" fmla="*/ 71437 h 169069"/>
                <a:gd name="connsiteX67" fmla="*/ 500060 w 1071562"/>
                <a:gd name="connsiteY67" fmla="*/ 71437 h 169069"/>
                <a:gd name="connsiteX68" fmla="*/ 400048 w 1071562"/>
                <a:gd name="connsiteY68" fmla="*/ 0 h 169069"/>
                <a:gd name="connsiteX69" fmla="*/ 471485 w 1071562"/>
                <a:gd name="connsiteY69" fmla="*/ 0 h 169069"/>
                <a:gd name="connsiteX70" fmla="*/ 471485 w 1071562"/>
                <a:gd name="connsiteY70" fmla="*/ 71437 h 169069"/>
                <a:gd name="connsiteX71" fmla="*/ 400048 w 1071562"/>
                <a:gd name="connsiteY71" fmla="*/ 71437 h 169069"/>
                <a:gd name="connsiteX72" fmla="*/ 300036 w 1071562"/>
                <a:gd name="connsiteY72" fmla="*/ 0 h 169069"/>
                <a:gd name="connsiteX73" fmla="*/ 371473 w 1071562"/>
                <a:gd name="connsiteY73" fmla="*/ 0 h 169069"/>
                <a:gd name="connsiteX74" fmla="*/ 371473 w 1071562"/>
                <a:gd name="connsiteY74" fmla="*/ 71437 h 169069"/>
                <a:gd name="connsiteX75" fmla="*/ 300036 w 1071562"/>
                <a:gd name="connsiteY75" fmla="*/ 71437 h 169069"/>
                <a:gd name="connsiteX76" fmla="*/ 200024 w 1071562"/>
                <a:gd name="connsiteY76" fmla="*/ 0 h 169069"/>
                <a:gd name="connsiteX77" fmla="*/ 271461 w 1071562"/>
                <a:gd name="connsiteY77" fmla="*/ 0 h 169069"/>
                <a:gd name="connsiteX78" fmla="*/ 271461 w 1071562"/>
                <a:gd name="connsiteY78" fmla="*/ 71437 h 169069"/>
                <a:gd name="connsiteX79" fmla="*/ 200024 w 1071562"/>
                <a:gd name="connsiteY79" fmla="*/ 71437 h 169069"/>
                <a:gd name="connsiteX80" fmla="*/ 100012 w 1071562"/>
                <a:gd name="connsiteY80" fmla="*/ 0 h 169069"/>
                <a:gd name="connsiteX81" fmla="*/ 171449 w 1071562"/>
                <a:gd name="connsiteY81" fmla="*/ 0 h 169069"/>
                <a:gd name="connsiteX82" fmla="*/ 171449 w 1071562"/>
                <a:gd name="connsiteY82" fmla="*/ 71437 h 169069"/>
                <a:gd name="connsiteX83" fmla="*/ 100012 w 1071562"/>
                <a:gd name="connsiteY83" fmla="*/ 71437 h 169069"/>
                <a:gd name="connsiteX84" fmla="*/ 0 w 1071562"/>
                <a:gd name="connsiteY84" fmla="*/ 0 h 169069"/>
                <a:gd name="connsiteX85" fmla="*/ 71437 w 1071562"/>
                <a:gd name="connsiteY85" fmla="*/ 0 h 169069"/>
                <a:gd name="connsiteX86" fmla="*/ 71437 w 1071562"/>
                <a:gd name="connsiteY86" fmla="*/ 71437 h 169069"/>
                <a:gd name="connsiteX87" fmla="*/ 0 w 1071562"/>
                <a:gd name="connsiteY87" fmla="*/ 71437 h 169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1562" h="169069">
                  <a:moveTo>
                    <a:pt x="1000125" y="97632"/>
                  </a:moveTo>
                  <a:lnTo>
                    <a:pt x="1071562" y="97632"/>
                  </a:lnTo>
                  <a:lnTo>
                    <a:pt x="1071562" y="169069"/>
                  </a:lnTo>
                  <a:lnTo>
                    <a:pt x="1000125" y="169069"/>
                  </a:lnTo>
                  <a:close/>
                  <a:moveTo>
                    <a:pt x="900108" y="97632"/>
                  </a:moveTo>
                  <a:lnTo>
                    <a:pt x="971545" y="97632"/>
                  </a:lnTo>
                  <a:lnTo>
                    <a:pt x="971545" y="169069"/>
                  </a:lnTo>
                  <a:lnTo>
                    <a:pt x="900108" y="169069"/>
                  </a:lnTo>
                  <a:close/>
                  <a:moveTo>
                    <a:pt x="800096" y="97632"/>
                  </a:moveTo>
                  <a:lnTo>
                    <a:pt x="871533" y="97632"/>
                  </a:lnTo>
                  <a:lnTo>
                    <a:pt x="871533" y="169069"/>
                  </a:lnTo>
                  <a:lnTo>
                    <a:pt x="800096" y="169069"/>
                  </a:lnTo>
                  <a:close/>
                  <a:moveTo>
                    <a:pt x="700084" y="97632"/>
                  </a:moveTo>
                  <a:lnTo>
                    <a:pt x="771521" y="97632"/>
                  </a:lnTo>
                  <a:lnTo>
                    <a:pt x="771521" y="169069"/>
                  </a:lnTo>
                  <a:lnTo>
                    <a:pt x="700084" y="169069"/>
                  </a:lnTo>
                  <a:close/>
                  <a:moveTo>
                    <a:pt x="600072" y="97632"/>
                  </a:moveTo>
                  <a:lnTo>
                    <a:pt x="671509" y="97632"/>
                  </a:lnTo>
                  <a:lnTo>
                    <a:pt x="671509" y="169069"/>
                  </a:lnTo>
                  <a:lnTo>
                    <a:pt x="600072" y="169069"/>
                  </a:lnTo>
                  <a:close/>
                  <a:moveTo>
                    <a:pt x="500060" y="97632"/>
                  </a:moveTo>
                  <a:lnTo>
                    <a:pt x="571497" y="97632"/>
                  </a:lnTo>
                  <a:lnTo>
                    <a:pt x="571497" y="169069"/>
                  </a:lnTo>
                  <a:lnTo>
                    <a:pt x="500060" y="169069"/>
                  </a:lnTo>
                  <a:close/>
                  <a:moveTo>
                    <a:pt x="400048" y="97632"/>
                  </a:moveTo>
                  <a:lnTo>
                    <a:pt x="471485" y="97632"/>
                  </a:lnTo>
                  <a:lnTo>
                    <a:pt x="471485" y="169069"/>
                  </a:lnTo>
                  <a:lnTo>
                    <a:pt x="400048" y="169069"/>
                  </a:lnTo>
                  <a:close/>
                  <a:moveTo>
                    <a:pt x="300036" y="97632"/>
                  </a:moveTo>
                  <a:lnTo>
                    <a:pt x="371473" y="97632"/>
                  </a:lnTo>
                  <a:lnTo>
                    <a:pt x="371473" y="169069"/>
                  </a:lnTo>
                  <a:lnTo>
                    <a:pt x="300036" y="169069"/>
                  </a:lnTo>
                  <a:close/>
                  <a:moveTo>
                    <a:pt x="200024" y="97632"/>
                  </a:moveTo>
                  <a:lnTo>
                    <a:pt x="271461" y="97632"/>
                  </a:lnTo>
                  <a:lnTo>
                    <a:pt x="271461" y="169069"/>
                  </a:lnTo>
                  <a:lnTo>
                    <a:pt x="200024" y="169069"/>
                  </a:lnTo>
                  <a:close/>
                  <a:moveTo>
                    <a:pt x="100012" y="97632"/>
                  </a:moveTo>
                  <a:lnTo>
                    <a:pt x="171449" y="97632"/>
                  </a:lnTo>
                  <a:lnTo>
                    <a:pt x="171449" y="169069"/>
                  </a:lnTo>
                  <a:lnTo>
                    <a:pt x="100012" y="169069"/>
                  </a:lnTo>
                  <a:close/>
                  <a:moveTo>
                    <a:pt x="0" y="97632"/>
                  </a:moveTo>
                  <a:lnTo>
                    <a:pt x="71437" y="97632"/>
                  </a:lnTo>
                  <a:lnTo>
                    <a:pt x="71437" y="169069"/>
                  </a:lnTo>
                  <a:lnTo>
                    <a:pt x="0" y="169069"/>
                  </a:lnTo>
                  <a:close/>
                  <a:moveTo>
                    <a:pt x="1000125" y="0"/>
                  </a:moveTo>
                  <a:lnTo>
                    <a:pt x="1071562" y="0"/>
                  </a:lnTo>
                  <a:lnTo>
                    <a:pt x="1071562" y="71437"/>
                  </a:lnTo>
                  <a:lnTo>
                    <a:pt x="1000125" y="71437"/>
                  </a:lnTo>
                  <a:close/>
                  <a:moveTo>
                    <a:pt x="900108" y="0"/>
                  </a:moveTo>
                  <a:lnTo>
                    <a:pt x="971545" y="0"/>
                  </a:lnTo>
                  <a:lnTo>
                    <a:pt x="971545" y="71437"/>
                  </a:lnTo>
                  <a:lnTo>
                    <a:pt x="900108" y="71437"/>
                  </a:lnTo>
                  <a:close/>
                  <a:moveTo>
                    <a:pt x="800096" y="0"/>
                  </a:moveTo>
                  <a:lnTo>
                    <a:pt x="871533" y="0"/>
                  </a:lnTo>
                  <a:lnTo>
                    <a:pt x="871533" y="71437"/>
                  </a:lnTo>
                  <a:lnTo>
                    <a:pt x="800096" y="71437"/>
                  </a:lnTo>
                  <a:close/>
                  <a:moveTo>
                    <a:pt x="700084" y="0"/>
                  </a:moveTo>
                  <a:lnTo>
                    <a:pt x="771521" y="0"/>
                  </a:lnTo>
                  <a:lnTo>
                    <a:pt x="771521" y="71437"/>
                  </a:lnTo>
                  <a:lnTo>
                    <a:pt x="700084" y="71437"/>
                  </a:lnTo>
                  <a:close/>
                  <a:moveTo>
                    <a:pt x="600072" y="0"/>
                  </a:moveTo>
                  <a:lnTo>
                    <a:pt x="671509" y="0"/>
                  </a:lnTo>
                  <a:lnTo>
                    <a:pt x="671509" y="71437"/>
                  </a:lnTo>
                  <a:lnTo>
                    <a:pt x="600072" y="71437"/>
                  </a:lnTo>
                  <a:close/>
                  <a:moveTo>
                    <a:pt x="500060" y="0"/>
                  </a:moveTo>
                  <a:lnTo>
                    <a:pt x="571497" y="0"/>
                  </a:lnTo>
                  <a:lnTo>
                    <a:pt x="571497" y="71437"/>
                  </a:lnTo>
                  <a:lnTo>
                    <a:pt x="500060" y="71437"/>
                  </a:lnTo>
                  <a:close/>
                  <a:moveTo>
                    <a:pt x="400048" y="0"/>
                  </a:moveTo>
                  <a:lnTo>
                    <a:pt x="471485" y="0"/>
                  </a:lnTo>
                  <a:lnTo>
                    <a:pt x="471485" y="71437"/>
                  </a:lnTo>
                  <a:lnTo>
                    <a:pt x="400048" y="71437"/>
                  </a:lnTo>
                  <a:close/>
                  <a:moveTo>
                    <a:pt x="300036" y="0"/>
                  </a:moveTo>
                  <a:lnTo>
                    <a:pt x="371473" y="0"/>
                  </a:lnTo>
                  <a:lnTo>
                    <a:pt x="371473" y="71437"/>
                  </a:lnTo>
                  <a:lnTo>
                    <a:pt x="300036" y="71437"/>
                  </a:lnTo>
                  <a:close/>
                  <a:moveTo>
                    <a:pt x="200024" y="0"/>
                  </a:moveTo>
                  <a:lnTo>
                    <a:pt x="271461" y="0"/>
                  </a:lnTo>
                  <a:lnTo>
                    <a:pt x="271461" y="71437"/>
                  </a:lnTo>
                  <a:lnTo>
                    <a:pt x="200024" y="71437"/>
                  </a:lnTo>
                  <a:close/>
                  <a:moveTo>
                    <a:pt x="100012" y="0"/>
                  </a:moveTo>
                  <a:lnTo>
                    <a:pt x="171449" y="0"/>
                  </a:lnTo>
                  <a:lnTo>
                    <a:pt x="171449" y="71437"/>
                  </a:lnTo>
                  <a:lnTo>
                    <a:pt x="100012" y="71437"/>
                  </a:lnTo>
                  <a:close/>
                  <a:moveTo>
                    <a:pt x="0" y="0"/>
                  </a:moveTo>
                  <a:lnTo>
                    <a:pt x="71437" y="0"/>
                  </a:lnTo>
                  <a:lnTo>
                    <a:pt x="71437" y="71437"/>
                  </a:lnTo>
                  <a:lnTo>
                    <a:pt x="0" y="714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28689F99-77D8-430A-73F0-5E5CD8410B5E}"/>
                </a:ext>
              </a:extLst>
            </p:cNvPr>
            <p:cNvSpPr/>
            <p:nvPr/>
          </p:nvSpPr>
          <p:spPr>
            <a:xfrm>
              <a:off x="6774765" y="2529872"/>
              <a:ext cx="788194" cy="124360"/>
            </a:xfrm>
            <a:custGeom>
              <a:avLst/>
              <a:gdLst>
                <a:gd name="connsiteX0" fmla="*/ 1000125 w 1071562"/>
                <a:gd name="connsiteY0" fmla="*/ 97632 h 169069"/>
                <a:gd name="connsiteX1" fmla="*/ 1071562 w 1071562"/>
                <a:gd name="connsiteY1" fmla="*/ 97632 h 169069"/>
                <a:gd name="connsiteX2" fmla="*/ 1071562 w 1071562"/>
                <a:gd name="connsiteY2" fmla="*/ 169069 h 169069"/>
                <a:gd name="connsiteX3" fmla="*/ 1000125 w 1071562"/>
                <a:gd name="connsiteY3" fmla="*/ 169069 h 169069"/>
                <a:gd name="connsiteX4" fmla="*/ 900108 w 1071562"/>
                <a:gd name="connsiteY4" fmla="*/ 97632 h 169069"/>
                <a:gd name="connsiteX5" fmla="*/ 971545 w 1071562"/>
                <a:gd name="connsiteY5" fmla="*/ 97632 h 169069"/>
                <a:gd name="connsiteX6" fmla="*/ 971545 w 1071562"/>
                <a:gd name="connsiteY6" fmla="*/ 169069 h 169069"/>
                <a:gd name="connsiteX7" fmla="*/ 900108 w 1071562"/>
                <a:gd name="connsiteY7" fmla="*/ 169069 h 169069"/>
                <a:gd name="connsiteX8" fmla="*/ 800096 w 1071562"/>
                <a:gd name="connsiteY8" fmla="*/ 97632 h 169069"/>
                <a:gd name="connsiteX9" fmla="*/ 871533 w 1071562"/>
                <a:gd name="connsiteY9" fmla="*/ 97632 h 169069"/>
                <a:gd name="connsiteX10" fmla="*/ 871533 w 1071562"/>
                <a:gd name="connsiteY10" fmla="*/ 169069 h 169069"/>
                <a:gd name="connsiteX11" fmla="*/ 800096 w 1071562"/>
                <a:gd name="connsiteY11" fmla="*/ 169069 h 169069"/>
                <a:gd name="connsiteX12" fmla="*/ 700084 w 1071562"/>
                <a:gd name="connsiteY12" fmla="*/ 97632 h 169069"/>
                <a:gd name="connsiteX13" fmla="*/ 771521 w 1071562"/>
                <a:gd name="connsiteY13" fmla="*/ 97632 h 169069"/>
                <a:gd name="connsiteX14" fmla="*/ 771521 w 1071562"/>
                <a:gd name="connsiteY14" fmla="*/ 169069 h 169069"/>
                <a:gd name="connsiteX15" fmla="*/ 700084 w 1071562"/>
                <a:gd name="connsiteY15" fmla="*/ 169069 h 169069"/>
                <a:gd name="connsiteX16" fmla="*/ 600072 w 1071562"/>
                <a:gd name="connsiteY16" fmla="*/ 97632 h 169069"/>
                <a:gd name="connsiteX17" fmla="*/ 671509 w 1071562"/>
                <a:gd name="connsiteY17" fmla="*/ 97632 h 169069"/>
                <a:gd name="connsiteX18" fmla="*/ 671509 w 1071562"/>
                <a:gd name="connsiteY18" fmla="*/ 169069 h 169069"/>
                <a:gd name="connsiteX19" fmla="*/ 600072 w 1071562"/>
                <a:gd name="connsiteY19" fmla="*/ 169069 h 169069"/>
                <a:gd name="connsiteX20" fmla="*/ 500060 w 1071562"/>
                <a:gd name="connsiteY20" fmla="*/ 97632 h 169069"/>
                <a:gd name="connsiteX21" fmla="*/ 571497 w 1071562"/>
                <a:gd name="connsiteY21" fmla="*/ 97632 h 169069"/>
                <a:gd name="connsiteX22" fmla="*/ 571497 w 1071562"/>
                <a:gd name="connsiteY22" fmla="*/ 169069 h 169069"/>
                <a:gd name="connsiteX23" fmla="*/ 500060 w 1071562"/>
                <a:gd name="connsiteY23" fmla="*/ 169069 h 169069"/>
                <a:gd name="connsiteX24" fmla="*/ 400048 w 1071562"/>
                <a:gd name="connsiteY24" fmla="*/ 97632 h 169069"/>
                <a:gd name="connsiteX25" fmla="*/ 471485 w 1071562"/>
                <a:gd name="connsiteY25" fmla="*/ 97632 h 169069"/>
                <a:gd name="connsiteX26" fmla="*/ 471485 w 1071562"/>
                <a:gd name="connsiteY26" fmla="*/ 169069 h 169069"/>
                <a:gd name="connsiteX27" fmla="*/ 400048 w 1071562"/>
                <a:gd name="connsiteY27" fmla="*/ 169069 h 169069"/>
                <a:gd name="connsiteX28" fmla="*/ 300036 w 1071562"/>
                <a:gd name="connsiteY28" fmla="*/ 97632 h 169069"/>
                <a:gd name="connsiteX29" fmla="*/ 371473 w 1071562"/>
                <a:gd name="connsiteY29" fmla="*/ 97632 h 169069"/>
                <a:gd name="connsiteX30" fmla="*/ 371473 w 1071562"/>
                <a:gd name="connsiteY30" fmla="*/ 169069 h 169069"/>
                <a:gd name="connsiteX31" fmla="*/ 300036 w 1071562"/>
                <a:gd name="connsiteY31" fmla="*/ 169069 h 169069"/>
                <a:gd name="connsiteX32" fmla="*/ 200024 w 1071562"/>
                <a:gd name="connsiteY32" fmla="*/ 97632 h 169069"/>
                <a:gd name="connsiteX33" fmla="*/ 271461 w 1071562"/>
                <a:gd name="connsiteY33" fmla="*/ 97632 h 169069"/>
                <a:gd name="connsiteX34" fmla="*/ 271461 w 1071562"/>
                <a:gd name="connsiteY34" fmla="*/ 169069 h 169069"/>
                <a:gd name="connsiteX35" fmla="*/ 200024 w 1071562"/>
                <a:gd name="connsiteY35" fmla="*/ 169069 h 169069"/>
                <a:gd name="connsiteX36" fmla="*/ 100012 w 1071562"/>
                <a:gd name="connsiteY36" fmla="*/ 97632 h 169069"/>
                <a:gd name="connsiteX37" fmla="*/ 171449 w 1071562"/>
                <a:gd name="connsiteY37" fmla="*/ 97632 h 169069"/>
                <a:gd name="connsiteX38" fmla="*/ 171449 w 1071562"/>
                <a:gd name="connsiteY38" fmla="*/ 169069 h 169069"/>
                <a:gd name="connsiteX39" fmla="*/ 100012 w 1071562"/>
                <a:gd name="connsiteY39" fmla="*/ 169069 h 169069"/>
                <a:gd name="connsiteX40" fmla="*/ 0 w 1071562"/>
                <a:gd name="connsiteY40" fmla="*/ 97632 h 169069"/>
                <a:gd name="connsiteX41" fmla="*/ 71437 w 1071562"/>
                <a:gd name="connsiteY41" fmla="*/ 97632 h 169069"/>
                <a:gd name="connsiteX42" fmla="*/ 71437 w 1071562"/>
                <a:gd name="connsiteY42" fmla="*/ 169069 h 169069"/>
                <a:gd name="connsiteX43" fmla="*/ 0 w 1071562"/>
                <a:gd name="connsiteY43" fmla="*/ 169069 h 169069"/>
                <a:gd name="connsiteX44" fmla="*/ 1000125 w 1071562"/>
                <a:gd name="connsiteY44" fmla="*/ 0 h 169069"/>
                <a:gd name="connsiteX45" fmla="*/ 1071562 w 1071562"/>
                <a:gd name="connsiteY45" fmla="*/ 0 h 169069"/>
                <a:gd name="connsiteX46" fmla="*/ 1071562 w 1071562"/>
                <a:gd name="connsiteY46" fmla="*/ 71437 h 169069"/>
                <a:gd name="connsiteX47" fmla="*/ 1000125 w 1071562"/>
                <a:gd name="connsiteY47" fmla="*/ 71437 h 169069"/>
                <a:gd name="connsiteX48" fmla="*/ 900108 w 1071562"/>
                <a:gd name="connsiteY48" fmla="*/ 0 h 169069"/>
                <a:gd name="connsiteX49" fmla="*/ 971545 w 1071562"/>
                <a:gd name="connsiteY49" fmla="*/ 0 h 169069"/>
                <a:gd name="connsiteX50" fmla="*/ 971545 w 1071562"/>
                <a:gd name="connsiteY50" fmla="*/ 71437 h 169069"/>
                <a:gd name="connsiteX51" fmla="*/ 900108 w 1071562"/>
                <a:gd name="connsiteY51" fmla="*/ 71437 h 169069"/>
                <a:gd name="connsiteX52" fmla="*/ 800096 w 1071562"/>
                <a:gd name="connsiteY52" fmla="*/ 0 h 169069"/>
                <a:gd name="connsiteX53" fmla="*/ 871533 w 1071562"/>
                <a:gd name="connsiteY53" fmla="*/ 0 h 169069"/>
                <a:gd name="connsiteX54" fmla="*/ 871533 w 1071562"/>
                <a:gd name="connsiteY54" fmla="*/ 71437 h 169069"/>
                <a:gd name="connsiteX55" fmla="*/ 800096 w 1071562"/>
                <a:gd name="connsiteY55" fmla="*/ 71437 h 169069"/>
                <a:gd name="connsiteX56" fmla="*/ 700084 w 1071562"/>
                <a:gd name="connsiteY56" fmla="*/ 0 h 169069"/>
                <a:gd name="connsiteX57" fmla="*/ 771521 w 1071562"/>
                <a:gd name="connsiteY57" fmla="*/ 0 h 169069"/>
                <a:gd name="connsiteX58" fmla="*/ 771521 w 1071562"/>
                <a:gd name="connsiteY58" fmla="*/ 71437 h 169069"/>
                <a:gd name="connsiteX59" fmla="*/ 700084 w 1071562"/>
                <a:gd name="connsiteY59" fmla="*/ 71437 h 169069"/>
                <a:gd name="connsiteX60" fmla="*/ 600072 w 1071562"/>
                <a:gd name="connsiteY60" fmla="*/ 0 h 169069"/>
                <a:gd name="connsiteX61" fmla="*/ 671509 w 1071562"/>
                <a:gd name="connsiteY61" fmla="*/ 0 h 169069"/>
                <a:gd name="connsiteX62" fmla="*/ 671509 w 1071562"/>
                <a:gd name="connsiteY62" fmla="*/ 71437 h 169069"/>
                <a:gd name="connsiteX63" fmla="*/ 600072 w 1071562"/>
                <a:gd name="connsiteY63" fmla="*/ 71437 h 169069"/>
                <a:gd name="connsiteX64" fmla="*/ 500060 w 1071562"/>
                <a:gd name="connsiteY64" fmla="*/ 0 h 169069"/>
                <a:gd name="connsiteX65" fmla="*/ 571497 w 1071562"/>
                <a:gd name="connsiteY65" fmla="*/ 0 h 169069"/>
                <a:gd name="connsiteX66" fmla="*/ 571497 w 1071562"/>
                <a:gd name="connsiteY66" fmla="*/ 71437 h 169069"/>
                <a:gd name="connsiteX67" fmla="*/ 500060 w 1071562"/>
                <a:gd name="connsiteY67" fmla="*/ 71437 h 169069"/>
                <a:gd name="connsiteX68" fmla="*/ 400048 w 1071562"/>
                <a:gd name="connsiteY68" fmla="*/ 0 h 169069"/>
                <a:gd name="connsiteX69" fmla="*/ 471485 w 1071562"/>
                <a:gd name="connsiteY69" fmla="*/ 0 h 169069"/>
                <a:gd name="connsiteX70" fmla="*/ 471485 w 1071562"/>
                <a:gd name="connsiteY70" fmla="*/ 71437 h 169069"/>
                <a:gd name="connsiteX71" fmla="*/ 400048 w 1071562"/>
                <a:gd name="connsiteY71" fmla="*/ 71437 h 169069"/>
                <a:gd name="connsiteX72" fmla="*/ 300036 w 1071562"/>
                <a:gd name="connsiteY72" fmla="*/ 0 h 169069"/>
                <a:gd name="connsiteX73" fmla="*/ 371473 w 1071562"/>
                <a:gd name="connsiteY73" fmla="*/ 0 h 169069"/>
                <a:gd name="connsiteX74" fmla="*/ 371473 w 1071562"/>
                <a:gd name="connsiteY74" fmla="*/ 71437 h 169069"/>
                <a:gd name="connsiteX75" fmla="*/ 300036 w 1071562"/>
                <a:gd name="connsiteY75" fmla="*/ 71437 h 169069"/>
                <a:gd name="connsiteX76" fmla="*/ 200024 w 1071562"/>
                <a:gd name="connsiteY76" fmla="*/ 0 h 169069"/>
                <a:gd name="connsiteX77" fmla="*/ 271461 w 1071562"/>
                <a:gd name="connsiteY77" fmla="*/ 0 h 169069"/>
                <a:gd name="connsiteX78" fmla="*/ 271461 w 1071562"/>
                <a:gd name="connsiteY78" fmla="*/ 71437 h 169069"/>
                <a:gd name="connsiteX79" fmla="*/ 200024 w 1071562"/>
                <a:gd name="connsiteY79" fmla="*/ 71437 h 169069"/>
                <a:gd name="connsiteX80" fmla="*/ 100012 w 1071562"/>
                <a:gd name="connsiteY80" fmla="*/ 0 h 169069"/>
                <a:gd name="connsiteX81" fmla="*/ 171449 w 1071562"/>
                <a:gd name="connsiteY81" fmla="*/ 0 h 169069"/>
                <a:gd name="connsiteX82" fmla="*/ 171449 w 1071562"/>
                <a:gd name="connsiteY82" fmla="*/ 71437 h 169069"/>
                <a:gd name="connsiteX83" fmla="*/ 100012 w 1071562"/>
                <a:gd name="connsiteY83" fmla="*/ 71437 h 169069"/>
                <a:gd name="connsiteX84" fmla="*/ 0 w 1071562"/>
                <a:gd name="connsiteY84" fmla="*/ 0 h 169069"/>
                <a:gd name="connsiteX85" fmla="*/ 71437 w 1071562"/>
                <a:gd name="connsiteY85" fmla="*/ 0 h 169069"/>
                <a:gd name="connsiteX86" fmla="*/ 71437 w 1071562"/>
                <a:gd name="connsiteY86" fmla="*/ 71437 h 169069"/>
                <a:gd name="connsiteX87" fmla="*/ 0 w 1071562"/>
                <a:gd name="connsiteY87" fmla="*/ 71437 h 169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1562" h="169069">
                  <a:moveTo>
                    <a:pt x="1000125" y="97632"/>
                  </a:moveTo>
                  <a:lnTo>
                    <a:pt x="1071562" y="97632"/>
                  </a:lnTo>
                  <a:lnTo>
                    <a:pt x="1071562" y="169069"/>
                  </a:lnTo>
                  <a:lnTo>
                    <a:pt x="1000125" y="169069"/>
                  </a:lnTo>
                  <a:close/>
                  <a:moveTo>
                    <a:pt x="900108" y="97632"/>
                  </a:moveTo>
                  <a:lnTo>
                    <a:pt x="971545" y="97632"/>
                  </a:lnTo>
                  <a:lnTo>
                    <a:pt x="971545" y="169069"/>
                  </a:lnTo>
                  <a:lnTo>
                    <a:pt x="900108" y="169069"/>
                  </a:lnTo>
                  <a:close/>
                  <a:moveTo>
                    <a:pt x="800096" y="97632"/>
                  </a:moveTo>
                  <a:lnTo>
                    <a:pt x="871533" y="97632"/>
                  </a:lnTo>
                  <a:lnTo>
                    <a:pt x="871533" y="169069"/>
                  </a:lnTo>
                  <a:lnTo>
                    <a:pt x="800096" y="169069"/>
                  </a:lnTo>
                  <a:close/>
                  <a:moveTo>
                    <a:pt x="700084" y="97632"/>
                  </a:moveTo>
                  <a:lnTo>
                    <a:pt x="771521" y="97632"/>
                  </a:lnTo>
                  <a:lnTo>
                    <a:pt x="771521" y="169069"/>
                  </a:lnTo>
                  <a:lnTo>
                    <a:pt x="700084" y="169069"/>
                  </a:lnTo>
                  <a:close/>
                  <a:moveTo>
                    <a:pt x="600072" y="97632"/>
                  </a:moveTo>
                  <a:lnTo>
                    <a:pt x="671509" y="97632"/>
                  </a:lnTo>
                  <a:lnTo>
                    <a:pt x="671509" y="169069"/>
                  </a:lnTo>
                  <a:lnTo>
                    <a:pt x="600072" y="169069"/>
                  </a:lnTo>
                  <a:close/>
                  <a:moveTo>
                    <a:pt x="500060" y="97632"/>
                  </a:moveTo>
                  <a:lnTo>
                    <a:pt x="571497" y="97632"/>
                  </a:lnTo>
                  <a:lnTo>
                    <a:pt x="571497" y="169069"/>
                  </a:lnTo>
                  <a:lnTo>
                    <a:pt x="500060" y="169069"/>
                  </a:lnTo>
                  <a:close/>
                  <a:moveTo>
                    <a:pt x="400048" y="97632"/>
                  </a:moveTo>
                  <a:lnTo>
                    <a:pt x="471485" y="97632"/>
                  </a:lnTo>
                  <a:lnTo>
                    <a:pt x="471485" y="169069"/>
                  </a:lnTo>
                  <a:lnTo>
                    <a:pt x="400048" y="169069"/>
                  </a:lnTo>
                  <a:close/>
                  <a:moveTo>
                    <a:pt x="300036" y="97632"/>
                  </a:moveTo>
                  <a:lnTo>
                    <a:pt x="371473" y="97632"/>
                  </a:lnTo>
                  <a:lnTo>
                    <a:pt x="371473" y="169069"/>
                  </a:lnTo>
                  <a:lnTo>
                    <a:pt x="300036" y="169069"/>
                  </a:lnTo>
                  <a:close/>
                  <a:moveTo>
                    <a:pt x="200024" y="97632"/>
                  </a:moveTo>
                  <a:lnTo>
                    <a:pt x="271461" y="97632"/>
                  </a:lnTo>
                  <a:lnTo>
                    <a:pt x="271461" y="169069"/>
                  </a:lnTo>
                  <a:lnTo>
                    <a:pt x="200024" y="169069"/>
                  </a:lnTo>
                  <a:close/>
                  <a:moveTo>
                    <a:pt x="100012" y="97632"/>
                  </a:moveTo>
                  <a:lnTo>
                    <a:pt x="171449" y="97632"/>
                  </a:lnTo>
                  <a:lnTo>
                    <a:pt x="171449" y="169069"/>
                  </a:lnTo>
                  <a:lnTo>
                    <a:pt x="100012" y="169069"/>
                  </a:lnTo>
                  <a:close/>
                  <a:moveTo>
                    <a:pt x="0" y="97632"/>
                  </a:moveTo>
                  <a:lnTo>
                    <a:pt x="71437" y="97632"/>
                  </a:lnTo>
                  <a:lnTo>
                    <a:pt x="71437" y="169069"/>
                  </a:lnTo>
                  <a:lnTo>
                    <a:pt x="0" y="169069"/>
                  </a:lnTo>
                  <a:close/>
                  <a:moveTo>
                    <a:pt x="1000125" y="0"/>
                  </a:moveTo>
                  <a:lnTo>
                    <a:pt x="1071562" y="0"/>
                  </a:lnTo>
                  <a:lnTo>
                    <a:pt x="1071562" y="71437"/>
                  </a:lnTo>
                  <a:lnTo>
                    <a:pt x="1000125" y="71437"/>
                  </a:lnTo>
                  <a:close/>
                  <a:moveTo>
                    <a:pt x="900108" y="0"/>
                  </a:moveTo>
                  <a:lnTo>
                    <a:pt x="971545" y="0"/>
                  </a:lnTo>
                  <a:lnTo>
                    <a:pt x="971545" y="71437"/>
                  </a:lnTo>
                  <a:lnTo>
                    <a:pt x="900108" y="71437"/>
                  </a:lnTo>
                  <a:close/>
                  <a:moveTo>
                    <a:pt x="800096" y="0"/>
                  </a:moveTo>
                  <a:lnTo>
                    <a:pt x="871533" y="0"/>
                  </a:lnTo>
                  <a:lnTo>
                    <a:pt x="871533" y="71437"/>
                  </a:lnTo>
                  <a:lnTo>
                    <a:pt x="800096" y="71437"/>
                  </a:lnTo>
                  <a:close/>
                  <a:moveTo>
                    <a:pt x="700084" y="0"/>
                  </a:moveTo>
                  <a:lnTo>
                    <a:pt x="771521" y="0"/>
                  </a:lnTo>
                  <a:lnTo>
                    <a:pt x="771521" y="71437"/>
                  </a:lnTo>
                  <a:lnTo>
                    <a:pt x="700084" y="71437"/>
                  </a:lnTo>
                  <a:close/>
                  <a:moveTo>
                    <a:pt x="600072" y="0"/>
                  </a:moveTo>
                  <a:lnTo>
                    <a:pt x="671509" y="0"/>
                  </a:lnTo>
                  <a:lnTo>
                    <a:pt x="671509" y="71437"/>
                  </a:lnTo>
                  <a:lnTo>
                    <a:pt x="600072" y="71437"/>
                  </a:lnTo>
                  <a:close/>
                  <a:moveTo>
                    <a:pt x="500060" y="0"/>
                  </a:moveTo>
                  <a:lnTo>
                    <a:pt x="571497" y="0"/>
                  </a:lnTo>
                  <a:lnTo>
                    <a:pt x="571497" y="71437"/>
                  </a:lnTo>
                  <a:lnTo>
                    <a:pt x="500060" y="71437"/>
                  </a:lnTo>
                  <a:close/>
                  <a:moveTo>
                    <a:pt x="400048" y="0"/>
                  </a:moveTo>
                  <a:lnTo>
                    <a:pt x="471485" y="0"/>
                  </a:lnTo>
                  <a:lnTo>
                    <a:pt x="471485" y="71437"/>
                  </a:lnTo>
                  <a:lnTo>
                    <a:pt x="400048" y="71437"/>
                  </a:lnTo>
                  <a:close/>
                  <a:moveTo>
                    <a:pt x="300036" y="0"/>
                  </a:moveTo>
                  <a:lnTo>
                    <a:pt x="371473" y="0"/>
                  </a:lnTo>
                  <a:lnTo>
                    <a:pt x="371473" y="71437"/>
                  </a:lnTo>
                  <a:lnTo>
                    <a:pt x="300036" y="71437"/>
                  </a:lnTo>
                  <a:close/>
                  <a:moveTo>
                    <a:pt x="200024" y="0"/>
                  </a:moveTo>
                  <a:lnTo>
                    <a:pt x="271461" y="0"/>
                  </a:lnTo>
                  <a:lnTo>
                    <a:pt x="271461" y="71437"/>
                  </a:lnTo>
                  <a:lnTo>
                    <a:pt x="200024" y="71437"/>
                  </a:lnTo>
                  <a:close/>
                  <a:moveTo>
                    <a:pt x="100012" y="0"/>
                  </a:moveTo>
                  <a:lnTo>
                    <a:pt x="171449" y="0"/>
                  </a:lnTo>
                  <a:lnTo>
                    <a:pt x="171449" y="71437"/>
                  </a:lnTo>
                  <a:lnTo>
                    <a:pt x="100012" y="71437"/>
                  </a:lnTo>
                  <a:close/>
                  <a:moveTo>
                    <a:pt x="0" y="0"/>
                  </a:moveTo>
                  <a:lnTo>
                    <a:pt x="71437" y="0"/>
                  </a:lnTo>
                  <a:lnTo>
                    <a:pt x="71437" y="71437"/>
                  </a:lnTo>
                  <a:lnTo>
                    <a:pt x="0" y="714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D7D98A53-E469-3868-6946-51FBD337D86F}"/>
                </a:ext>
              </a:extLst>
            </p:cNvPr>
            <p:cNvSpPr/>
            <p:nvPr/>
          </p:nvSpPr>
          <p:spPr>
            <a:xfrm>
              <a:off x="6678339" y="2555322"/>
              <a:ext cx="71438" cy="7143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D3CABBC4-E071-A41C-A9B4-12538B3CBC6A}"/>
              </a:ext>
            </a:extLst>
          </p:cNvPr>
          <p:cNvGrpSpPr/>
          <p:nvPr/>
        </p:nvGrpSpPr>
        <p:grpSpPr>
          <a:xfrm>
            <a:off x="4542376" y="835506"/>
            <a:ext cx="631031" cy="1248568"/>
            <a:chOff x="4055269" y="723105"/>
            <a:chExt cx="631031" cy="1248568"/>
          </a:xfrm>
        </p:grpSpPr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625D2A98-7C99-7443-4C1B-7A25288E213D}"/>
                </a:ext>
              </a:extLst>
            </p:cNvPr>
            <p:cNvSpPr/>
            <p:nvPr/>
          </p:nvSpPr>
          <p:spPr>
            <a:xfrm>
              <a:off x="4055269" y="723105"/>
              <a:ext cx="631031" cy="124856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A19E84DA-2CD9-87A7-28B2-7AADCB768FEE}"/>
                </a:ext>
              </a:extLst>
            </p:cNvPr>
            <p:cNvSpPr/>
            <p:nvPr/>
          </p:nvSpPr>
          <p:spPr>
            <a:xfrm>
              <a:off x="4076700" y="723105"/>
              <a:ext cx="588169" cy="124856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6961C04-897F-C759-6E32-0D53F002AD68}"/>
                </a:ext>
              </a:extLst>
            </p:cNvPr>
            <p:cNvSpPr/>
            <p:nvPr/>
          </p:nvSpPr>
          <p:spPr>
            <a:xfrm>
              <a:off x="4153600" y="814199"/>
              <a:ext cx="434368" cy="569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5FF6D36B-A47B-521D-79A3-CEE103AC9CBF}"/>
                </a:ext>
              </a:extLst>
            </p:cNvPr>
            <p:cNvSpPr/>
            <p:nvPr/>
          </p:nvSpPr>
          <p:spPr>
            <a:xfrm>
              <a:off x="4115089" y="900113"/>
              <a:ext cx="511391" cy="1071560"/>
            </a:xfrm>
            <a:prstGeom prst="rect">
              <a:avLst/>
            </a:prstGeom>
            <a:pattFill prst="dkVert">
              <a:fgClr>
                <a:schemeClr val="tx1">
                  <a:lumMod val="50000"/>
                  <a:lumOff val="50000"/>
                </a:schemeClr>
              </a:fgClr>
              <a:bgClr>
                <a:schemeClr val="tx1"/>
              </a:bgClr>
            </a:patt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A2C0856E-1D28-6D2A-A8AD-28FA03EB8E4F}"/>
                </a:ext>
              </a:extLst>
            </p:cNvPr>
            <p:cNvSpPr/>
            <p:nvPr/>
          </p:nvSpPr>
          <p:spPr>
            <a:xfrm>
              <a:off x="4292492" y="749507"/>
              <a:ext cx="156584" cy="2974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1C96E0D6-408C-D40D-14E1-0E5AB21E9BEF}"/>
              </a:ext>
            </a:extLst>
          </p:cNvPr>
          <p:cNvGrpSpPr/>
          <p:nvPr/>
        </p:nvGrpSpPr>
        <p:grpSpPr>
          <a:xfrm>
            <a:off x="5445219" y="835506"/>
            <a:ext cx="631031" cy="1248568"/>
            <a:chOff x="6357938" y="723105"/>
            <a:chExt cx="631031" cy="1248568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C9B893F5-78E3-D597-118D-0166AF1E1AA0}"/>
                </a:ext>
              </a:extLst>
            </p:cNvPr>
            <p:cNvSpPr/>
            <p:nvPr/>
          </p:nvSpPr>
          <p:spPr>
            <a:xfrm>
              <a:off x="6357938" y="723105"/>
              <a:ext cx="631031" cy="1248568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9245ED99-ECBD-413B-4798-2D7AFF31D6C4}"/>
                </a:ext>
              </a:extLst>
            </p:cNvPr>
            <p:cNvSpPr/>
            <p:nvPr/>
          </p:nvSpPr>
          <p:spPr>
            <a:xfrm>
              <a:off x="6379369" y="723105"/>
              <a:ext cx="588169" cy="124856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97FF9812-5B29-D193-3CF1-4BB2CA843D48}"/>
                </a:ext>
              </a:extLst>
            </p:cNvPr>
            <p:cNvSpPr/>
            <p:nvPr/>
          </p:nvSpPr>
          <p:spPr>
            <a:xfrm>
              <a:off x="6456269" y="814199"/>
              <a:ext cx="434368" cy="5690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12FDE12F-C8E5-1FDF-8467-1D65599B3443}"/>
                </a:ext>
              </a:extLst>
            </p:cNvPr>
            <p:cNvSpPr/>
            <p:nvPr/>
          </p:nvSpPr>
          <p:spPr>
            <a:xfrm>
              <a:off x="6595161" y="749507"/>
              <a:ext cx="156584" cy="2974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62E3D0D8-2BEE-1500-6FA5-CE209A14C76D}"/>
                </a:ext>
              </a:extLst>
            </p:cNvPr>
            <p:cNvSpPr/>
            <p:nvPr/>
          </p:nvSpPr>
          <p:spPr>
            <a:xfrm>
              <a:off x="6417758" y="900113"/>
              <a:ext cx="511391" cy="1071560"/>
            </a:xfrm>
            <a:custGeom>
              <a:avLst/>
              <a:gdLst>
                <a:gd name="connsiteX0" fmla="*/ 970122 w 1015841"/>
                <a:gd name="connsiteY0" fmla="*/ 0 h 1071560"/>
                <a:gd name="connsiteX1" fmla="*/ 1015841 w 1015841"/>
                <a:gd name="connsiteY1" fmla="*/ 0 h 1071560"/>
                <a:gd name="connsiteX2" fmla="*/ 1015841 w 1015841"/>
                <a:gd name="connsiteY2" fmla="*/ 1071560 h 1071560"/>
                <a:gd name="connsiteX3" fmla="*/ 970122 w 1015841"/>
                <a:gd name="connsiteY3" fmla="*/ 1071560 h 1071560"/>
                <a:gd name="connsiteX4" fmla="*/ 895500 w 1015841"/>
                <a:gd name="connsiteY4" fmla="*/ 0 h 1071560"/>
                <a:gd name="connsiteX5" fmla="*/ 941219 w 1015841"/>
                <a:gd name="connsiteY5" fmla="*/ 0 h 1071560"/>
                <a:gd name="connsiteX6" fmla="*/ 941219 w 1015841"/>
                <a:gd name="connsiteY6" fmla="*/ 1071560 h 1071560"/>
                <a:gd name="connsiteX7" fmla="*/ 895500 w 1015841"/>
                <a:gd name="connsiteY7" fmla="*/ 1071560 h 1071560"/>
                <a:gd name="connsiteX8" fmla="*/ 820875 w 1015841"/>
                <a:gd name="connsiteY8" fmla="*/ 0 h 1071560"/>
                <a:gd name="connsiteX9" fmla="*/ 866594 w 1015841"/>
                <a:gd name="connsiteY9" fmla="*/ 0 h 1071560"/>
                <a:gd name="connsiteX10" fmla="*/ 866594 w 1015841"/>
                <a:gd name="connsiteY10" fmla="*/ 1071560 h 1071560"/>
                <a:gd name="connsiteX11" fmla="*/ 820875 w 1015841"/>
                <a:gd name="connsiteY11" fmla="*/ 1071560 h 1071560"/>
                <a:gd name="connsiteX12" fmla="*/ 746250 w 1015841"/>
                <a:gd name="connsiteY12" fmla="*/ 0 h 1071560"/>
                <a:gd name="connsiteX13" fmla="*/ 791969 w 1015841"/>
                <a:gd name="connsiteY13" fmla="*/ 0 h 1071560"/>
                <a:gd name="connsiteX14" fmla="*/ 791969 w 1015841"/>
                <a:gd name="connsiteY14" fmla="*/ 1071560 h 1071560"/>
                <a:gd name="connsiteX15" fmla="*/ 746250 w 1015841"/>
                <a:gd name="connsiteY15" fmla="*/ 1071560 h 1071560"/>
                <a:gd name="connsiteX16" fmla="*/ 671625 w 1015841"/>
                <a:gd name="connsiteY16" fmla="*/ 0 h 1071560"/>
                <a:gd name="connsiteX17" fmla="*/ 717344 w 1015841"/>
                <a:gd name="connsiteY17" fmla="*/ 0 h 1071560"/>
                <a:gd name="connsiteX18" fmla="*/ 717344 w 1015841"/>
                <a:gd name="connsiteY18" fmla="*/ 1071560 h 1071560"/>
                <a:gd name="connsiteX19" fmla="*/ 671625 w 1015841"/>
                <a:gd name="connsiteY19" fmla="*/ 1071560 h 1071560"/>
                <a:gd name="connsiteX20" fmla="*/ 597000 w 1015841"/>
                <a:gd name="connsiteY20" fmla="*/ 0 h 1071560"/>
                <a:gd name="connsiteX21" fmla="*/ 642719 w 1015841"/>
                <a:gd name="connsiteY21" fmla="*/ 0 h 1071560"/>
                <a:gd name="connsiteX22" fmla="*/ 642719 w 1015841"/>
                <a:gd name="connsiteY22" fmla="*/ 1071560 h 1071560"/>
                <a:gd name="connsiteX23" fmla="*/ 597000 w 1015841"/>
                <a:gd name="connsiteY23" fmla="*/ 1071560 h 1071560"/>
                <a:gd name="connsiteX24" fmla="*/ 522375 w 1015841"/>
                <a:gd name="connsiteY24" fmla="*/ 0 h 1071560"/>
                <a:gd name="connsiteX25" fmla="*/ 568094 w 1015841"/>
                <a:gd name="connsiteY25" fmla="*/ 0 h 1071560"/>
                <a:gd name="connsiteX26" fmla="*/ 568094 w 1015841"/>
                <a:gd name="connsiteY26" fmla="*/ 1071560 h 1071560"/>
                <a:gd name="connsiteX27" fmla="*/ 522375 w 1015841"/>
                <a:gd name="connsiteY27" fmla="*/ 1071560 h 1071560"/>
                <a:gd name="connsiteX28" fmla="*/ 447750 w 1015841"/>
                <a:gd name="connsiteY28" fmla="*/ 0 h 1071560"/>
                <a:gd name="connsiteX29" fmla="*/ 493469 w 1015841"/>
                <a:gd name="connsiteY29" fmla="*/ 0 h 1071560"/>
                <a:gd name="connsiteX30" fmla="*/ 493469 w 1015841"/>
                <a:gd name="connsiteY30" fmla="*/ 1071560 h 1071560"/>
                <a:gd name="connsiteX31" fmla="*/ 447750 w 1015841"/>
                <a:gd name="connsiteY31" fmla="*/ 1071560 h 1071560"/>
                <a:gd name="connsiteX32" fmla="*/ 373125 w 1015841"/>
                <a:gd name="connsiteY32" fmla="*/ 0 h 1071560"/>
                <a:gd name="connsiteX33" fmla="*/ 418844 w 1015841"/>
                <a:gd name="connsiteY33" fmla="*/ 0 h 1071560"/>
                <a:gd name="connsiteX34" fmla="*/ 418844 w 1015841"/>
                <a:gd name="connsiteY34" fmla="*/ 1071560 h 1071560"/>
                <a:gd name="connsiteX35" fmla="*/ 373125 w 1015841"/>
                <a:gd name="connsiteY35" fmla="*/ 1071560 h 1071560"/>
                <a:gd name="connsiteX36" fmla="*/ 298500 w 1015841"/>
                <a:gd name="connsiteY36" fmla="*/ 0 h 1071560"/>
                <a:gd name="connsiteX37" fmla="*/ 344219 w 1015841"/>
                <a:gd name="connsiteY37" fmla="*/ 0 h 1071560"/>
                <a:gd name="connsiteX38" fmla="*/ 344219 w 1015841"/>
                <a:gd name="connsiteY38" fmla="*/ 1071560 h 1071560"/>
                <a:gd name="connsiteX39" fmla="*/ 298500 w 1015841"/>
                <a:gd name="connsiteY39" fmla="*/ 1071560 h 1071560"/>
                <a:gd name="connsiteX40" fmla="*/ 223875 w 1015841"/>
                <a:gd name="connsiteY40" fmla="*/ 0 h 1071560"/>
                <a:gd name="connsiteX41" fmla="*/ 269594 w 1015841"/>
                <a:gd name="connsiteY41" fmla="*/ 0 h 1071560"/>
                <a:gd name="connsiteX42" fmla="*/ 269594 w 1015841"/>
                <a:gd name="connsiteY42" fmla="*/ 1071560 h 1071560"/>
                <a:gd name="connsiteX43" fmla="*/ 223875 w 1015841"/>
                <a:gd name="connsiteY43" fmla="*/ 1071560 h 1071560"/>
                <a:gd name="connsiteX44" fmla="*/ 149250 w 1015841"/>
                <a:gd name="connsiteY44" fmla="*/ 0 h 1071560"/>
                <a:gd name="connsiteX45" fmla="*/ 194969 w 1015841"/>
                <a:gd name="connsiteY45" fmla="*/ 0 h 1071560"/>
                <a:gd name="connsiteX46" fmla="*/ 194969 w 1015841"/>
                <a:gd name="connsiteY46" fmla="*/ 1071560 h 1071560"/>
                <a:gd name="connsiteX47" fmla="*/ 149250 w 1015841"/>
                <a:gd name="connsiteY47" fmla="*/ 1071560 h 1071560"/>
                <a:gd name="connsiteX48" fmla="*/ 74625 w 1015841"/>
                <a:gd name="connsiteY48" fmla="*/ 0 h 1071560"/>
                <a:gd name="connsiteX49" fmla="*/ 120344 w 1015841"/>
                <a:gd name="connsiteY49" fmla="*/ 0 h 1071560"/>
                <a:gd name="connsiteX50" fmla="*/ 120344 w 1015841"/>
                <a:gd name="connsiteY50" fmla="*/ 1071560 h 1071560"/>
                <a:gd name="connsiteX51" fmla="*/ 74625 w 1015841"/>
                <a:gd name="connsiteY51" fmla="*/ 1071560 h 1071560"/>
                <a:gd name="connsiteX52" fmla="*/ 0 w 1015841"/>
                <a:gd name="connsiteY52" fmla="*/ 0 h 1071560"/>
                <a:gd name="connsiteX53" fmla="*/ 45719 w 1015841"/>
                <a:gd name="connsiteY53" fmla="*/ 0 h 1071560"/>
                <a:gd name="connsiteX54" fmla="*/ 45719 w 1015841"/>
                <a:gd name="connsiteY54" fmla="*/ 1071560 h 1071560"/>
                <a:gd name="connsiteX55" fmla="*/ 0 w 1015841"/>
                <a:gd name="connsiteY55" fmla="*/ 1071560 h 107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015841" h="1071560">
                  <a:moveTo>
                    <a:pt x="970122" y="0"/>
                  </a:moveTo>
                  <a:lnTo>
                    <a:pt x="1015841" y="0"/>
                  </a:lnTo>
                  <a:lnTo>
                    <a:pt x="1015841" y="1071560"/>
                  </a:lnTo>
                  <a:lnTo>
                    <a:pt x="970122" y="1071560"/>
                  </a:lnTo>
                  <a:close/>
                  <a:moveTo>
                    <a:pt x="895500" y="0"/>
                  </a:moveTo>
                  <a:lnTo>
                    <a:pt x="941219" y="0"/>
                  </a:lnTo>
                  <a:lnTo>
                    <a:pt x="941219" y="1071560"/>
                  </a:lnTo>
                  <a:lnTo>
                    <a:pt x="895500" y="1071560"/>
                  </a:lnTo>
                  <a:close/>
                  <a:moveTo>
                    <a:pt x="820875" y="0"/>
                  </a:moveTo>
                  <a:lnTo>
                    <a:pt x="866594" y="0"/>
                  </a:lnTo>
                  <a:lnTo>
                    <a:pt x="866594" y="1071560"/>
                  </a:lnTo>
                  <a:lnTo>
                    <a:pt x="820875" y="1071560"/>
                  </a:lnTo>
                  <a:close/>
                  <a:moveTo>
                    <a:pt x="746250" y="0"/>
                  </a:moveTo>
                  <a:lnTo>
                    <a:pt x="791969" y="0"/>
                  </a:lnTo>
                  <a:lnTo>
                    <a:pt x="791969" y="1071560"/>
                  </a:lnTo>
                  <a:lnTo>
                    <a:pt x="746250" y="1071560"/>
                  </a:lnTo>
                  <a:close/>
                  <a:moveTo>
                    <a:pt x="671625" y="0"/>
                  </a:moveTo>
                  <a:lnTo>
                    <a:pt x="717344" y="0"/>
                  </a:lnTo>
                  <a:lnTo>
                    <a:pt x="717344" y="1071560"/>
                  </a:lnTo>
                  <a:lnTo>
                    <a:pt x="671625" y="1071560"/>
                  </a:lnTo>
                  <a:close/>
                  <a:moveTo>
                    <a:pt x="597000" y="0"/>
                  </a:moveTo>
                  <a:lnTo>
                    <a:pt x="642719" y="0"/>
                  </a:lnTo>
                  <a:lnTo>
                    <a:pt x="642719" y="1071560"/>
                  </a:lnTo>
                  <a:lnTo>
                    <a:pt x="597000" y="1071560"/>
                  </a:lnTo>
                  <a:close/>
                  <a:moveTo>
                    <a:pt x="522375" y="0"/>
                  </a:moveTo>
                  <a:lnTo>
                    <a:pt x="568094" y="0"/>
                  </a:lnTo>
                  <a:lnTo>
                    <a:pt x="568094" y="1071560"/>
                  </a:lnTo>
                  <a:lnTo>
                    <a:pt x="522375" y="1071560"/>
                  </a:lnTo>
                  <a:close/>
                  <a:moveTo>
                    <a:pt x="447750" y="0"/>
                  </a:moveTo>
                  <a:lnTo>
                    <a:pt x="493469" y="0"/>
                  </a:lnTo>
                  <a:lnTo>
                    <a:pt x="493469" y="1071560"/>
                  </a:lnTo>
                  <a:lnTo>
                    <a:pt x="447750" y="1071560"/>
                  </a:lnTo>
                  <a:close/>
                  <a:moveTo>
                    <a:pt x="373125" y="0"/>
                  </a:moveTo>
                  <a:lnTo>
                    <a:pt x="418844" y="0"/>
                  </a:lnTo>
                  <a:lnTo>
                    <a:pt x="418844" y="1071560"/>
                  </a:lnTo>
                  <a:lnTo>
                    <a:pt x="373125" y="1071560"/>
                  </a:lnTo>
                  <a:close/>
                  <a:moveTo>
                    <a:pt x="298500" y="0"/>
                  </a:moveTo>
                  <a:lnTo>
                    <a:pt x="344219" y="0"/>
                  </a:lnTo>
                  <a:lnTo>
                    <a:pt x="344219" y="1071560"/>
                  </a:lnTo>
                  <a:lnTo>
                    <a:pt x="298500" y="1071560"/>
                  </a:lnTo>
                  <a:close/>
                  <a:moveTo>
                    <a:pt x="223875" y="0"/>
                  </a:moveTo>
                  <a:lnTo>
                    <a:pt x="269594" y="0"/>
                  </a:lnTo>
                  <a:lnTo>
                    <a:pt x="269594" y="1071560"/>
                  </a:lnTo>
                  <a:lnTo>
                    <a:pt x="223875" y="1071560"/>
                  </a:lnTo>
                  <a:close/>
                  <a:moveTo>
                    <a:pt x="149250" y="0"/>
                  </a:moveTo>
                  <a:lnTo>
                    <a:pt x="194969" y="0"/>
                  </a:lnTo>
                  <a:lnTo>
                    <a:pt x="194969" y="1071560"/>
                  </a:lnTo>
                  <a:lnTo>
                    <a:pt x="149250" y="1071560"/>
                  </a:lnTo>
                  <a:close/>
                  <a:moveTo>
                    <a:pt x="74625" y="0"/>
                  </a:moveTo>
                  <a:lnTo>
                    <a:pt x="120344" y="0"/>
                  </a:lnTo>
                  <a:lnTo>
                    <a:pt x="120344" y="1071560"/>
                  </a:lnTo>
                  <a:lnTo>
                    <a:pt x="74625" y="107156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071560"/>
                  </a:lnTo>
                  <a:lnTo>
                    <a:pt x="0" y="1071560"/>
                  </a:lnTo>
                  <a:close/>
                </a:path>
              </a:pathLst>
            </a:cu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D57170A2-0759-402A-195D-D72A9E557784}"/>
              </a:ext>
            </a:extLst>
          </p:cNvPr>
          <p:cNvGrpSpPr/>
          <p:nvPr/>
        </p:nvGrpSpPr>
        <p:grpSpPr>
          <a:xfrm>
            <a:off x="6348062" y="827347"/>
            <a:ext cx="457200" cy="1248568"/>
            <a:chOff x="7674769" y="723105"/>
            <a:chExt cx="457200" cy="1248568"/>
          </a:xfrm>
        </p:grpSpPr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FA670E5B-C692-887B-37D5-AAEF116EF95C}"/>
                </a:ext>
              </a:extLst>
            </p:cNvPr>
            <p:cNvSpPr/>
            <p:nvPr/>
          </p:nvSpPr>
          <p:spPr>
            <a:xfrm>
              <a:off x="7674769" y="723105"/>
              <a:ext cx="457200" cy="1248568"/>
            </a:xfrm>
            <a:prstGeom prst="roundRect">
              <a:avLst>
                <a:gd name="adj" fmla="val 8578"/>
              </a:avLst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8EA63205-3D0C-3BC4-6E4D-886AF3689B28}"/>
                </a:ext>
              </a:extLst>
            </p:cNvPr>
            <p:cNvSpPr/>
            <p:nvPr/>
          </p:nvSpPr>
          <p:spPr>
            <a:xfrm>
              <a:off x="7720061" y="745332"/>
              <a:ext cx="366616" cy="1204911"/>
            </a:xfrm>
            <a:custGeom>
              <a:avLst/>
              <a:gdLst>
                <a:gd name="connsiteX0" fmla="*/ 970122 w 1015841"/>
                <a:gd name="connsiteY0" fmla="*/ 0 h 1071560"/>
                <a:gd name="connsiteX1" fmla="*/ 1015841 w 1015841"/>
                <a:gd name="connsiteY1" fmla="*/ 0 h 1071560"/>
                <a:gd name="connsiteX2" fmla="*/ 1015841 w 1015841"/>
                <a:gd name="connsiteY2" fmla="*/ 1071560 h 1071560"/>
                <a:gd name="connsiteX3" fmla="*/ 970122 w 1015841"/>
                <a:gd name="connsiteY3" fmla="*/ 1071560 h 1071560"/>
                <a:gd name="connsiteX4" fmla="*/ 895500 w 1015841"/>
                <a:gd name="connsiteY4" fmla="*/ 0 h 1071560"/>
                <a:gd name="connsiteX5" fmla="*/ 941219 w 1015841"/>
                <a:gd name="connsiteY5" fmla="*/ 0 h 1071560"/>
                <a:gd name="connsiteX6" fmla="*/ 941219 w 1015841"/>
                <a:gd name="connsiteY6" fmla="*/ 1071560 h 1071560"/>
                <a:gd name="connsiteX7" fmla="*/ 895500 w 1015841"/>
                <a:gd name="connsiteY7" fmla="*/ 1071560 h 1071560"/>
                <a:gd name="connsiteX8" fmla="*/ 820875 w 1015841"/>
                <a:gd name="connsiteY8" fmla="*/ 0 h 1071560"/>
                <a:gd name="connsiteX9" fmla="*/ 866594 w 1015841"/>
                <a:gd name="connsiteY9" fmla="*/ 0 h 1071560"/>
                <a:gd name="connsiteX10" fmla="*/ 866594 w 1015841"/>
                <a:gd name="connsiteY10" fmla="*/ 1071560 h 1071560"/>
                <a:gd name="connsiteX11" fmla="*/ 820875 w 1015841"/>
                <a:gd name="connsiteY11" fmla="*/ 1071560 h 1071560"/>
                <a:gd name="connsiteX12" fmla="*/ 746250 w 1015841"/>
                <a:gd name="connsiteY12" fmla="*/ 0 h 1071560"/>
                <a:gd name="connsiteX13" fmla="*/ 791969 w 1015841"/>
                <a:gd name="connsiteY13" fmla="*/ 0 h 1071560"/>
                <a:gd name="connsiteX14" fmla="*/ 791969 w 1015841"/>
                <a:gd name="connsiteY14" fmla="*/ 1071560 h 1071560"/>
                <a:gd name="connsiteX15" fmla="*/ 746250 w 1015841"/>
                <a:gd name="connsiteY15" fmla="*/ 1071560 h 1071560"/>
                <a:gd name="connsiteX16" fmla="*/ 671625 w 1015841"/>
                <a:gd name="connsiteY16" fmla="*/ 0 h 1071560"/>
                <a:gd name="connsiteX17" fmla="*/ 717344 w 1015841"/>
                <a:gd name="connsiteY17" fmla="*/ 0 h 1071560"/>
                <a:gd name="connsiteX18" fmla="*/ 717344 w 1015841"/>
                <a:gd name="connsiteY18" fmla="*/ 1071560 h 1071560"/>
                <a:gd name="connsiteX19" fmla="*/ 671625 w 1015841"/>
                <a:gd name="connsiteY19" fmla="*/ 1071560 h 1071560"/>
                <a:gd name="connsiteX20" fmla="*/ 597000 w 1015841"/>
                <a:gd name="connsiteY20" fmla="*/ 0 h 1071560"/>
                <a:gd name="connsiteX21" fmla="*/ 642719 w 1015841"/>
                <a:gd name="connsiteY21" fmla="*/ 0 h 1071560"/>
                <a:gd name="connsiteX22" fmla="*/ 642719 w 1015841"/>
                <a:gd name="connsiteY22" fmla="*/ 1071560 h 1071560"/>
                <a:gd name="connsiteX23" fmla="*/ 597000 w 1015841"/>
                <a:gd name="connsiteY23" fmla="*/ 1071560 h 1071560"/>
                <a:gd name="connsiteX24" fmla="*/ 522375 w 1015841"/>
                <a:gd name="connsiteY24" fmla="*/ 0 h 1071560"/>
                <a:gd name="connsiteX25" fmla="*/ 568094 w 1015841"/>
                <a:gd name="connsiteY25" fmla="*/ 0 h 1071560"/>
                <a:gd name="connsiteX26" fmla="*/ 568094 w 1015841"/>
                <a:gd name="connsiteY26" fmla="*/ 1071560 h 1071560"/>
                <a:gd name="connsiteX27" fmla="*/ 522375 w 1015841"/>
                <a:gd name="connsiteY27" fmla="*/ 1071560 h 1071560"/>
                <a:gd name="connsiteX28" fmla="*/ 447750 w 1015841"/>
                <a:gd name="connsiteY28" fmla="*/ 0 h 1071560"/>
                <a:gd name="connsiteX29" fmla="*/ 493469 w 1015841"/>
                <a:gd name="connsiteY29" fmla="*/ 0 h 1071560"/>
                <a:gd name="connsiteX30" fmla="*/ 493469 w 1015841"/>
                <a:gd name="connsiteY30" fmla="*/ 1071560 h 1071560"/>
                <a:gd name="connsiteX31" fmla="*/ 447750 w 1015841"/>
                <a:gd name="connsiteY31" fmla="*/ 1071560 h 1071560"/>
                <a:gd name="connsiteX32" fmla="*/ 373125 w 1015841"/>
                <a:gd name="connsiteY32" fmla="*/ 0 h 1071560"/>
                <a:gd name="connsiteX33" fmla="*/ 418844 w 1015841"/>
                <a:gd name="connsiteY33" fmla="*/ 0 h 1071560"/>
                <a:gd name="connsiteX34" fmla="*/ 418844 w 1015841"/>
                <a:gd name="connsiteY34" fmla="*/ 1071560 h 1071560"/>
                <a:gd name="connsiteX35" fmla="*/ 373125 w 1015841"/>
                <a:gd name="connsiteY35" fmla="*/ 1071560 h 1071560"/>
                <a:gd name="connsiteX36" fmla="*/ 298500 w 1015841"/>
                <a:gd name="connsiteY36" fmla="*/ 0 h 1071560"/>
                <a:gd name="connsiteX37" fmla="*/ 344219 w 1015841"/>
                <a:gd name="connsiteY37" fmla="*/ 0 h 1071560"/>
                <a:gd name="connsiteX38" fmla="*/ 344219 w 1015841"/>
                <a:gd name="connsiteY38" fmla="*/ 1071560 h 1071560"/>
                <a:gd name="connsiteX39" fmla="*/ 298500 w 1015841"/>
                <a:gd name="connsiteY39" fmla="*/ 1071560 h 1071560"/>
                <a:gd name="connsiteX40" fmla="*/ 223875 w 1015841"/>
                <a:gd name="connsiteY40" fmla="*/ 0 h 1071560"/>
                <a:gd name="connsiteX41" fmla="*/ 269594 w 1015841"/>
                <a:gd name="connsiteY41" fmla="*/ 0 h 1071560"/>
                <a:gd name="connsiteX42" fmla="*/ 269594 w 1015841"/>
                <a:gd name="connsiteY42" fmla="*/ 1071560 h 1071560"/>
                <a:gd name="connsiteX43" fmla="*/ 223875 w 1015841"/>
                <a:gd name="connsiteY43" fmla="*/ 1071560 h 1071560"/>
                <a:gd name="connsiteX44" fmla="*/ 149250 w 1015841"/>
                <a:gd name="connsiteY44" fmla="*/ 0 h 1071560"/>
                <a:gd name="connsiteX45" fmla="*/ 194969 w 1015841"/>
                <a:gd name="connsiteY45" fmla="*/ 0 h 1071560"/>
                <a:gd name="connsiteX46" fmla="*/ 194969 w 1015841"/>
                <a:gd name="connsiteY46" fmla="*/ 1071560 h 1071560"/>
                <a:gd name="connsiteX47" fmla="*/ 149250 w 1015841"/>
                <a:gd name="connsiteY47" fmla="*/ 1071560 h 1071560"/>
                <a:gd name="connsiteX48" fmla="*/ 74625 w 1015841"/>
                <a:gd name="connsiteY48" fmla="*/ 0 h 1071560"/>
                <a:gd name="connsiteX49" fmla="*/ 120344 w 1015841"/>
                <a:gd name="connsiteY49" fmla="*/ 0 h 1071560"/>
                <a:gd name="connsiteX50" fmla="*/ 120344 w 1015841"/>
                <a:gd name="connsiteY50" fmla="*/ 1071560 h 1071560"/>
                <a:gd name="connsiteX51" fmla="*/ 74625 w 1015841"/>
                <a:gd name="connsiteY51" fmla="*/ 1071560 h 1071560"/>
                <a:gd name="connsiteX52" fmla="*/ 0 w 1015841"/>
                <a:gd name="connsiteY52" fmla="*/ 0 h 1071560"/>
                <a:gd name="connsiteX53" fmla="*/ 45719 w 1015841"/>
                <a:gd name="connsiteY53" fmla="*/ 0 h 1071560"/>
                <a:gd name="connsiteX54" fmla="*/ 45719 w 1015841"/>
                <a:gd name="connsiteY54" fmla="*/ 1071560 h 1071560"/>
                <a:gd name="connsiteX55" fmla="*/ 0 w 1015841"/>
                <a:gd name="connsiteY55" fmla="*/ 1071560 h 107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015841" h="1071560">
                  <a:moveTo>
                    <a:pt x="970122" y="0"/>
                  </a:moveTo>
                  <a:lnTo>
                    <a:pt x="1015841" y="0"/>
                  </a:lnTo>
                  <a:lnTo>
                    <a:pt x="1015841" y="1071560"/>
                  </a:lnTo>
                  <a:lnTo>
                    <a:pt x="970122" y="1071560"/>
                  </a:lnTo>
                  <a:close/>
                  <a:moveTo>
                    <a:pt x="895500" y="0"/>
                  </a:moveTo>
                  <a:lnTo>
                    <a:pt x="941219" y="0"/>
                  </a:lnTo>
                  <a:lnTo>
                    <a:pt x="941219" y="1071560"/>
                  </a:lnTo>
                  <a:lnTo>
                    <a:pt x="895500" y="1071560"/>
                  </a:lnTo>
                  <a:close/>
                  <a:moveTo>
                    <a:pt x="820875" y="0"/>
                  </a:moveTo>
                  <a:lnTo>
                    <a:pt x="866594" y="0"/>
                  </a:lnTo>
                  <a:lnTo>
                    <a:pt x="866594" y="1071560"/>
                  </a:lnTo>
                  <a:lnTo>
                    <a:pt x="820875" y="1071560"/>
                  </a:lnTo>
                  <a:close/>
                  <a:moveTo>
                    <a:pt x="746250" y="0"/>
                  </a:moveTo>
                  <a:lnTo>
                    <a:pt x="791969" y="0"/>
                  </a:lnTo>
                  <a:lnTo>
                    <a:pt x="791969" y="1071560"/>
                  </a:lnTo>
                  <a:lnTo>
                    <a:pt x="746250" y="1071560"/>
                  </a:lnTo>
                  <a:close/>
                  <a:moveTo>
                    <a:pt x="671625" y="0"/>
                  </a:moveTo>
                  <a:lnTo>
                    <a:pt x="717344" y="0"/>
                  </a:lnTo>
                  <a:lnTo>
                    <a:pt x="717344" y="1071560"/>
                  </a:lnTo>
                  <a:lnTo>
                    <a:pt x="671625" y="1071560"/>
                  </a:lnTo>
                  <a:close/>
                  <a:moveTo>
                    <a:pt x="597000" y="0"/>
                  </a:moveTo>
                  <a:lnTo>
                    <a:pt x="642719" y="0"/>
                  </a:lnTo>
                  <a:lnTo>
                    <a:pt x="642719" y="1071560"/>
                  </a:lnTo>
                  <a:lnTo>
                    <a:pt x="597000" y="1071560"/>
                  </a:lnTo>
                  <a:close/>
                  <a:moveTo>
                    <a:pt x="522375" y="0"/>
                  </a:moveTo>
                  <a:lnTo>
                    <a:pt x="568094" y="0"/>
                  </a:lnTo>
                  <a:lnTo>
                    <a:pt x="568094" y="1071560"/>
                  </a:lnTo>
                  <a:lnTo>
                    <a:pt x="522375" y="1071560"/>
                  </a:lnTo>
                  <a:close/>
                  <a:moveTo>
                    <a:pt x="447750" y="0"/>
                  </a:moveTo>
                  <a:lnTo>
                    <a:pt x="493469" y="0"/>
                  </a:lnTo>
                  <a:lnTo>
                    <a:pt x="493469" y="1071560"/>
                  </a:lnTo>
                  <a:lnTo>
                    <a:pt x="447750" y="1071560"/>
                  </a:lnTo>
                  <a:close/>
                  <a:moveTo>
                    <a:pt x="373125" y="0"/>
                  </a:moveTo>
                  <a:lnTo>
                    <a:pt x="418844" y="0"/>
                  </a:lnTo>
                  <a:lnTo>
                    <a:pt x="418844" y="1071560"/>
                  </a:lnTo>
                  <a:lnTo>
                    <a:pt x="373125" y="1071560"/>
                  </a:lnTo>
                  <a:close/>
                  <a:moveTo>
                    <a:pt x="298500" y="0"/>
                  </a:moveTo>
                  <a:lnTo>
                    <a:pt x="344219" y="0"/>
                  </a:lnTo>
                  <a:lnTo>
                    <a:pt x="344219" y="1071560"/>
                  </a:lnTo>
                  <a:lnTo>
                    <a:pt x="298500" y="1071560"/>
                  </a:lnTo>
                  <a:close/>
                  <a:moveTo>
                    <a:pt x="223875" y="0"/>
                  </a:moveTo>
                  <a:lnTo>
                    <a:pt x="269594" y="0"/>
                  </a:lnTo>
                  <a:lnTo>
                    <a:pt x="269594" y="1071560"/>
                  </a:lnTo>
                  <a:lnTo>
                    <a:pt x="223875" y="1071560"/>
                  </a:lnTo>
                  <a:close/>
                  <a:moveTo>
                    <a:pt x="149250" y="0"/>
                  </a:moveTo>
                  <a:lnTo>
                    <a:pt x="194969" y="0"/>
                  </a:lnTo>
                  <a:lnTo>
                    <a:pt x="194969" y="1071560"/>
                  </a:lnTo>
                  <a:lnTo>
                    <a:pt x="149250" y="1071560"/>
                  </a:lnTo>
                  <a:close/>
                  <a:moveTo>
                    <a:pt x="74625" y="0"/>
                  </a:moveTo>
                  <a:lnTo>
                    <a:pt x="120344" y="0"/>
                  </a:lnTo>
                  <a:lnTo>
                    <a:pt x="120344" y="1071560"/>
                  </a:lnTo>
                  <a:lnTo>
                    <a:pt x="74625" y="107156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071560"/>
                  </a:lnTo>
                  <a:lnTo>
                    <a:pt x="0" y="1071560"/>
                  </a:lnTo>
                  <a:close/>
                </a:path>
              </a:pathLst>
            </a:cu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E31EF6AC-5AE6-FA97-929B-6A3BD8BDA187}"/>
              </a:ext>
            </a:extLst>
          </p:cNvPr>
          <p:cNvGrpSpPr/>
          <p:nvPr/>
        </p:nvGrpSpPr>
        <p:grpSpPr>
          <a:xfrm>
            <a:off x="5256607" y="2852637"/>
            <a:ext cx="2364624" cy="263526"/>
            <a:chOff x="5256607" y="3006639"/>
            <a:chExt cx="2364624" cy="263526"/>
          </a:xfrm>
        </p:grpSpPr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C168B9D7-10B4-68DB-EE66-E5699DF0E892}"/>
                </a:ext>
              </a:extLst>
            </p:cNvPr>
            <p:cNvSpPr/>
            <p:nvPr/>
          </p:nvSpPr>
          <p:spPr>
            <a:xfrm>
              <a:off x="5339034" y="3006639"/>
              <a:ext cx="2202658" cy="26352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台形 54">
              <a:extLst>
                <a:ext uri="{FF2B5EF4-FFF2-40B4-BE49-F238E27FC236}">
                  <a16:creationId xmlns:a16="http://schemas.microsoft.com/office/drawing/2014/main" id="{E9355611-67C6-ADDC-9308-365B468B466B}"/>
                </a:ext>
              </a:extLst>
            </p:cNvPr>
            <p:cNvSpPr/>
            <p:nvPr/>
          </p:nvSpPr>
          <p:spPr>
            <a:xfrm rot="16200000">
              <a:off x="5167859" y="3095812"/>
              <a:ext cx="259923" cy="82428"/>
            </a:xfrm>
            <a:prstGeom prst="trapezoid">
              <a:avLst>
                <a:gd name="adj" fmla="val 21148"/>
              </a:avLst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43EAA8CE-4A36-AB61-63C4-4080FC72C402}"/>
                </a:ext>
              </a:extLst>
            </p:cNvPr>
            <p:cNvSpPr/>
            <p:nvPr/>
          </p:nvSpPr>
          <p:spPr>
            <a:xfrm>
              <a:off x="5370386" y="3032833"/>
              <a:ext cx="2137066" cy="215392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7A666301-5647-17E9-5233-B041F438D10E}"/>
                </a:ext>
              </a:extLst>
            </p:cNvPr>
            <p:cNvSpPr/>
            <p:nvPr/>
          </p:nvSpPr>
          <p:spPr>
            <a:xfrm>
              <a:off x="5434715" y="3068279"/>
              <a:ext cx="1391700" cy="151084"/>
            </a:xfrm>
            <a:custGeom>
              <a:avLst/>
              <a:gdLst>
                <a:gd name="connsiteX0" fmla="*/ 1499457 w 1546419"/>
                <a:gd name="connsiteY0" fmla="*/ 85725 h 151084"/>
                <a:gd name="connsiteX1" fmla="*/ 1546419 w 1546419"/>
                <a:gd name="connsiteY1" fmla="*/ 85725 h 151084"/>
                <a:gd name="connsiteX2" fmla="*/ 1546419 w 1546419"/>
                <a:gd name="connsiteY2" fmla="*/ 151084 h 151084"/>
                <a:gd name="connsiteX3" fmla="*/ 1499457 w 1546419"/>
                <a:gd name="connsiteY3" fmla="*/ 151084 h 151084"/>
                <a:gd name="connsiteX4" fmla="*/ 1053204 w 1546419"/>
                <a:gd name="connsiteY4" fmla="*/ 85725 h 151084"/>
                <a:gd name="connsiteX5" fmla="*/ 1481846 w 1546419"/>
                <a:gd name="connsiteY5" fmla="*/ 85725 h 151084"/>
                <a:gd name="connsiteX6" fmla="*/ 1481846 w 1546419"/>
                <a:gd name="connsiteY6" fmla="*/ 151084 h 151084"/>
                <a:gd name="connsiteX7" fmla="*/ 1053204 w 1546419"/>
                <a:gd name="connsiteY7" fmla="*/ 151084 h 151084"/>
                <a:gd name="connsiteX8" fmla="*/ 970819 w 1546419"/>
                <a:gd name="connsiteY8" fmla="*/ 85725 h 151084"/>
                <a:gd name="connsiteX9" fmla="*/ 1017781 w 1546419"/>
                <a:gd name="connsiteY9" fmla="*/ 85725 h 151084"/>
                <a:gd name="connsiteX10" fmla="*/ 1017781 w 1546419"/>
                <a:gd name="connsiteY10" fmla="*/ 151084 h 151084"/>
                <a:gd name="connsiteX11" fmla="*/ 970819 w 1546419"/>
                <a:gd name="connsiteY11" fmla="*/ 151084 h 151084"/>
                <a:gd name="connsiteX12" fmla="*/ 524566 w 1546419"/>
                <a:gd name="connsiteY12" fmla="*/ 85725 h 151084"/>
                <a:gd name="connsiteX13" fmla="*/ 953208 w 1546419"/>
                <a:gd name="connsiteY13" fmla="*/ 85725 h 151084"/>
                <a:gd name="connsiteX14" fmla="*/ 953208 w 1546419"/>
                <a:gd name="connsiteY14" fmla="*/ 151084 h 151084"/>
                <a:gd name="connsiteX15" fmla="*/ 524566 w 1546419"/>
                <a:gd name="connsiteY15" fmla="*/ 151084 h 151084"/>
                <a:gd name="connsiteX16" fmla="*/ 446253 w 1546419"/>
                <a:gd name="connsiteY16" fmla="*/ 85725 h 151084"/>
                <a:gd name="connsiteX17" fmla="*/ 493215 w 1546419"/>
                <a:gd name="connsiteY17" fmla="*/ 85725 h 151084"/>
                <a:gd name="connsiteX18" fmla="*/ 493215 w 1546419"/>
                <a:gd name="connsiteY18" fmla="*/ 151084 h 151084"/>
                <a:gd name="connsiteX19" fmla="*/ 446253 w 1546419"/>
                <a:gd name="connsiteY19" fmla="*/ 151084 h 151084"/>
                <a:gd name="connsiteX20" fmla="*/ 0 w 1546419"/>
                <a:gd name="connsiteY20" fmla="*/ 85725 h 151084"/>
                <a:gd name="connsiteX21" fmla="*/ 428641 w 1546419"/>
                <a:gd name="connsiteY21" fmla="*/ 85725 h 151084"/>
                <a:gd name="connsiteX22" fmla="*/ 428641 w 1546419"/>
                <a:gd name="connsiteY22" fmla="*/ 151084 h 151084"/>
                <a:gd name="connsiteX23" fmla="*/ 0 w 1546419"/>
                <a:gd name="connsiteY23" fmla="*/ 151084 h 151084"/>
                <a:gd name="connsiteX24" fmla="*/ 1499457 w 1546419"/>
                <a:gd name="connsiteY24" fmla="*/ 0 h 151084"/>
                <a:gd name="connsiteX25" fmla="*/ 1546419 w 1546419"/>
                <a:gd name="connsiteY25" fmla="*/ 0 h 151084"/>
                <a:gd name="connsiteX26" fmla="*/ 1546419 w 1546419"/>
                <a:gd name="connsiteY26" fmla="*/ 65359 h 151084"/>
                <a:gd name="connsiteX27" fmla="*/ 1499457 w 1546419"/>
                <a:gd name="connsiteY27" fmla="*/ 65359 h 151084"/>
                <a:gd name="connsiteX28" fmla="*/ 1053204 w 1546419"/>
                <a:gd name="connsiteY28" fmla="*/ 0 h 151084"/>
                <a:gd name="connsiteX29" fmla="*/ 1481846 w 1546419"/>
                <a:gd name="connsiteY29" fmla="*/ 0 h 151084"/>
                <a:gd name="connsiteX30" fmla="*/ 1481846 w 1546419"/>
                <a:gd name="connsiteY30" fmla="*/ 65359 h 151084"/>
                <a:gd name="connsiteX31" fmla="*/ 1053204 w 1546419"/>
                <a:gd name="connsiteY31" fmla="*/ 65359 h 151084"/>
                <a:gd name="connsiteX32" fmla="*/ 970819 w 1546419"/>
                <a:gd name="connsiteY32" fmla="*/ 0 h 151084"/>
                <a:gd name="connsiteX33" fmla="*/ 1017781 w 1546419"/>
                <a:gd name="connsiteY33" fmla="*/ 0 h 151084"/>
                <a:gd name="connsiteX34" fmla="*/ 1017781 w 1546419"/>
                <a:gd name="connsiteY34" fmla="*/ 65359 h 151084"/>
                <a:gd name="connsiteX35" fmla="*/ 970819 w 1546419"/>
                <a:gd name="connsiteY35" fmla="*/ 65359 h 151084"/>
                <a:gd name="connsiteX36" fmla="*/ 524566 w 1546419"/>
                <a:gd name="connsiteY36" fmla="*/ 0 h 151084"/>
                <a:gd name="connsiteX37" fmla="*/ 953208 w 1546419"/>
                <a:gd name="connsiteY37" fmla="*/ 0 h 151084"/>
                <a:gd name="connsiteX38" fmla="*/ 953208 w 1546419"/>
                <a:gd name="connsiteY38" fmla="*/ 65359 h 151084"/>
                <a:gd name="connsiteX39" fmla="*/ 524566 w 1546419"/>
                <a:gd name="connsiteY39" fmla="*/ 65359 h 151084"/>
                <a:gd name="connsiteX40" fmla="*/ 446253 w 1546419"/>
                <a:gd name="connsiteY40" fmla="*/ 0 h 151084"/>
                <a:gd name="connsiteX41" fmla="*/ 493215 w 1546419"/>
                <a:gd name="connsiteY41" fmla="*/ 0 h 151084"/>
                <a:gd name="connsiteX42" fmla="*/ 493215 w 1546419"/>
                <a:gd name="connsiteY42" fmla="*/ 65359 h 151084"/>
                <a:gd name="connsiteX43" fmla="*/ 446253 w 1546419"/>
                <a:gd name="connsiteY43" fmla="*/ 65359 h 151084"/>
                <a:gd name="connsiteX44" fmla="*/ 0 w 1546419"/>
                <a:gd name="connsiteY44" fmla="*/ 0 h 151084"/>
                <a:gd name="connsiteX45" fmla="*/ 428641 w 1546419"/>
                <a:gd name="connsiteY45" fmla="*/ 0 h 151084"/>
                <a:gd name="connsiteX46" fmla="*/ 428641 w 1546419"/>
                <a:gd name="connsiteY46" fmla="*/ 65359 h 151084"/>
                <a:gd name="connsiteX47" fmla="*/ 0 w 1546419"/>
                <a:gd name="connsiteY47" fmla="*/ 65359 h 15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546419" h="151084">
                  <a:moveTo>
                    <a:pt x="1499457" y="85725"/>
                  </a:moveTo>
                  <a:lnTo>
                    <a:pt x="1546419" y="85725"/>
                  </a:lnTo>
                  <a:lnTo>
                    <a:pt x="1546419" y="151084"/>
                  </a:lnTo>
                  <a:lnTo>
                    <a:pt x="1499457" y="151084"/>
                  </a:lnTo>
                  <a:close/>
                  <a:moveTo>
                    <a:pt x="1053204" y="85725"/>
                  </a:moveTo>
                  <a:lnTo>
                    <a:pt x="1481846" y="85725"/>
                  </a:lnTo>
                  <a:lnTo>
                    <a:pt x="1481846" y="151084"/>
                  </a:lnTo>
                  <a:lnTo>
                    <a:pt x="1053204" y="151084"/>
                  </a:lnTo>
                  <a:close/>
                  <a:moveTo>
                    <a:pt x="970819" y="85725"/>
                  </a:moveTo>
                  <a:lnTo>
                    <a:pt x="1017781" y="85725"/>
                  </a:lnTo>
                  <a:lnTo>
                    <a:pt x="1017781" y="151084"/>
                  </a:lnTo>
                  <a:lnTo>
                    <a:pt x="970819" y="151084"/>
                  </a:lnTo>
                  <a:close/>
                  <a:moveTo>
                    <a:pt x="524566" y="85725"/>
                  </a:moveTo>
                  <a:lnTo>
                    <a:pt x="953208" y="85725"/>
                  </a:lnTo>
                  <a:lnTo>
                    <a:pt x="953208" y="151084"/>
                  </a:lnTo>
                  <a:lnTo>
                    <a:pt x="524566" y="151084"/>
                  </a:lnTo>
                  <a:close/>
                  <a:moveTo>
                    <a:pt x="446253" y="85725"/>
                  </a:moveTo>
                  <a:lnTo>
                    <a:pt x="493215" y="85725"/>
                  </a:lnTo>
                  <a:lnTo>
                    <a:pt x="493215" y="151084"/>
                  </a:lnTo>
                  <a:lnTo>
                    <a:pt x="446253" y="151084"/>
                  </a:lnTo>
                  <a:close/>
                  <a:moveTo>
                    <a:pt x="0" y="85725"/>
                  </a:moveTo>
                  <a:lnTo>
                    <a:pt x="428641" y="85725"/>
                  </a:lnTo>
                  <a:lnTo>
                    <a:pt x="428641" y="151084"/>
                  </a:lnTo>
                  <a:lnTo>
                    <a:pt x="0" y="151084"/>
                  </a:lnTo>
                  <a:close/>
                  <a:moveTo>
                    <a:pt x="1499457" y="0"/>
                  </a:moveTo>
                  <a:lnTo>
                    <a:pt x="1546419" y="0"/>
                  </a:lnTo>
                  <a:lnTo>
                    <a:pt x="1546419" y="65359"/>
                  </a:lnTo>
                  <a:lnTo>
                    <a:pt x="1499457" y="65359"/>
                  </a:lnTo>
                  <a:close/>
                  <a:moveTo>
                    <a:pt x="1053204" y="0"/>
                  </a:moveTo>
                  <a:lnTo>
                    <a:pt x="1481846" y="0"/>
                  </a:lnTo>
                  <a:lnTo>
                    <a:pt x="1481846" y="65359"/>
                  </a:lnTo>
                  <a:lnTo>
                    <a:pt x="1053204" y="65359"/>
                  </a:lnTo>
                  <a:close/>
                  <a:moveTo>
                    <a:pt x="970819" y="0"/>
                  </a:moveTo>
                  <a:lnTo>
                    <a:pt x="1017781" y="0"/>
                  </a:lnTo>
                  <a:lnTo>
                    <a:pt x="1017781" y="65359"/>
                  </a:lnTo>
                  <a:lnTo>
                    <a:pt x="970819" y="65359"/>
                  </a:lnTo>
                  <a:close/>
                  <a:moveTo>
                    <a:pt x="524566" y="0"/>
                  </a:moveTo>
                  <a:lnTo>
                    <a:pt x="953208" y="0"/>
                  </a:lnTo>
                  <a:lnTo>
                    <a:pt x="953208" y="65359"/>
                  </a:lnTo>
                  <a:lnTo>
                    <a:pt x="524566" y="65359"/>
                  </a:lnTo>
                  <a:close/>
                  <a:moveTo>
                    <a:pt x="446253" y="0"/>
                  </a:moveTo>
                  <a:lnTo>
                    <a:pt x="493215" y="0"/>
                  </a:lnTo>
                  <a:lnTo>
                    <a:pt x="493215" y="65359"/>
                  </a:lnTo>
                  <a:lnTo>
                    <a:pt x="446253" y="65359"/>
                  </a:lnTo>
                  <a:close/>
                  <a:moveTo>
                    <a:pt x="0" y="0"/>
                  </a:moveTo>
                  <a:lnTo>
                    <a:pt x="428641" y="0"/>
                  </a:lnTo>
                  <a:lnTo>
                    <a:pt x="428641" y="65359"/>
                  </a:lnTo>
                  <a:lnTo>
                    <a:pt x="0" y="6535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259BE94B-BFC8-FB41-0F6D-8A96BFC5811E}"/>
                </a:ext>
              </a:extLst>
            </p:cNvPr>
            <p:cNvSpPr/>
            <p:nvPr/>
          </p:nvSpPr>
          <p:spPr>
            <a:xfrm>
              <a:off x="6890744" y="3068279"/>
              <a:ext cx="557175" cy="6218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E1AF197F-CAB5-48A9-7061-E49EABAD3985}"/>
                </a:ext>
              </a:extLst>
            </p:cNvPr>
            <p:cNvSpPr/>
            <p:nvPr/>
          </p:nvSpPr>
          <p:spPr>
            <a:xfrm>
              <a:off x="6890744" y="3157178"/>
              <a:ext cx="557175" cy="62185"/>
            </a:xfrm>
            <a:prstGeom prst="rect">
              <a:avLst/>
            </a:prstGeom>
            <a:pattFill prst="wdUpDiag">
              <a:fgClr>
                <a:schemeClr val="tx1">
                  <a:lumMod val="75000"/>
                  <a:lumOff val="25000"/>
                </a:schemeClr>
              </a:fgClr>
              <a:bgClr>
                <a:schemeClr val="tx1"/>
              </a:bgClr>
            </a:patt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台形 59">
              <a:extLst>
                <a:ext uri="{FF2B5EF4-FFF2-40B4-BE49-F238E27FC236}">
                  <a16:creationId xmlns:a16="http://schemas.microsoft.com/office/drawing/2014/main" id="{8A15F392-4A67-3EF7-AA09-F372ADCD1FD7}"/>
                </a:ext>
              </a:extLst>
            </p:cNvPr>
            <p:cNvSpPr/>
            <p:nvPr/>
          </p:nvSpPr>
          <p:spPr>
            <a:xfrm rot="5400000">
              <a:off x="7450055" y="3095813"/>
              <a:ext cx="259923" cy="82428"/>
            </a:xfrm>
            <a:prstGeom prst="trapezoid">
              <a:avLst>
                <a:gd name="adj" fmla="val 21148"/>
              </a:avLst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53AE71A-0726-84D7-6D9D-B13F39A63B23}"/>
              </a:ext>
            </a:extLst>
          </p:cNvPr>
          <p:cNvGrpSpPr/>
          <p:nvPr/>
        </p:nvGrpSpPr>
        <p:grpSpPr>
          <a:xfrm>
            <a:off x="5256606" y="3371048"/>
            <a:ext cx="2364625" cy="533033"/>
            <a:chOff x="5256606" y="3404306"/>
            <a:chExt cx="2364625" cy="533033"/>
          </a:xfrm>
        </p:grpSpPr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1167D538-8B68-0E09-212A-30F181C5626A}"/>
                </a:ext>
              </a:extLst>
            </p:cNvPr>
            <p:cNvSpPr/>
            <p:nvPr/>
          </p:nvSpPr>
          <p:spPr>
            <a:xfrm>
              <a:off x="5339034" y="3404306"/>
              <a:ext cx="2202658" cy="53303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AE68EA9-0A85-A9B4-0F82-D8F0BB331948}"/>
                </a:ext>
              </a:extLst>
            </p:cNvPr>
            <p:cNvSpPr/>
            <p:nvPr/>
          </p:nvSpPr>
          <p:spPr>
            <a:xfrm rot="16200000">
              <a:off x="5032128" y="3629210"/>
              <a:ext cx="531385" cy="82429"/>
            </a:xfrm>
            <a:custGeom>
              <a:avLst/>
              <a:gdLst>
                <a:gd name="connsiteX0" fmla="*/ 531385 w 531385"/>
                <a:gd name="connsiteY0" fmla="*/ 82428 h 82430"/>
                <a:gd name="connsiteX1" fmla="*/ 374223 w 531385"/>
                <a:gd name="connsiteY1" fmla="*/ 82428 h 82430"/>
                <a:gd name="connsiteX2" fmla="*/ 374223 w 531385"/>
                <a:gd name="connsiteY2" fmla="*/ 82430 h 82430"/>
                <a:gd name="connsiteX3" fmla="*/ 114300 w 531385"/>
                <a:gd name="connsiteY3" fmla="*/ 82430 h 82430"/>
                <a:gd name="connsiteX4" fmla="*/ 114300 w 531385"/>
                <a:gd name="connsiteY4" fmla="*/ 82429 h 82430"/>
                <a:gd name="connsiteX5" fmla="*/ 0 w 531385"/>
                <a:gd name="connsiteY5" fmla="*/ 82429 h 82430"/>
                <a:gd name="connsiteX6" fmla="*/ 17432 w 531385"/>
                <a:gd name="connsiteY6" fmla="*/ 1 h 82430"/>
                <a:gd name="connsiteX7" fmla="*/ 242491 w 531385"/>
                <a:gd name="connsiteY7" fmla="*/ 1 h 82430"/>
                <a:gd name="connsiteX8" fmla="*/ 242491 w 531385"/>
                <a:gd name="connsiteY8" fmla="*/ 2 h 82430"/>
                <a:gd name="connsiteX9" fmla="*/ 288894 w 531385"/>
                <a:gd name="connsiteY9" fmla="*/ 2 h 82430"/>
                <a:gd name="connsiteX10" fmla="*/ 288894 w 531385"/>
                <a:gd name="connsiteY10" fmla="*/ 0 h 82430"/>
                <a:gd name="connsiteX11" fmla="*/ 513953 w 531385"/>
                <a:gd name="connsiteY11" fmla="*/ 0 h 82430"/>
                <a:gd name="connsiteX0" fmla="*/ 531385 w 531385"/>
                <a:gd name="connsiteY0" fmla="*/ 82428 h 82430"/>
                <a:gd name="connsiteX1" fmla="*/ 374223 w 531385"/>
                <a:gd name="connsiteY1" fmla="*/ 82428 h 82430"/>
                <a:gd name="connsiteX2" fmla="*/ 114300 w 531385"/>
                <a:gd name="connsiteY2" fmla="*/ 82430 h 82430"/>
                <a:gd name="connsiteX3" fmla="*/ 114300 w 531385"/>
                <a:gd name="connsiteY3" fmla="*/ 82429 h 82430"/>
                <a:gd name="connsiteX4" fmla="*/ 0 w 531385"/>
                <a:gd name="connsiteY4" fmla="*/ 82429 h 82430"/>
                <a:gd name="connsiteX5" fmla="*/ 17432 w 531385"/>
                <a:gd name="connsiteY5" fmla="*/ 1 h 82430"/>
                <a:gd name="connsiteX6" fmla="*/ 242491 w 531385"/>
                <a:gd name="connsiteY6" fmla="*/ 1 h 82430"/>
                <a:gd name="connsiteX7" fmla="*/ 242491 w 531385"/>
                <a:gd name="connsiteY7" fmla="*/ 2 h 82430"/>
                <a:gd name="connsiteX8" fmla="*/ 288894 w 531385"/>
                <a:gd name="connsiteY8" fmla="*/ 2 h 82430"/>
                <a:gd name="connsiteX9" fmla="*/ 288894 w 531385"/>
                <a:gd name="connsiteY9" fmla="*/ 0 h 82430"/>
                <a:gd name="connsiteX10" fmla="*/ 513953 w 531385"/>
                <a:gd name="connsiteY10" fmla="*/ 0 h 82430"/>
                <a:gd name="connsiteX11" fmla="*/ 531385 w 531385"/>
                <a:gd name="connsiteY11" fmla="*/ 82428 h 82430"/>
                <a:gd name="connsiteX0" fmla="*/ 531385 w 531385"/>
                <a:gd name="connsiteY0" fmla="*/ 82428 h 82430"/>
                <a:gd name="connsiteX1" fmla="*/ 374223 w 531385"/>
                <a:gd name="connsiteY1" fmla="*/ 82428 h 82430"/>
                <a:gd name="connsiteX2" fmla="*/ 114300 w 531385"/>
                <a:gd name="connsiteY2" fmla="*/ 82430 h 82430"/>
                <a:gd name="connsiteX3" fmla="*/ 0 w 531385"/>
                <a:gd name="connsiteY3" fmla="*/ 82429 h 82430"/>
                <a:gd name="connsiteX4" fmla="*/ 17432 w 531385"/>
                <a:gd name="connsiteY4" fmla="*/ 1 h 82430"/>
                <a:gd name="connsiteX5" fmla="*/ 242491 w 531385"/>
                <a:gd name="connsiteY5" fmla="*/ 1 h 82430"/>
                <a:gd name="connsiteX6" fmla="*/ 242491 w 531385"/>
                <a:gd name="connsiteY6" fmla="*/ 2 h 82430"/>
                <a:gd name="connsiteX7" fmla="*/ 288894 w 531385"/>
                <a:gd name="connsiteY7" fmla="*/ 2 h 82430"/>
                <a:gd name="connsiteX8" fmla="*/ 288894 w 531385"/>
                <a:gd name="connsiteY8" fmla="*/ 0 h 82430"/>
                <a:gd name="connsiteX9" fmla="*/ 513953 w 531385"/>
                <a:gd name="connsiteY9" fmla="*/ 0 h 82430"/>
                <a:gd name="connsiteX10" fmla="*/ 531385 w 531385"/>
                <a:gd name="connsiteY10" fmla="*/ 82428 h 82430"/>
                <a:gd name="connsiteX0" fmla="*/ 531385 w 531385"/>
                <a:gd name="connsiteY0" fmla="*/ 82428 h 82429"/>
                <a:gd name="connsiteX1" fmla="*/ 374223 w 531385"/>
                <a:gd name="connsiteY1" fmla="*/ 82428 h 82429"/>
                <a:gd name="connsiteX2" fmla="*/ 0 w 531385"/>
                <a:gd name="connsiteY2" fmla="*/ 82429 h 82429"/>
                <a:gd name="connsiteX3" fmla="*/ 17432 w 531385"/>
                <a:gd name="connsiteY3" fmla="*/ 1 h 82429"/>
                <a:gd name="connsiteX4" fmla="*/ 242491 w 531385"/>
                <a:gd name="connsiteY4" fmla="*/ 1 h 82429"/>
                <a:gd name="connsiteX5" fmla="*/ 242491 w 531385"/>
                <a:gd name="connsiteY5" fmla="*/ 2 h 82429"/>
                <a:gd name="connsiteX6" fmla="*/ 288894 w 531385"/>
                <a:gd name="connsiteY6" fmla="*/ 2 h 82429"/>
                <a:gd name="connsiteX7" fmla="*/ 288894 w 531385"/>
                <a:gd name="connsiteY7" fmla="*/ 0 h 82429"/>
                <a:gd name="connsiteX8" fmla="*/ 513953 w 531385"/>
                <a:gd name="connsiteY8" fmla="*/ 0 h 82429"/>
                <a:gd name="connsiteX9" fmla="*/ 531385 w 531385"/>
                <a:gd name="connsiteY9" fmla="*/ 82428 h 82429"/>
                <a:gd name="connsiteX0" fmla="*/ 531385 w 531385"/>
                <a:gd name="connsiteY0" fmla="*/ 82428 h 82429"/>
                <a:gd name="connsiteX1" fmla="*/ 0 w 531385"/>
                <a:gd name="connsiteY1" fmla="*/ 82429 h 82429"/>
                <a:gd name="connsiteX2" fmla="*/ 17432 w 531385"/>
                <a:gd name="connsiteY2" fmla="*/ 1 h 82429"/>
                <a:gd name="connsiteX3" fmla="*/ 242491 w 531385"/>
                <a:gd name="connsiteY3" fmla="*/ 1 h 82429"/>
                <a:gd name="connsiteX4" fmla="*/ 242491 w 531385"/>
                <a:gd name="connsiteY4" fmla="*/ 2 h 82429"/>
                <a:gd name="connsiteX5" fmla="*/ 288894 w 531385"/>
                <a:gd name="connsiteY5" fmla="*/ 2 h 82429"/>
                <a:gd name="connsiteX6" fmla="*/ 288894 w 531385"/>
                <a:gd name="connsiteY6" fmla="*/ 0 h 82429"/>
                <a:gd name="connsiteX7" fmla="*/ 513953 w 531385"/>
                <a:gd name="connsiteY7" fmla="*/ 0 h 82429"/>
                <a:gd name="connsiteX8" fmla="*/ 531385 w 531385"/>
                <a:gd name="connsiteY8" fmla="*/ 82428 h 82429"/>
                <a:gd name="connsiteX0" fmla="*/ 531385 w 531385"/>
                <a:gd name="connsiteY0" fmla="*/ 82428 h 82429"/>
                <a:gd name="connsiteX1" fmla="*/ 0 w 531385"/>
                <a:gd name="connsiteY1" fmla="*/ 82429 h 82429"/>
                <a:gd name="connsiteX2" fmla="*/ 17432 w 531385"/>
                <a:gd name="connsiteY2" fmla="*/ 1 h 82429"/>
                <a:gd name="connsiteX3" fmla="*/ 242491 w 531385"/>
                <a:gd name="connsiteY3" fmla="*/ 1 h 82429"/>
                <a:gd name="connsiteX4" fmla="*/ 288894 w 531385"/>
                <a:gd name="connsiteY4" fmla="*/ 2 h 82429"/>
                <a:gd name="connsiteX5" fmla="*/ 288894 w 531385"/>
                <a:gd name="connsiteY5" fmla="*/ 0 h 82429"/>
                <a:gd name="connsiteX6" fmla="*/ 513953 w 531385"/>
                <a:gd name="connsiteY6" fmla="*/ 0 h 82429"/>
                <a:gd name="connsiteX7" fmla="*/ 531385 w 531385"/>
                <a:gd name="connsiteY7" fmla="*/ 82428 h 82429"/>
                <a:gd name="connsiteX0" fmla="*/ 531385 w 531385"/>
                <a:gd name="connsiteY0" fmla="*/ 82428 h 82429"/>
                <a:gd name="connsiteX1" fmla="*/ 0 w 531385"/>
                <a:gd name="connsiteY1" fmla="*/ 82429 h 82429"/>
                <a:gd name="connsiteX2" fmla="*/ 17432 w 531385"/>
                <a:gd name="connsiteY2" fmla="*/ 1 h 82429"/>
                <a:gd name="connsiteX3" fmla="*/ 242491 w 531385"/>
                <a:gd name="connsiteY3" fmla="*/ 1 h 82429"/>
                <a:gd name="connsiteX4" fmla="*/ 288894 w 531385"/>
                <a:gd name="connsiteY4" fmla="*/ 2 h 82429"/>
                <a:gd name="connsiteX5" fmla="*/ 513953 w 531385"/>
                <a:gd name="connsiteY5" fmla="*/ 0 h 82429"/>
                <a:gd name="connsiteX6" fmla="*/ 531385 w 531385"/>
                <a:gd name="connsiteY6" fmla="*/ 82428 h 82429"/>
                <a:gd name="connsiteX0" fmla="*/ 531385 w 531385"/>
                <a:gd name="connsiteY0" fmla="*/ 82428 h 82429"/>
                <a:gd name="connsiteX1" fmla="*/ 0 w 531385"/>
                <a:gd name="connsiteY1" fmla="*/ 82429 h 82429"/>
                <a:gd name="connsiteX2" fmla="*/ 17432 w 531385"/>
                <a:gd name="connsiteY2" fmla="*/ 1 h 82429"/>
                <a:gd name="connsiteX3" fmla="*/ 288894 w 531385"/>
                <a:gd name="connsiteY3" fmla="*/ 2 h 82429"/>
                <a:gd name="connsiteX4" fmla="*/ 513953 w 531385"/>
                <a:gd name="connsiteY4" fmla="*/ 0 h 82429"/>
                <a:gd name="connsiteX5" fmla="*/ 531385 w 531385"/>
                <a:gd name="connsiteY5" fmla="*/ 82428 h 82429"/>
                <a:gd name="connsiteX0" fmla="*/ 531385 w 531385"/>
                <a:gd name="connsiteY0" fmla="*/ 82428 h 82429"/>
                <a:gd name="connsiteX1" fmla="*/ 0 w 531385"/>
                <a:gd name="connsiteY1" fmla="*/ 82429 h 82429"/>
                <a:gd name="connsiteX2" fmla="*/ 17432 w 531385"/>
                <a:gd name="connsiteY2" fmla="*/ 1 h 82429"/>
                <a:gd name="connsiteX3" fmla="*/ 513953 w 531385"/>
                <a:gd name="connsiteY3" fmla="*/ 0 h 82429"/>
                <a:gd name="connsiteX4" fmla="*/ 531385 w 531385"/>
                <a:gd name="connsiteY4" fmla="*/ 82428 h 82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1385" h="82429">
                  <a:moveTo>
                    <a:pt x="531385" y="82428"/>
                  </a:moveTo>
                  <a:lnTo>
                    <a:pt x="0" y="82429"/>
                  </a:lnTo>
                  <a:lnTo>
                    <a:pt x="17432" y="1"/>
                  </a:lnTo>
                  <a:lnTo>
                    <a:pt x="513953" y="0"/>
                  </a:lnTo>
                  <a:lnTo>
                    <a:pt x="531385" y="824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65C65725-56C1-252E-1CB1-4CD8E4365F85}"/>
                </a:ext>
              </a:extLst>
            </p:cNvPr>
            <p:cNvSpPr/>
            <p:nvPr/>
          </p:nvSpPr>
          <p:spPr>
            <a:xfrm>
              <a:off x="5370386" y="3430501"/>
              <a:ext cx="2137066" cy="476385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2E86F776-E733-19A5-697A-8D3B39032BFD}"/>
                </a:ext>
              </a:extLst>
            </p:cNvPr>
            <p:cNvSpPr/>
            <p:nvPr/>
          </p:nvSpPr>
          <p:spPr>
            <a:xfrm>
              <a:off x="6890744" y="3465947"/>
              <a:ext cx="557175" cy="6218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A16C0DDE-22AD-A09C-AE76-773184A2E647}"/>
                </a:ext>
              </a:extLst>
            </p:cNvPr>
            <p:cNvSpPr/>
            <p:nvPr/>
          </p:nvSpPr>
          <p:spPr>
            <a:xfrm>
              <a:off x="6890744" y="3554846"/>
              <a:ext cx="557175" cy="321742"/>
            </a:xfrm>
            <a:prstGeom prst="rect">
              <a:avLst/>
            </a:prstGeom>
            <a:pattFill prst="wdUpDiag">
              <a:fgClr>
                <a:schemeClr val="tx1">
                  <a:lumMod val="75000"/>
                  <a:lumOff val="25000"/>
                </a:schemeClr>
              </a:fgClr>
              <a:bgClr>
                <a:schemeClr val="tx1"/>
              </a:bgClr>
            </a:patt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F482CE1B-38DC-FBB9-50A9-5D1167C78FE4}"/>
                </a:ext>
              </a:extLst>
            </p:cNvPr>
            <p:cNvSpPr/>
            <p:nvPr/>
          </p:nvSpPr>
          <p:spPr>
            <a:xfrm>
              <a:off x="5434715" y="3465947"/>
              <a:ext cx="1391700" cy="410641"/>
            </a:xfrm>
            <a:custGeom>
              <a:avLst/>
              <a:gdLst>
                <a:gd name="connsiteX0" fmla="*/ 1349437 w 1391700"/>
                <a:gd name="connsiteY0" fmla="*/ 345282 h 410641"/>
                <a:gd name="connsiteX1" fmla="*/ 1391700 w 1391700"/>
                <a:gd name="connsiteY1" fmla="*/ 345282 h 410641"/>
                <a:gd name="connsiteX2" fmla="*/ 1391700 w 1391700"/>
                <a:gd name="connsiteY2" fmla="*/ 410641 h 410641"/>
                <a:gd name="connsiteX3" fmla="*/ 1349437 w 1391700"/>
                <a:gd name="connsiteY3" fmla="*/ 410641 h 410641"/>
                <a:gd name="connsiteX4" fmla="*/ 947831 w 1391700"/>
                <a:gd name="connsiteY4" fmla="*/ 345282 h 410641"/>
                <a:gd name="connsiteX5" fmla="*/ 1333588 w 1391700"/>
                <a:gd name="connsiteY5" fmla="*/ 345282 h 410641"/>
                <a:gd name="connsiteX6" fmla="*/ 1333588 w 1391700"/>
                <a:gd name="connsiteY6" fmla="*/ 410641 h 410641"/>
                <a:gd name="connsiteX7" fmla="*/ 947831 w 1391700"/>
                <a:gd name="connsiteY7" fmla="*/ 410641 h 410641"/>
                <a:gd name="connsiteX8" fmla="*/ 873689 w 1391700"/>
                <a:gd name="connsiteY8" fmla="*/ 345282 h 410641"/>
                <a:gd name="connsiteX9" fmla="*/ 915952 w 1391700"/>
                <a:gd name="connsiteY9" fmla="*/ 345282 h 410641"/>
                <a:gd name="connsiteX10" fmla="*/ 915952 w 1391700"/>
                <a:gd name="connsiteY10" fmla="*/ 410641 h 410641"/>
                <a:gd name="connsiteX11" fmla="*/ 873689 w 1391700"/>
                <a:gd name="connsiteY11" fmla="*/ 410641 h 410641"/>
                <a:gd name="connsiteX12" fmla="*/ 472083 w 1391700"/>
                <a:gd name="connsiteY12" fmla="*/ 345282 h 410641"/>
                <a:gd name="connsiteX13" fmla="*/ 857840 w 1391700"/>
                <a:gd name="connsiteY13" fmla="*/ 345282 h 410641"/>
                <a:gd name="connsiteX14" fmla="*/ 857840 w 1391700"/>
                <a:gd name="connsiteY14" fmla="*/ 410641 h 410641"/>
                <a:gd name="connsiteX15" fmla="*/ 472083 w 1391700"/>
                <a:gd name="connsiteY15" fmla="*/ 410641 h 410641"/>
                <a:gd name="connsiteX16" fmla="*/ 401606 w 1391700"/>
                <a:gd name="connsiteY16" fmla="*/ 345282 h 410641"/>
                <a:gd name="connsiteX17" fmla="*/ 443869 w 1391700"/>
                <a:gd name="connsiteY17" fmla="*/ 345282 h 410641"/>
                <a:gd name="connsiteX18" fmla="*/ 443869 w 1391700"/>
                <a:gd name="connsiteY18" fmla="*/ 410641 h 410641"/>
                <a:gd name="connsiteX19" fmla="*/ 401606 w 1391700"/>
                <a:gd name="connsiteY19" fmla="*/ 410641 h 410641"/>
                <a:gd name="connsiteX20" fmla="*/ 0 w 1391700"/>
                <a:gd name="connsiteY20" fmla="*/ 345282 h 410641"/>
                <a:gd name="connsiteX21" fmla="*/ 385756 w 1391700"/>
                <a:gd name="connsiteY21" fmla="*/ 345282 h 410641"/>
                <a:gd name="connsiteX22" fmla="*/ 385756 w 1391700"/>
                <a:gd name="connsiteY22" fmla="*/ 410641 h 410641"/>
                <a:gd name="connsiteX23" fmla="*/ 0 w 1391700"/>
                <a:gd name="connsiteY23" fmla="*/ 410641 h 410641"/>
                <a:gd name="connsiteX24" fmla="*/ 1349437 w 1391700"/>
                <a:gd name="connsiteY24" fmla="*/ 259556 h 410641"/>
                <a:gd name="connsiteX25" fmla="*/ 1391700 w 1391700"/>
                <a:gd name="connsiteY25" fmla="*/ 259556 h 410641"/>
                <a:gd name="connsiteX26" fmla="*/ 1391700 w 1391700"/>
                <a:gd name="connsiteY26" fmla="*/ 324915 h 410641"/>
                <a:gd name="connsiteX27" fmla="*/ 1349437 w 1391700"/>
                <a:gd name="connsiteY27" fmla="*/ 324915 h 410641"/>
                <a:gd name="connsiteX28" fmla="*/ 947831 w 1391700"/>
                <a:gd name="connsiteY28" fmla="*/ 259556 h 410641"/>
                <a:gd name="connsiteX29" fmla="*/ 1333588 w 1391700"/>
                <a:gd name="connsiteY29" fmla="*/ 259556 h 410641"/>
                <a:gd name="connsiteX30" fmla="*/ 1333588 w 1391700"/>
                <a:gd name="connsiteY30" fmla="*/ 324915 h 410641"/>
                <a:gd name="connsiteX31" fmla="*/ 947831 w 1391700"/>
                <a:gd name="connsiteY31" fmla="*/ 324915 h 410641"/>
                <a:gd name="connsiteX32" fmla="*/ 873689 w 1391700"/>
                <a:gd name="connsiteY32" fmla="*/ 259556 h 410641"/>
                <a:gd name="connsiteX33" fmla="*/ 915952 w 1391700"/>
                <a:gd name="connsiteY33" fmla="*/ 259556 h 410641"/>
                <a:gd name="connsiteX34" fmla="*/ 915952 w 1391700"/>
                <a:gd name="connsiteY34" fmla="*/ 324915 h 410641"/>
                <a:gd name="connsiteX35" fmla="*/ 873689 w 1391700"/>
                <a:gd name="connsiteY35" fmla="*/ 324915 h 410641"/>
                <a:gd name="connsiteX36" fmla="*/ 472083 w 1391700"/>
                <a:gd name="connsiteY36" fmla="*/ 259556 h 410641"/>
                <a:gd name="connsiteX37" fmla="*/ 857840 w 1391700"/>
                <a:gd name="connsiteY37" fmla="*/ 259556 h 410641"/>
                <a:gd name="connsiteX38" fmla="*/ 857840 w 1391700"/>
                <a:gd name="connsiteY38" fmla="*/ 324915 h 410641"/>
                <a:gd name="connsiteX39" fmla="*/ 472083 w 1391700"/>
                <a:gd name="connsiteY39" fmla="*/ 324915 h 410641"/>
                <a:gd name="connsiteX40" fmla="*/ 401606 w 1391700"/>
                <a:gd name="connsiteY40" fmla="*/ 259556 h 410641"/>
                <a:gd name="connsiteX41" fmla="*/ 443869 w 1391700"/>
                <a:gd name="connsiteY41" fmla="*/ 259556 h 410641"/>
                <a:gd name="connsiteX42" fmla="*/ 443869 w 1391700"/>
                <a:gd name="connsiteY42" fmla="*/ 324915 h 410641"/>
                <a:gd name="connsiteX43" fmla="*/ 401606 w 1391700"/>
                <a:gd name="connsiteY43" fmla="*/ 324915 h 410641"/>
                <a:gd name="connsiteX44" fmla="*/ 0 w 1391700"/>
                <a:gd name="connsiteY44" fmla="*/ 259556 h 410641"/>
                <a:gd name="connsiteX45" fmla="*/ 385756 w 1391700"/>
                <a:gd name="connsiteY45" fmla="*/ 259556 h 410641"/>
                <a:gd name="connsiteX46" fmla="*/ 385756 w 1391700"/>
                <a:gd name="connsiteY46" fmla="*/ 324915 h 410641"/>
                <a:gd name="connsiteX47" fmla="*/ 0 w 1391700"/>
                <a:gd name="connsiteY47" fmla="*/ 324915 h 410641"/>
                <a:gd name="connsiteX48" fmla="*/ 1349437 w 1391700"/>
                <a:gd name="connsiteY48" fmla="*/ 173831 h 410641"/>
                <a:gd name="connsiteX49" fmla="*/ 1391700 w 1391700"/>
                <a:gd name="connsiteY49" fmla="*/ 173831 h 410641"/>
                <a:gd name="connsiteX50" fmla="*/ 1391700 w 1391700"/>
                <a:gd name="connsiteY50" fmla="*/ 239190 h 410641"/>
                <a:gd name="connsiteX51" fmla="*/ 1349437 w 1391700"/>
                <a:gd name="connsiteY51" fmla="*/ 239190 h 410641"/>
                <a:gd name="connsiteX52" fmla="*/ 947831 w 1391700"/>
                <a:gd name="connsiteY52" fmla="*/ 173831 h 410641"/>
                <a:gd name="connsiteX53" fmla="*/ 1333588 w 1391700"/>
                <a:gd name="connsiteY53" fmla="*/ 173831 h 410641"/>
                <a:gd name="connsiteX54" fmla="*/ 1333588 w 1391700"/>
                <a:gd name="connsiteY54" fmla="*/ 239190 h 410641"/>
                <a:gd name="connsiteX55" fmla="*/ 947831 w 1391700"/>
                <a:gd name="connsiteY55" fmla="*/ 239190 h 410641"/>
                <a:gd name="connsiteX56" fmla="*/ 873689 w 1391700"/>
                <a:gd name="connsiteY56" fmla="*/ 173831 h 410641"/>
                <a:gd name="connsiteX57" fmla="*/ 915952 w 1391700"/>
                <a:gd name="connsiteY57" fmla="*/ 173831 h 410641"/>
                <a:gd name="connsiteX58" fmla="*/ 915952 w 1391700"/>
                <a:gd name="connsiteY58" fmla="*/ 239190 h 410641"/>
                <a:gd name="connsiteX59" fmla="*/ 873689 w 1391700"/>
                <a:gd name="connsiteY59" fmla="*/ 239190 h 410641"/>
                <a:gd name="connsiteX60" fmla="*/ 472083 w 1391700"/>
                <a:gd name="connsiteY60" fmla="*/ 173831 h 410641"/>
                <a:gd name="connsiteX61" fmla="*/ 857840 w 1391700"/>
                <a:gd name="connsiteY61" fmla="*/ 173831 h 410641"/>
                <a:gd name="connsiteX62" fmla="*/ 857840 w 1391700"/>
                <a:gd name="connsiteY62" fmla="*/ 239190 h 410641"/>
                <a:gd name="connsiteX63" fmla="*/ 472083 w 1391700"/>
                <a:gd name="connsiteY63" fmla="*/ 239190 h 410641"/>
                <a:gd name="connsiteX64" fmla="*/ 401606 w 1391700"/>
                <a:gd name="connsiteY64" fmla="*/ 173831 h 410641"/>
                <a:gd name="connsiteX65" fmla="*/ 443869 w 1391700"/>
                <a:gd name="connsiteY65" fmla="*/ 173831 h 410641"/>
                <a:gd name="connsiteX66" fmla="*/ 443869 w 1391700"/>
                <a:gd name="connsiteY66" fmla="*/ 239190 h 410641"/>
                <a:gd name="connsiteX67" fmla="*/ 401606 w 1391700"/>
                <a:gd name="connsiteY67" fmla="*/ 239190 h 410641"/>
                <a:gd name="connsiteX68" fmla="*/ 0 w 1391700"/>
                <a:gd name="connsiteY68" fmla="*/ 173831 h 410641"/>
                <a:gd name="connsiteX69" fmla="*/ 385756 w 1391700"/>
                <a:gd name="connsiteY69" fmla="*/ 173831 h 410641"/>
                <a:gd name="connsiteX70" fmla="*/ 385756 w 1391700"/>
                <a:gd name="connsiteY70" fmla="*/ 239190 h 410641"/>
                <a:gd name="connsiteX71" fmla="*/ 0 w 1391700"/>
                <a:gd name="connsiteY71" fmla="*/ 239190 h 410641"/>
                <a:gd name="connsiteX72" fmla="*/ 1349437 w 1391700"/>
                <a:gd name="connsiteY72" fmla="*/ 85725 h 410641"/>
                <a:gd name="connsiteX73" fmla="*/ 1391700 w 1391700"/>
                <a:gd name="connsiteY73" fmla="*/ 85725 h 410641"/>
                <a:gd name="connsiteX74" fmla="*/ 1391700 w 1391700"/>
                <a:gd name="connsiteY74" fmla="*/ 151084 h 410641"/>
                <a:gd name="connsiteX75" fmla="*/ 1349437 w 1391700"/>
                <a:gd name="connsiteY75" fmla="*/ 151084 h 410641"/>
                <a:gd name="connsiteX76" fmla="*/ 947831 w 1391700"/>
                <a:gd name="connsiteY76" fmla="*/ 85725 h 410641"/>
                <a:gd name="connsiteX77" fmla="*/ 1333588 w 1391700"/>
                <a:gd name="connsiteY77" fmla="*/ 85725 h 410641"/>
                <a:gd name="connsiteX78" fmla="*/ 1333588 w 1391700"/>
                <a:gd name="connsiteY78" fmla="*/ 151084 h 410641"/>
                <a:gd name="connsiteX79" fmla="*/ 947831 w 1391700"/>
                <a:gd name="connsiteY79" fmla="*/ 151084 h 410641"/>
                <a:gd name="connsiteX80" fmla="*/ 873689 w 1391700"/>
                <a:gd name="connsiteY80" fmla="*/ 85725 h 410641"/>
                <a:gd name="connsiteX81" fmla="*/ 915952 w 1391700"/>
                <a:gd name="connsiteY81" fmla="*/ 85725 h 410641"/>
                <a:gd name="connsiteX82" fmla="*/ 915952 w 1391700"/>
                <a:gd name="connsiteY82" fmla="*/ 151084 h 410641"/>
                <a:gd name="connsiteX83" fmla="*/ 873689 w 1391700"/>
                <a:gd name="connsiteY83" fmla="*/ 151084 h 410641"/>
                <a:gd name="connsiteX84" fmla="*/ 472083 w 1391700"/>
                <a:gd name="connsiteY84" fmla="*/ 85725 h 410641"/>
                <a:gd name="connsiteX85" fmla="*/ 857840 w 1391700"/>
                <a:gd name="connsiteY85" fmla="*/ 85725 h 410641"/>
                <a:gd name="connsiteX86" fmla="*/ 857840 w 1391700"/>
                <a:gd name="connsiteY86" fmla="*/ 151084 h 410641"/>
                <a:gd name="connsiteX87" fmla="*/ 472083 w 1391700"/>
                <a:gd name="connsiteY87" fmla="*/ 151084 h 410641"/>
                <a:gd name="connsiteX88" fmla="*/ 401606 w 1391700"/>
                <a:gd name="connsiteY88" fmla="*/ 85725 h 410641"/>
                <a:gd name="connsiteX89" fmla="*/ 443869 w 1391700"/>
                <a:gd name="connsiteY89" fmla="*/ 85725 h 410641"/>
                <a:gd name="connsiteX90" fmla="*/ 443869 w 1391700"/>
                <a:gd name="connsiteY90" fmla="*/ 151084 h 410641"/>
                <a:gd name="connsiteX91" fmla="*/ 401606 w 1391700"/>
                <a:gd name="connsiteY91" fmla="*/ 151084 h 410641"/>
                <a:gd name="connsiteX92" fmla="*/ 0 w 1391700"/>
                <a:gd name="connsiteY92" fmla="*/ 85725 h 410641"/>
                <a:gd name="connsiteX93" fmla="*/ 385756 w 1391700"/>
                <a:gd name="connsiteY93" fmla="*/ 85725 h 410641"/>
                <a:gd name="connsiteX94" fmla="*/ 385756 w 1391700"/>
                <a:gd name="connsiteY94" fmla="*/ 151084 h 410641"/>
                <a:gd name="connsiteX95" fmla="*/ 0 w 1391700"/>
                <a:gd name="connsiteY95" fmla="*/ 151084 h 410641"/>
                <a:gd name="connsiteX96" fmla="*/ 1349437 w 1391700"/>
                <a:gd name="connsiteY96" fmla="*/ 0 h 410641"/>
                <a:gd name="connsiteX97" fmla="*/ 1391700 w 1391700"/>
                <a:gd name="connsiteY97" fmla="*/ 0 h 410641"/>
                <a:gd name="connsiteX98" fmla="*/ 1391700 w 1391700"/>
                <a:gd name="connsiteY98" fmla="*/ 65359 h 410641"/>
                <a:gd name="connsiteX99" fmla="*/ 1349437 w 1391700"/>
                <a:gd name="connsiteY99" fmla="*/ 65359 h 410641"/>
                <a:gd name="connsiteX100" fmla="*/ 947831 w 1391700"/>
                <a:gd name="connsiteY100" fmla="*/ 0 h 410641"/>
                <a:gd name="connsiteX101" fmla="*/ 1333588 w 1391700"/>
                <a:gd name="connsiteY101" fmla="*/ 0 h 410641"/>
                <a:gd name="connsiteX102" fmla="*/ 1333588 w 1391700"/>
                <a:gd name="connsiteY102" fmla="*/ 65359 h 410641"/>
                <a:gd name="connsiteX103" fmla="*/ 947831 w 1391700"/>
                <a:gd name="connsiteY103" fmla="*/ 65359 h 410641"/>
                <a:gd name="connsiteX104" fmla="*/ 873689 w 1391700"/>
                <a:gd name="connsiteY104" fmla="*/ 0 h 410641"/>
                <a:gd name="connsiteX105" fmla="*/ 915952 w 1391700"/>
                <a:gd name="connsiteY105" fmla="*/ 0 h 410641"/>
                <a:gd name="connsiteX106" fmla="*/ 915952 w 1391700"/>
                <a:gd name="connsiteY106" fmla="*/ 65359 h 410641"/>
                <a:gd name="connsiteX107" fmla="*/ 873689 w 1391700"/>
                <a:gd name="connsiteY107" fmla="*/ 65359 h 410641"/>
                <a:gd name="connsiteX108" fmla="*/ 472083 w 1391700"/>
                <a:gd name="connsiteY108" fmla="*/ 0 h 410641"/>
                <a:gd name="connsiteX109" fmla="*/ 857840 w 1391700"/>
                <a:gd name="connsiteY109" fmla="*/ 0 h 410641"/>
                <a:gd name="connsiteX110" fmla="*/ 857840 w 1391700"/>
                <a:gd name="connsiteY110" fmla="*/ 65359 h 410641"/>
                <a:gd name="connsiteX111" fmla="*/ 472083 w 1391700"/>
                <a:gd name="connsiteY111" fmla="*/ 65359 h 410641"/>
                <a:gd name="connsiteX112" fmla="*/ 401606 w 1391700"/>
                <a:gd name="connsiteY112" fmla="*/ 0 h 410641"/>
                <a:gd name="connsiteX113" fmla="*/ 443869 w 1391700"/>
                <a:gd name="connsiteY113" fmla="*/ 0 h 410641"/>
                <a:gd name="connsiteX114" fmla="*/ 443869 w 1391700"/>
                <a:gd name="connsiteY114" fmla="*/ 65359 h 410641"/>
                <a:gd name="connsiteX115" fmla="*/ 401606 w 1391700"/>
                <a:gd name="connsiteY115" fmla="*/ 65359 h 410641"/>
                <a:gd name="connsiteX116" fmla="*/ 0 w 1391700"/>
                <a:gd name="connsiteY116" fmla="*/ 0 h 410641"/>
                <a:gd name="connsiteX117" fmla="*/ 385756 w 1391700"/>
                <a:gd name="connsiteY117" fmla="*/ 0 h 410641"/>
                <a:gd name="connsiteX118" fmla="*/ 385756 w 1391700"/>
                <a:gd name="connsiteY118" fmla="*/ 65359 h 410641"/>
                <a:gd name="connsiteX119" fmla="*/ 0 w 1391700"/>
                <a:gd name="connsiteY119" fmla="*/ 65359 h 410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1391700" h="410641">
                  <a:moveTo>
                    <a:pt x="1349437" y="345282"/>
                  </a:moveTo>
                  <a:lnTo>
                    <a:pt x="1391700" y="345282"/>
                  </a:lnTo>
                  <a:lnTo>
                    <a:pt x="1391700" y="410641"/>
                  </a:lnTo>
                  <a:lnTo>
                    <a:pt x="1349437" y="410641"/>
                  </a:lnTo>
                  <a:close/>
                  <a:moveTo>
                    <a:pt x="947831" y="345282"/>
                  </a:moveTo>
                  <a:lnTo>
                    <a:pt x="1333588" y="345282"/>
                  </a:lnTo>
                  <a:lnTo>
                    <a:pt x="1333588" y="410641"/>
                  </a:lnTo>
                  <a:lnTo>
                    <a:pt x="947831" y="410641"/>
                  </a:lnTo>
                  <a:close/>
                  <a:moveTo>
                    <a:pt x="873689" y="345282"/>
                  </a:moveTo>
                  <a:lnTo>
                    <a:pt x="915952" y="345282"/>
                  </a:lnTo>
                  <a:lnTo>
                    <a:pt x="915952" y="410641"/>
                  </a:lnTo>
                  <a:lnTo>
                    <a:pt x="873689" y="410641"/>
                  </a:lnTo>
                  <a:close/>
                  <a:moveTo>
                    <a:pt x="472083" y="345282"/>
                  </a:moveTo>
                  <a:lnTo>
                    <a:pt x="857840" y="345282"/>
                  </a:lnTo>
                  <a:lnTo>
                    <a:pt x="857840" y="410641"/>
                  </a:lnTo>
                  <a:lnTo>
                    <a:pt x="472083" y="410641"/>
                  </a:lnTo>
                  <a:close/>
                  <a:moveTo>
                    <a:pt x="401606" y="345282"/>
                  </a:moveTo>
                  <a:lnTo>
                    <a:pt x="443869" y="345282"/>
                  </a:lnTo>
                  <a:lnTo>
                    <a:pt x="443869" y="410641"/>
                  </a:lnTo>
                  <a:lnTo>
                    <a:pt x="401606" y="410641"/>
                  </a:lnTo>
                  <a:close/>
                  <a:moveTo>
                    <a:pt x="0" y="345282"/>
                  </a:moveTo>
                  <a:lnTo>
                    <a:pt x="385756" y="345282"/>
                  </a:lnTo>
                  <a:lnTo>
                    <a:pt x="385756" y="410641"/>
                  </a:lnTo>
                  <a:lnTo>
                    <a:pt x="0" y="410641"/>
                  </a:lnTo>
                  <a:close/>
                  <a:moveTo>
                    <a:pt x="1349437" y="259556"/>
                  </a:moveTo>
                  <a:lnTo>
                    <a:pt x="1391700" y="259556"/>
                  </a:lnTo>
                  <a:lnTo>
                    <a:pt x="1391700" y="324915"/>
                  </a:lnTo>
                  <a:lnTo>
                    <a:pt x="1349437" y="324915"/>
                  </a:lnTo>
                  <a:close/>
                  <a:moveTo>
                    <a:pt x="947831" y="259556"/>
                  </a:moveTo>
                  <a:lnTo>
                    <a:pt x="1333588" y="259556"/>
                  </a:lnTo>
                  <a:lnTo>
                    <a:pt x="1333588" y="324915"/>
                  </a:lnTo>
                  <a:lnTo>
                    <a:pt x="947831" y="324915"/>
                  </a:lnTo>
                  <a:close/>
                  <a:moveTo>
                    <a:pt x="873689" y="259556"/>
                  </a:moveTo>
                  <a:lnTo>
                    <a:pt x="915952" y="259556"/>
                  </a:lnTo>
                  <a:lnTo>
                    <a:pt x="915952" y="324915"/>
                  </a:lnTo>
                  <a:lnTo>
                    <a:pt x="873689" y="324915"/>
                  </a:lnTo>
                  <a:close/>
                  <a:moveTo>
                    <a:pt x="472083" y="259556"/>
                  </a:moveTo>
                  <a:lnTo>
                    <a:pt x="857840" y="259556"/>
                  </a:lnTo>
                  <a:lnTo>
                    <a:pt x="857840" y="324915"/>
                  </a:lnTo>
                  <a:lnTo>
                    <a:pt x="472083" y="324915"/>
                  </a:lnTo>
                  <a:close/>
                  <a:moveTo>
                    <a:pt x="401606" y="259556"/>
                  </a:moveTo>
                  <a:lnTo>
                    <a:pt x="443869" y="259556"/>
                  </a:lnTo>
                  <a:lnTo>
                    <a:pt x="443869" y="324915"/>
                  </a:lnTo>
                  <a:lnTo>
                    <a:pt x="401606" y="324915"/>
                  </a:lnTo>
                  <a:close/>
                  <a:moveTo>
                    <a:pt x="0" y="259556"/>
                  </a:moveTo>
                  <a:lnTo>
                    <a:pt x="385756" y="259556"/>
                  </a:lnTo>
                  <a:lnTo>
                    <a:pt x="385756" y="324915"/>
                  </a:lnTo>
                  <a:lnTo>
                    <a:pt x="0" y="324915"/>
                  </a:lnTo>
                  <a:close/>
                  <a:moveTo>
                    <a:pt x="1349437" y="173831"/>
                  </a:moveTo>
                  <a:lnTo>
                    <a:pt x="1391700" y="173831"/>
                  </a:lnTo>
                  <a:lnTo>
                    <a:pt x="1391700" y="239190"/>
                  </a:lnTo>
                  <a:lnTo>
                    <a:pt x="1349437" y="239190"/>
                  </a:lnTo>
                  <a:close/>
                  <a:moveTo>
                    <a:pt x="947831" y="173831"/>
                  </a:moveTo>
                  <a:lnTo>
                    <a:pt x="1333588" y="173831"/>
                  </a:lnTo>
                  <a:lnTo>
                    <a:pt x="1333588" y="239190"/>
                  </a:lnTo>
                  <a:lnTo>
                    <a:pt x="947831" y="239190"/>
                  </a:lnTo>
                  <a:close/>
                  <a:moveTo>
                    <a:pt x="873689" y="173831"/>
                  </a:moveTo>
                  <a:lnTo>
                    <a:pt x="915952" y="173831"/>
                  </a:lnTo>
                  <a:lnTo>
                    <a:pt x="915952" y="239190"/>
                  </a:lnTo>
                  <a:lnTo>
                    <a:pt x="873689" y="239190"/>
                  </a:lnTo>
                  <a:close/>
                  <a:moveTo>
                    <a:pt x="472083" y="173831"/>
                  </a:moveTo>
                  <a:lnTo>
                    <a:pt x="857840" y="173831"/>
                  </a:lnTo>
                  <a:lnTo>
                    <a:pt x="857840" y="239190"/>
                  </a:lnTo>
                  <a:lnTo>
                    <a:pt x="472083" y="239190"/>
                  </a:lnTo>
                  <a:close/>
                  <a:moveTo>
                    <a:pt x="401606" y="173831"/>
                  </a:moveTo>
                  <a:lnTo>
                    <a:pt x="443869" y="173831"/>
                  </a:lnTo>
                  <a:lnTo>
                    <a:pt x="443869" y="239190"/>
                  </a:lnTo>
                  <a:lnTo>
                    <a:pt x="401606" y="239190"/>
                  </a:lnTo>
                  <a:close/>
                  <a:moveTo>
                    <a:pt x="0" y="173831"/>
                  </a:moveTo>
                  <a:lnTo>
                    <a:pt x="385756" y="173831"/>
                  </a:lnTo>
                  <a:lnTo>
                    <a:pt x="385756" y="239190"/>
                  </a:lnTo>
                  <a:lnTo>
                    <a:pt x="0" y="239190"/>
                  </a:lnTo>
                  <a:close/>
                  <a:moveTo>
                    <a:pt x="1349437" y="85725"/>
                  </a:moveTo>
                  <a:lnTo>
                    <a:pt x="1391700" y="85725"/>
                  </a:lnTo>
                  <a:lnTo>
                    <a:pt x="1391700" y="151084"/>
                  </a:lnTo>
                  <a:lnTo>
                    <a:pt x="1349437" y="151084"/>
                  </a:lnTo>
                  <a:close/>
                  <a:moveTo>
                    <a:pt x="947831" y="85725"/>
                  </a:moveTo>
                  <a:lnTo>
                    <a:pt x="1333588" y="85725"/>
                  </a:lnTo>
                  <a:lnTo>
                    <a:pt x="1333588" y="151084"/>
                  </a:lnTo>
                  <a:lnTo>
                    <a:pt x="947831" y="151084"/>
                  </a:lnTo>
                  <a:close/>
                  <a:moveTo>
                    <a:pt x="873689" y="85725"/>
                  </a:moveTo>
                  <a:lnTo>
                    <a:pt x="915952" y="85725"/>
                  </a:lnTo>
                  <a:lnTo>
                    <a:pt x="915952" y="151084"/>
                  </a:lnTo>
                  <a:lnTo>
                    <a:pt x="873689" y="151084"/>
                  </a:lnTo>
                  <a:close/>
                  <a:moveTo>
                    <a:pt x="472083" y="85725"/>
                  </a:moveTo>
                  <a:lnTo>
                    <a:pt x="857840" y="85725"/>
                  </a:lnTo>
                  <a:lnTo>
                    <a:pt x="857840" y="151084"/>
                  </a:lnTo>
                  <a:lnTo>
                    <a:pt x="472083" y="151084"/>
                  </a:lnTo>
                  <a:close/>
                  <a:moveTo>
                    <a:pt x="401606" y="85725"/>
                  </a:moveTo>
                  <a:lnTo>
                    <a:pt x="443869" y="85725"/>
                  </a:lnTo>
                  <a:lnTo>
                    <a:pt x="443869" y="151084"/>
                  </a:lnTo>
                  <a:lnTo>
                    <a:pt x="401606" y="151084"/>
                  </a:lnTo>
                  <a:close/>
                  <a:moveTo>
                    <a:pt x="0" y="85725"/>
                  </a:moveTo>
                  <a:lnTo>
                    <a:pt x="385756" y="85725"/>
                  </a:lnTo>
                  <a:lnTo>
                    <a:pt x="385756" y="151084"/>
                  </a:lnTo>
                  <a:lnTo>
                    <a:pt x="0" y="151084"/>
                  </a:lnTo>
                  <a:close/>
                  <a:moveTo>
                    <a:pt x="1349437" y="0"/>
                  </a:moveTo>
                  <a:lnTo>
                    <a:pt x="1391700" y="0"/>
                  </a:lnTo>
                  <a:lnTo>
                    <a:pt x="1391700" y="65359"/>
                  </a:lnTo>
                  <a:lnTo>
                    <a:pt x="1349437" y="65359"/>
                  </a:lnTo>
                  <a:close/>
                  <a:moveTo>
                    <a:pt x="947831" y="0"/>
                  </a:moveTo>
                  <a:lnTo>
                    <a:pt x="1333588" y="0"/>
                  </a:lnTo>
                  <a:lnTo>
                    <a:pt x="1333588" y="65359"/>
                  </a:lnTo>
                  <a:lnTo>
                    <a:pt x="947831" y="65359"/>
                  </a:lnTo>
                  <a:close/>
                  <a:moveTo>
                    <a:pt x="873689" y="0"/>
                  </a:moveTo>
                  <a:lnTo>
                    <a:pt x="915952" y="0"/>
                  </a:lnTo>
                  <a:lnTo>
                    <a:pt x="915952" y="65359"/>
                  </a:lnTo>
                  <a:lnTo>
                    <a:pt x="873689" y="65359"/>
                  </a:lnTo>
                  <a:close/>
                  <a:moveTo>
                    <a:pt x="472083" y="0"/>
                  </a:moveTo>
                  <a:lnTo>
                    <a:pt x="857840" y="0"/>
                  </a:lnTo>
                  <a:lnTo>
                    <a:pt x="857840" y="65359"/>
                  </a:lnTo>
                  <a:lnTo>
                    <a:pt x="472083" y="65359"/>
                  </a:lnTo>
                  <a:close/>
                  <a:moveTo>
                    <a:pt x="401606" y="0"/>
                  </a:moveTo>
                  <a:lnTo>
                    <a:pt x="443869" y="0"/>
                  </a:lnTo>
                  <a:lnTo>
                    <a:pt x="443869" y="65359"/>
                  </a:lnTo>
                  <a:lnTo>
                    <a:pt x="401606" y="65359"/>
                  </a:lnTo>
                  <a:close/>
                  <a:moveTo>
                    <a:pt x="0" y="0"/>
                  </a:moveTo>
                  <a:lnTo>
                    <a:pt x="385756" y="0"/>
                  </a:lnTo>
                  <a:lnTo>
                    <a:pt x="385756" y="65359"/>
                  </a:lnTo>
                  <a:lnTo>
                    <a:pt x="0" y="6535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61A10E03-1476-B946-2D46-D65582F7A83F}"/>
                </a:ext>
              </a:extLst>
            </p:cNvPr>
            <p:cNvSpPr/>
            <p:nvPr/>
          </p:nvSpPr>
          <p:spPr>
            <a:xfrm rot="5400000">
              <a:off x="7314324" y="3629212"/>
              <a:ext cx="531385" cy="82428"/>
            </a:xfrm>
            <a:custGeom>
              <a:avLst/>
              <a:gdLst>
                <a:gd name="connsiteX0" fmla="*/ 0 w 531385"/>
                <a:gd name="connsiteY0" fmla="*/ 82428 h 82428"/>
                <a:gd name="connsiteX1" fmla="*/ 17432 w 531385"/>
                <a:gd name="connsiteY1" fmla="*/ 0 h 82428"/>
                <a:gd name="connsiteX2" fmla="*/ 146020 w 531385"/>
                <a:gd name="connsiteY2" fmla="*/ 0 h 82428"/>
                <a:gd name="connsiteX3" fmla="*/ 242491 w 531385"/>
                <a:gd name="connsiteY3" fmla="*/ 0 h 82428"/>
                <a:gd name="connsiteX4" fmla="*/ 288894 w 531385"/>
                <a:gd name="connsiteY4" fmla="*/ 0 h 82428"/>
                <a:gd name="connsiteX5" fmla="*/ 371079 w 531385"/>
                <a:gd name="connsiteY5" fmla="*/ 0 h 82428"/>
                <a:gd name="connsiteX6" fmla="*/ 513953 w 531385"/>
                <a:gd name="connsiteY6" fmla="*/ 0 h 82428"/>
                <a:gd name="connsiteX7" fmla="*/ 531385 w 531385"/>
                <a:gd name="connsiteY7" fmla="*/ 82428 h 82428"/>
                <a:gd name="connsiteX8" fmla="*/ 388511 w 531385"/>
                <a:gd name="connsiteY8" fmla="*/ 82428 h 82428"/>
                <a:gd name="connsiteX9" fmla="*/ 271462 w 531385"/>
                <a:gd name="connsiteY9" fmla="*/ 82428 h 82428"/>
                <a:gd name="connsiteX10" fmla="*/ 259923 w 531385"/>
                <a:gd name="connsiteY10" fmla="*/ 82428 h 82428"/>
                <a:gd name="connsiteX11" fmla="*/ 128588 w 531385"/>
                <a:gd name="connsiteY11" fmla="*/ 82428 h 82428"/>
                <a:gd name="connsiteX0" fmla="*/ 0 w 531385"/>
                <a:gd name="connsiteY0" fmla="*/ 82428 h 82428"/>
                <a:gd name="connsiteX1" fmla="*/ 17432 w 531385"/>
                <a:gd name="connsiteY1" fmla="*/ 0 h 82428"/>
                <a:gd name="connsiteX2" fmla="*/ 242491 w 531385"/>
                <a:gd name="connsiteY2" fmla="*/ 0 h 82428"/>
                <a:gd name="connsiteX3" fmla="*/ 288894 w 531385"/>
                <a:gd name="connsiteY3" fmla="*/ 0 h 82428"/>
                <a:gd name="connsiteX4" fmla="*/ 371079 w 531385"/>
                <a:gd name="connsiteY4" fmla="*/ 0 h 82428"/>
                <a:gd name="connsiteX5" fmla="*/ 513953 w 531385"/>
                <a:gd name="connsiteY5" fmla="*/ 0 h 82428"/>
                <a:gd name="connsiteX6" fmla="*/ 531385 w 531385"/>
                <a:gd name="connsiteY6" fmla="*/ 82428 h 82428"/>
                <a:gd name="connsiteX7" fmla="*/ 388511 w 531385"/>
                <a:gd name="connsiteY7" fmla="*/ 82428 h 82428"/>
                <a:gd name="connsiteX8" fmla="*/ 271462 w 531385"/>
                <a:gd name="connsiteY8" fmla="*/ 82428 h 82428"/>
                <a:gd name="connsiteX9" fmla="*/ 259923 w 531385"/>
                <a:gd name="connsiteY9" fmla="*/ 82428 h 82428"/>
                <a:gd name="connsiteX10" fmla="*/ 128588 w 531385"/>
                <a:gd name="connsiteY10" fmla="*/ 82428 h 82428"/>
                <a:gd name="connsiteX11" fmla="*/ 0 w 531385"/>
                <a:gd name="connsiteY11" fmla="*/ 82428 h 82428"/>
                <a:gd name="connsiteX0" fmla="*/ 0 w 531385"/>
                <a:gd name="connsiteY0" fmla="*/ 82428 h 82428"/>
                <a:gd name="connsiteX1" fmla="*/ 17432 w 531385"/>
                <a:gd name="connsiteY1" fmla="*/ 0 h 82428"/>
                <a:gd name="connsiteX2" fmla="*/ 288894 w 531385"/>
                <a:gd name="connsiteY2" fmla="*/ 0 h 82428"/>
                <a:gd name="connsiteX3" fmla="*/ 371079 w 531385"/>
                <a:gd name="connsiteY3" fmla="*/ 0 h 82428"/>
                <a:gd name="connsiteX4" fmla="*/ 513953 w 531385"/>
                <a:gd name="connsiteY4" fmla="*/ 0 h 82428"/>
                <a:gd name="connsiteX5" fmla="*/ 531385 w 531385"/>
                <a:gd name="connsiteY5" fmla="*/ 82428 h 82428"/>
                <a:gd name="connsiteX6" fmla="*/ 388511 w 531385"/>
                <a:gd name="connsiteY6" fmla="*/ 82428 h 82428"/>
                <a:gd name="connsiteX7" fmla="*/ 271462 w 531385"/>
                <a:gd name="connsiteY7" fmla="*/ 82428 h 82428"/>
                <a:gd name="connsiteX8" fmla="*/ 259923 w 531385"/>
                <a:gd name="connsiteY8" fmla="*/ 82428 h 82428"/>
                <a:gd name="connsiteX9" fmla="*/ 128588 w 531385"/>
                <a:gd name="connsiteY9" fmla="*/ 82428 h 82428"/>
                <a:gd name="connsiteX10" fmla="*/ 0 w 531385"/>
                <a:gd name="connsiteY10" fmla="*/ 82428 h 82428"/>
                <a:gd name="connsiteX0" fmla="*/ 0 w 531385"/>
                <a:gd name="connsiteY0" fmla="*/ 82428 h 82428"/>
                <a:gd name="connsiteX1" fmla="*/ 17432 w 531385"/>
                <a:gd name="connsiteY1" fmla="*/ 0 h 82428"/>
                <a:gd name="connsiteX2" fmla="*/ 371079 w 531385"/>
                <a:gd name="connsiteY2" fmla="*/ 0 h 82428"/>
                <a:gd name="connsiteX3" fmla="*/ 513953 w 531385"/>
                <a:gd name="connsiteY3" fmla="*/ 0 h 82428"/>
                <a:gd name="connsiteX4" fmla="*/ 531385 w 531385"/>
                <a:gd name="connsiteY4" fmla="*/ 82428 h 82428"/>
                <a:gd name="connsiteX5" fmla="*/ 388511 w 531385"/>
                <a:gd name="connsiteY5" fmla="*/ 82428 h 82428"/>
                <a:gd name="connsiteX6" fmla="*/ 271462 w 531385"/>
                <a:gd name="connsiteY6" fmla="*/ 82428 h 82428"/>
                <a:gd name="connsiteX7" fmla="*/ 259923 w 531385"/>
                <a:gd name="connsiteY7" fmla="*/ 82428 h 82428"/>
                <a:gd name="connsiteX8" fmla="*/ 128588 w 531385"/>
                <a:gd name="connsiteY8" fmla="*/ 82428 h 82428"/>
                <a:gd name="connsiteX9" fmla="*/ 0 w 531385"/>
                <a:gd name="connsiteY9" fmla="*/ 82428 h 82428"/>
                <a:gd name="connsiteX0" fmla="*/ 0 w 531385"/>
                <a:gd name="connsiteY0" fmla="*/ 82428 h 82428"/>
                <a:gd name="connsiteX1" fmla="*/ 17432 w 531385"/>
                <a:gd name="connsiteY1" fmla="*/ 0 h 82428"/>
                <a:gd name="connsiteX2" fmla="*/ 513953 w 531385"/>
                <a:gd name="connsiteY2" fmla="*/ 0 h 82428"/>
                <a:gd name="connsiteX3" fmla="*/ 531385 w 531385"/>
                <a:gd name="connsiteY3" fmla="*/ 82428 h 82428"/>
                <a:gd name="connsiteX4" fmla="*/ 388511 w 531385"/>
                <a:gd name="connsiteY4" fmla="*/ 82428 h 82428"/>
                <a:gd name="connsiteX5" fmla="*/ 271462 w 531385"/>
                <a:gd name="connsiteY5" fmla="*/ 82428 h 82428"/>
                <a:gd name="connsiteX6" fmla="*/ 259923 w 531385"/>
                <a:gd name="connsiteY6" fmla="*/ 82428 h 82428"/>
                <a:gd name="connsiteX7" fmla="*/ 128588 w 531385"/>
                <a:gd name="connsiteY7" fmla="*/ 82428 h 82428"/>
                <a:gd name="connsiteX8" fmla="*/ 0 w 531385"/>
                <a:gd name="connsiteY8" fmla="*/ 82428 h 82428"/>
                <a:gd name="connsiteX0" fmla="*/ 0 w 531385"/>
                <a:gd name="connsiteY0" fmla="*/ 82428 h 82428"/>
                <a:gd name="connsiteX1" fmla="*/ 17432 w 531385"/>
                <a:gd name="connsiteY1" fmla="*/ 0 h 82428"/>
                <a:gd name="connsiteX2" fmla="*/ 513953 w 531385"/>
                <a:gd name="connsiteY2" fmla="*/ 0 h 82428"/>
                <a:gd name="connsiteX3" fmla="*/ 531385 w 531385"/>
                <a:gd name="connsiteY3" fmla="*/ 82428 h 82428"/>
                <a:gd name="connsiteX4" fmla="*/ 271462 w 531385"/>
                <a:gd name="connsiteY4" fmla="*/ 82428 h 82428"/>
                <a:gd name="connsiteX5" fmla="*/ 259923 w 531385"/>
                <a:gd name="connsiteY5" fmla="*/ 82428 h 82428"/>
                <a:gd name="connsiteX6" fmla="*/ 128588 w 531385"/>
                <a:gd name="connsiteY6" fmla="*/ 82428 h 82428"/>
                <a:gd name="connsiteX7" fmla="*/ 0 w 531385"/>
                <a:gd name="connsiteY7" fmla="*/ 82428 h 82428"/>
                <a:gd name="connsiteX0" fmla="*/ 0 w 531385"/>
                <a:gd name="connsiteY0" fmla="*/ 82428 h 82428"/>
                <a:gd name="connsiteX1" fmla="*/ 17432 w 531385"/>
                <a:gd name="connsiteY1" fmla="*/ 0 h 82428"/>
                <a:gd name="connsiteX2" fmla="*/ 513953 w 531385"/>
                <a:gd name="connsiteY2" fmla="*/ 0 h 82428"/>
                <a:gd name="connsiteX3" fmla="*/ 531385 w 531385"/>
                <a:gd name="connsiteY3" fmla="*/ 82428 h 82428"/>
                <a:gd name="connsiteX4" fmla="*/ 259923 w 531385"/>
                <a:gd name="connsiteY4" fmla="*/ 82428 h 82428"/>
                <a:gd name="connsiteX5" fmla="*/ 128588 w 531385"/>
                <a:gd name="connsiteY5" fmla="*/ 82428 h 82428"/>
                <a:gd name="connsiteX6" fmla="*/ 0 w 531385"/>
                <a:gd name="connsiteY6" fmla="*/ 82428 h 82428"/>
                <a:gd name="connsiteX0" fmla="*/ 0 w 531385"/>
                <a:gd name="connsiteY0" fmla="*/ 82428 h 82428"/>
                <a:gd name="connsiteX1" fmla="*/ 17432 w 531385"/>
                <a:gd name="connsiteY1" fmla="*/ 0 h 82428"/>
                <a:gd name="connsiteX2" fmla="*/ 513953 w 531385"/>
                <a:gd name="connsiteY2" fmla="*/ 0 h 82428"/>
                <a:gd name="connsiteX3" fmla="*/ 531385 w 531385"/>
                <a:gd name="connsiteY3" fmla="*/ 82428 h 82428"/>
                <a:gd name="connsiteX4" fmla="*/ 128588 w 531385"/>
                <a:gd name="connsiteY4" fmla="*/ 82428 h 82428"/>
                <a:gd name="connsiteX5" fmla="*/ 0 w 531385"/>
                <a:gd name="connsiteY5" fmla="*/ 82428 h 82428"/>
                <a:gd name="connsiteX0" fmla="*/ 0 w 531385"/>
                <a:gd name="connsiteY0" fmla="*/ 82428 h 82428"/>
                <a:gd name="connsiteX1" fmla="*/ 17432 w 531385"/>
                <a:gd name="connsiteY1" fmla="*/ 0 h 82428"/>
                <a:gd name="connsiteX2" fmla="*/ 513953 w 531385"/>
                <a:gd name="connsiteY2" fmla="*/ 0 h 82428"/>
                <a:gd name="connsiteX3" fmla="*/ 531385 w 531385"/>
                <a:gd name="connsiteY3" fmla="*/ 82428 h 82428"/>
                <a:gd name="connsiteX4" fmla="*/ 0 w 531385"/>
                <a:gd name="connsiteY4" fmla="*/ 82428 h 82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1385" h="82428">
                  <a:moveTo>
                    <a:pt x="0" y="82428"/>
                  </a:moveTo>
                  <a:lnTo>
                    <a:pt x="17432" y="0"/>
                  </a:lnTo>
                  <a:lnTo>
                    <a:pt x="513953" y="0"/>
                  </a:lnTo>
                  <a:lnTo>
                    <a:pt x="531385" y="82428"/>
                  </a:lnTo>
                  <a:lnTo>
                    <a:pt x="0" y="824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5EC2459C-818B-EEC4-05DE-3E95884F4D2B}"/>
              </a:ext>
            </a:extLst>
          </p:cNvPr>
          <p:cNvGrpSpPr/>
          <p:nvPr/>
        </p:nvGrpSpPr>
        <p:grpSpPr>
          <a:xfrm>
            <a:off x="5256606" y="4144412"/>
            <a:ext cx="2364624" cy="795337"/>
            <a:chOff x="5256606" y="4052006"/>
            <a:chExt cx="2364624" cy="795337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4509A551-C1FE-14C3-EA0C-395B961F25A0}"/>
                </a:ext>
              </a:extLst>
            </p:cNvPr>
            <p:cNvSpPr/>
            <p:nvPr/>
          </p:nvSpPr>
          <p:spPr>
            <a:xfrm>
              <a:off x="5339034" y="4052006"/>
              <a:ext cx="2202658" cy="79533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408EA85F-AF40-C707-D413-57A8DD6499FE}"/>
                </a:ext>
              </a:extLst>
            </p:cNvPr>
            <p:cNvSpPr/>
            <p:nvPr/>
          </p:nvSpPr>
          <p:spPr>
            <a:xfrm>
              <a:off x="5370386" y="4078201"/>
              <a:ext cx="2137066" cy="736687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90569A34-9334-D657-01B9-4D539E1255F0}"/>
                </a:ext>
              </a:extLst>
            </p:cNvPr>
            <p:cNvSpPr/>
            <p:nvPr/>
          </p:nvSpPr>
          <p:spPr>
            <a:xfrm>
              <a:off x="6890744" y="4113647"/>
              <a:ext cx="557175" cy="6218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33EC9269-6A0F-FC4F-CF2D-8DFCB9A99482}"/>
                </a:ext>
              </a:extLst>
            </p:cNvPr>
            <p:cNvSpPr/>
            <p:nvPr/>
          </p:nvSpPr>
          <p:spPr>
            <a:xfrm>
              <a:off x="6890744" y="4202546"/>
              <a:ext cx="557175" cy="578916"/>
            </a:xfrm>
            <a:prstGeom prst="rect">
              <a:avLst/>
            </a:prstGeom>
            <a:pattFill prst="wdUpDiag">
              <a:fgClr>
                <a:schemeClr val="tx1">
                  <a:lumMod val="75000"/>
                  <a:lumOff val="25000"/>
                </a:schemeClr>
              </a:fgClr>
              <a:bgClr>
                <a:schemeClr val="tx1"/>
              </a:bgClr>
            </a:patt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D4AFAEC3-48DE-259E-206D-7B2EEC3C7AD6}"/>
                </a:ext>
              </a:extLst>
            </p:cNvPr>
            <p:cNvSpPr/>
            <p:nvPr/>
          </p:nvSpPr>
          <p:spPr>
            <a:xfrm rot="5400000">
              <a:off x="7184449" y="4406786"/>
              <a:ext cx="791134" cy="82428"/>
            </a:xfrm>
            <a:custGeom>
              <a:avLst/>
              <a:gdLst>
                <a:gd name="connsiteX0" fmla="*/ 0 w 791134"/>
                <a:gd name="connsiteY0" fmla="*/ 82428 h 82428"/>
                <a:gd name="connsiteX1" fmla="*/ 17432 w 791134"/>
                <a:gd name="connsiteY1" fmla="*/ 0 h 82428"/>
                <a:gd name="connsiteX2" fmla="*/ 277181 w 791134"/>
                <a:gd name="connsiteY2" fmla="*/ 0 h 82428"/>
                <a:gd name="connsiteX3" fmla="*/ 513953 w 791134"/>
                <a:gd name="connsiteY3" fmla="*/ 0 h 82428"/>
                <a:gd name="connsiteX4" fmla="*/ 773702 w 791134"/>
                <a:gd name="connsiteY4" fmla="*/ 0 h 82428"/>
                <a:gd name="connsiteX5" fmla="*/ 791134 w 791134"/>
                <a:gd name="connsiteY5" fmla="*/ 82428 h 82428"/>
                <a:gd name="connsiteX6" fmla="*/ 531385 w 791134"/>
                <a:gd name="connsiteY6" fmla="*/ 82428 h 82428"/>
                <a:gd name="connsiteX7" fmla="*/ 259749 w 791134"/>
                <a:gd name="connsiteY7" fmla="*/ 82428 h 82428"/>
                <a:gd name="connsiteX0" fmla="*/ 0 w 791134"/>
                <a:gd name="connsiteY0" fmla="*/ 82428 h 82428"/>
                <a:gd name="connsiteX1" fmla="*/ 17432 w 791134"/>
                <a:gd name="connsiteY1" fmla="*/ 0 h 82428"/>
                <a:gd name="connsiteX2" fmla="*/ 277181 w 791134"/>
                <a:gd name="connsiteY2" fmla="*/ 0 h 82428"/>
                <a:gd name="connsiteX3" fmla="*/ 513953 w 791134"/>
                <a:gd name="connsiteY3" fmla="*/ 0 h 82428"/>
                <a:gd name="connsiteX4" fmla="*/ 773702 w 791134"/>
                <a:gd name="connsiteY4" fmla="*/ 0 h 82428"/>
                <a:gd name="connsiteX5" fmla="*/ 791134 w 791134"/>
                <a:gd name="connsiteY5" fmla="*/ 82428 h 82428"/>
                <a:gd name="connsiteX6" fmla="*/ 531385 w 791134"/>
                <a:gd name="connsiteY6" fmla="*/ 82428 h 82428"/>
                <a:gd name="connsiteX7" fmla="*/ 0 w 791134"/>
                <a:gd name="connsiteY7" fmla="*/ 82428 h 82428"/>
                <a:gd name="connsiteX0" fmla="*/ 0 w 791134"/>
                <a:gd name="connsiteY0" fmla="*/ 82428 h 82428"/>
                <a:gd name="connsiteX1" fmla="*/ 17432 w 791134"/>
                <a:gd name="connsiteY1" fmla="*/ 0 h 82428"/>
                <a:gd name="connsiteX2" fmla="*/ 277181 w 791134"/>
                <a:gd name="connsiteY2" fmla="*/ 0 h 82428"/>
                <a:gd name="connsiteX3" fmla="*/ 513953 w 791134"/>
                <a:gd name="connsiteY3" fmla="*/ 0 h 82428"/>
                <a:gd name="connsiteX4" fmla="*/ 773702 w 791134"/>
                <a:gd name="connsiteY4" fmla="*/ 0 h 82428"/>
                <a:gd name="connsiteX5" fmla="*/ 791134 w 791134"/>
                <a:gd name="connsiteY5" fmla="*/ 82428 h 82428"/>
                <a:gd name="connsiteX6" fmla="*/ 0 w 791134"/>
                <a:gd name="connsiteY6" fmla="*/ 82428 h 82428"/>
                <a:gd name="connsiteX0" fmla="*/ 0 w 791134"/>
                <a:gd name="connsiteY0" fmla="*/ 82428 h 82428"/>
                <a:gd name="connsiteX1" fmla="*/ 17432 w 791134"/>
                <a:gd name="connsiteY1" fmla="*/ 0 h 82428"/>
                <a:gd name="connsiteX2" fmla="*/ 277181 w 791134"/>
                <a:gd name="connsiteY2" fmla="*/ 0 h 82428"/>
                <a:gd name="connsiteX3" fmla="*/ 773702 w 791134"/>
                <a:gd name="connsiteY3" fmla="*/ 0 h 82428"/>
                <a:gd name="connsiteX4" fmla="*/ 791134 w 791134"/>
                <a:gd name="connsiteY4" fmla="*/ 82428 h 82428"/>
                <a:gd name="connsiteX5" fmla="*/ 0 w 791134"/>
                <a:gd name="connsiteY5" fmla="*/ 82428 h 82428"/>
                <a:gd name="connsiteX0" fmla="*/ 0 w 791134"/>
                <a:gd name="connsiteY0" fmla="*/ 82428 h 82428"/>
                <a:gd name="connsiteX1" fmla="*/ 17432 w 791134"/>
                <a:gd name="connsiteY1" fmla="*/ 0 h 82428"/>
                <a:gd name="connsiteX2" fmla="*/ 773702 w 791134"/>
                <a:gd name="connsiteY2" fmla="*/ 0 h 82428"/>
                <a:gd name="connsiteX3" fmla="*/ 791134 w 791134"/>
                <a:gd name="connsiteY3" fmla="*/ 82428 h 82428"/>
                <a:gd name="connsiteX4" fmla="*/ 0 w 791134"/>
                <a:gd name="connsiteY4" fmla="*/ 82428 h 82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1134" h="82428">
                  <a:moveTo>
                    <a:pt x="0" y="82428"/>
                  </a:moveTo>
                  <a:lnTo>
                    <a:pt x="17432" y="0"/>
                  </a:lnTo>
                  <a:lnTo>
                    <a:pt x="773702" y="0"/>
                  </a:lnTo>
                  <a:lnTo>
                    <a:pt x="791134" y="82428"/>
                  </a:lnTo>
                  <a:lnTo>
                    <a:pt x="0" y="824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32FA3A68-6F26-1229-D98B-6A69698A8E26}"/>
                </a:ext>
              </a:extLst>
            </p:cNvPr>
            <p:cNvSpPr/>
            <p:nvPr/>
          </p:nvSpPr>
          <p:spPr>
            <a:xfrm rot="16200000">
              <a:off x="4902253" y="4406785"/>
              <a:ext cx="791135" cy="82429"/>
            </a:xfrm>
            <a:custGeom>
              <a:avLst/>
              <a:gdLst>
                <a:gd name="connsiteX0" fmla="*/ 791135 w 791135"/>
                <a:gd name="connsiteY0" fmla="*/ 82428 h 82429"/>
                <a:gd name="connsiteX1" fmla="*/ 259750 w 791135"/>
                <a:gd name="connsiteY1" fmla="*/ 82429 h 82429"/>
                <a:gd name="connsiteX2" fmla="*/ 259750 w 791135"/>
                <a:gd name="connsiteY2" fmla="*/ 82429 h 82429"/>
                <a:gd name="connsiteX3" fmla="*/ 0 w 791135"/>
                <a:gd name="connsiteY3" fmla="*/ 82429 h 82429"/>
                <a:gd name="connsiteX4" fmla="*/ 17432 w 791135"/>
                <a:gd name="connsiteY4" fmla="*/ 1 h 82429"/>
                <a:gd name="connsiteX5" fmla="*/ 513953 w 791135"/>
                <a:gd name="connsiteY5" fmla="*/ 0 h 82429"/>
                <a:gd name="connsiteX6" fmla="*/ 513953 w 791135"/>
                <a:gd name="connsiteY6" fmla="*/ 1 h 82429"/>
                <a:gd name="connsiteX7" fmla="*/ 773703 w 791135"/>
                <a:gd name="connsiteY7" fmla="*/ 0 h 82429"/>
                <a:gd name="connsiteX0" fmla="*/ 791135 w 791135"/>
                <a:gd name="connsiteY0" fmla="*/ 82428 h 82429"/>
                <a:gd name="connsiteX1" fmla="*/ 259750 w 791135"/>
                <a:gd name="connsiteY1" fmla="*/ 82429 h 82429"/>
                <a:gd name="connsiteX2" fmla="*/ 259750 w 791135"/>
                <a:gd name="connsiteY2" fmla="*/ 82429 h 82429"/>
                <a:gd name="connsiteX3" fmla="*/ 0 w 791135"/>
                <a:gd name="connsiteY3" fmla="*/ 82429 h 82429"/>
                <a:gd name="connsiteX4" fmla="*/ 17432 w 791135"/>
                <a:gd name="connsiteY4" fmla="*/ 1 h 82429"/>
                <a:gd name="connsiteX5" fmla="*/ 513953 w 791135"/>
                <a:gd name="connsiteY5" fmla="*/ 0 h 82429"/>
                <a:gd name="connsiteX6" fmla="*/ 773703 w 791135"/>
                <a:gd name="connsiteY6" fmla="*/ 0 h 82429"/>
                <a:gd name="connsiteX7" fmla="*/ 791135 w 791135"/>
                <a:gd name="connsiteY7" fmla="*/ 82428 h 82429"/>
                <a:gd name="connsiteX0" fmla="*/ 791135 w 791135"/>
                <a:gd name="connsiteY0" fmla="*/ 82428 h 82429"/>
                <a:gd name="connsiteX1" fmla="*/ 259750 w 791135"/>
                <a:gd name="connsiteY1" fmla="*/ 82429 h 82429"/>
                <a:gd name="connsiteX2" fmla="*/ 259750 w 791135"/>
                <a:gd name="connsiteY2" fmla="*/ 82429 h 82429"/>
                <a:gd name="connsiteX3" fmla="*/ 0 w 791135"/>
                <a:gd name="connsiteY3" fmla="*/ 82429 h 82429"/>
                <a:gd name="connsiteX4" fmla="*/ 17432 w 791135"/>
                <a:gd name="connsiteY4" fmla="*/ 1 h 82429"/>
                <a:gd name="connsiteX5" fmla="*/ 773703 w 791135"/>
                <a:gd name="connsiteY5" fmla="*/ 0 h 82429"/>
                <a:gd name="connsiteX6" fmla="*/ 791135 w 791135"/>
                <a:gd name="connsiteY6" fmla="*/ 82428 h 82429"/>
                <a:gd name="connsiteX0" fmla="*/ 791135 w 791135"/>
                <a:gd name="connsiteY0" fmla="*/ 82428 h 82429"/>
                <a:gd name="connsiteX1" fmla="*/ 259750 w 791135"/>
                <a:gd name="connsiteY1" fmla="*/ 82429 h 82429"/>
                <a:gd name="connsiteX2" fmla="*/ 0 w 791135"/>
                <a:gd name="connsiteY2" fmla="*/ 82429 h 82429"/>
                <a:gd name="connsiteX3" fmla="*/ 17432 w 791135"/>
                <a:gd name="connsiteY3" fmla="*/ 1 h 82429"/>
                <a:gd name="connsiteX4" fmla="*/ 773703 w 791135"/>
                <a:gd name="connsiteY4" fmla="*/ 0 h 82429"/>
                <a:gd name="connsiteX5" fmla="*/ 791135 w 791135"/>
                <a:gd name="connsiteY5" fmla="*/ 82428 h 82429"/>
                <a:gd name="connsiteX0" fmla="*/ 791135 w 791135"/>
                <a:gd name="connsiteY0" fmla="*/ 82428 h 82429"/>
                <a:gd name="connsiteX1" fmla="*/ 0 w 791135"/>
                <a:gd name="connsiteY1" fmla="*/ 82429 h 82429"/>
                <a:gd name="connsiteX2" fmla="*/ 17432 w 791135"/>
                <a:gd name="connsiteY2" fmla="*/ 1 h 82429"/>
                <a:gd name="connsiteX3" fmla="*/ 773703 w 791135"/>
                <a:gd name="connsiteY3" fmla="*/ 0 h 82429"/>
                <a:gd name="connsiteX4" fmla="*/ 791135 w 791135"/>
                <a:gd name="connsiteY4" fmla="*/ 82428 h 82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1135" h="82429">
                  <a:moveTo>
                    <a:pt x="791135" y="82428"/>
                  </a:moveTo>
                  <a:lnTo>
                    <a:pt x="0" y="82429"/>
                  </a:lnTo>
                  <a:lnTo>
                    <a:pt x="17432" y="1"/>
                  </a:lnTo>
                  <a:lnTo>
                    <a:pt x="773703" y="0"/>
                  </a:lnTo>
                  <a:lnTo>
                    <a:pt x="791135" y="824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FE248036-BDC0-4806-EDBC-9FA4E72734F4}"/>
                </a:ext>
              </a:extLst>
            </p:cNvPr>
            <p:cNvSpPr/>
            <p:nvPr/>
          </p:nvSpPr>
          <p:spPr>
            <a:xfrm>
              <a:off x="5434715" y="4113646"/>
              <a:ext cx="1391700" cy="667816"/>
            </a:xfrm>
            <a:custGeom>
              <a:avLst/>
              <a:gdLst>
                <a:gd name="connsiteX0" fmla="*/ 1349437 w 1391700"/>
                <a:gd name="connsiteY0" fmla="*/ 602457 h 667816"/>
                <a:gd name="connsiteX1" fmla="*/ 1391700 w 1391700"/>
                <a:gd name="connsiteY1" fmla="*/ 602457 h 667816"/>
                <a:gd name="connsiteX2" fmla="*/ 1391700 w 1391700"/>
                <a:gd name="connsiteY2" fmla="*/ 667816 h 667816"/>
                <a:gd name="connsiteX3" fmla="*/ 1349437 w 1391700"/>
                <a:gd name="connsiteY3" fmla="*/ 667816 h 667816"/>
                <a:gd name="connsiteX4" fmla="*/ 947831 w 1391700"/>
                <a:gd name="connsiteY4" fmla="*/ 602457 h 667816"/>
                <a:gd name="connsiteX5" fmla="*/ 1333588 w 1391700"/>
                <a:gd name="connsiteY5" fmla="*/ 602457 h 667816"/>
                <a:gd name="connsiteX6" fmla="*/ 1333588 w 1391700"/>
                <a:gd name="connsiteY6" fmla="*/ 667816 h 667816"/>
                <a:gd name="connsiteX7" fmla="*/ 947831 w 1391700"/>
                <a:gd name="connsiteY7" fmla="*/ 667816 h 667816"/>
                <a:gd name="connsiteX8" fmla="*/ 873689 w 1391700"/>
                <a:gd name="connsiteY8" fmla="*/ 602457 h 667816"/>
                <a:gd name="connsiteX9" fmla="*/ 915952 w 1391700"/>
                <a:gd name="connsiteY9" fmla="*/ 602457 h 667816"/>
                <a:gd name="connsiteX10" fmla="*/ 915952 w 1391700"/>
                <a:gd name="connsiteY10" fmla="*/ 667816 h 667816"/>
                <a:gd name="connsiteX11" fmla="*/ 873689 w 1391700"/>
                <a:gd name="connsiteY11" fmla="*/ 667816 h 667816"/>
                <a:gd name="connsiteX12" fmla="*/ 472083 w 1391700"/>
                <a:gd name="connsiteY12" fmla="*/ 602457 h 667816"/>
                <a:gd name="connsiteX13" fmla="*/ 857840 w 1391700"/>
                <a:gd name="connsiteY13" fmla="*/ 602457 h 667816"/>
                <a:gd name="connsiteX14" fmla="*/ 857840 w 1391700"/>
                <a:gd name="connsiteY14" fmla="*/ 667816 h 667816"/>
                <a:gd name="connsiteX15" fmla="*/ 472083 w 1391700"/>
                <a:gd name="connsiteY15" fmla="*/ 667816 h 667816"/>
                <a:gd name="connsiteX16" fmla="*/ 401606 w 1391700"/>
                <a:gd name="connsiteY16" fmla="*/ 602457 h 667816"/>
                <a:gd name="connsiteX17" fmla="*/ 443869 w 1391700"/>
                <a:gd name="connsiteY17" fmla="*/ 602457 h 667816"/>
                <a:gd name="connsiteX18" fmla="*/ 443869 w 1391700"/>
                <a:gd name="connsiteY18" fmla="*/ 667816 h 667816"/>
                <a:gd name="connsiteX19" fmla="*/ 401606 w 1391700"/>
                <a:gd name="connsiteY19" fmla="*/ 667816 h 667816"/>
                <a:gd name="connsiteX20" fmla="*/ 0 w 1391700"/>
                <a:gd name="connsiteY20" fmla="*/ 602457 h 667816"/>
                <a:gd name="connsiteX21" fmla="*/ 385756 w 1391700"/>
                <a:gd name="connsiteY21" fmla="*/ 602457 h 667816"/>
                <a:gd name="connsiteX22" fmla="*/ 385756 w 1391700"/>
                <a:gd name="connsiteY22" fmla="*/ 667816 h 667816"/>
                <a:gd name="connsiteX23" fmla="*/ 0 w 1391700"/>
                <a:gd name="connsiteY23" fmla="*/ 667816 h 667816"/>
                <a:gd name="connsiteX24" fmla="*/ 1349437 w 1391700"/>
                <a:gd name="connsiteY24" fmla="*/ 516731 h 667816"/>
                <a:gd name="connsiteX25" fmla="*/ 1391700 w 1391700"/>
                <a:gd name="connsiteY25" fmla="*/ 516731 h 667816"/>
                <a:gd name="connsiteX26" fmla="*/ 1391700 w 1391700"/>
                <a:gd name="connsiteY26" fmla="*/ 582090 h 667816"/>
                <a:gd name="connsiteX27" fmla="*/ 1349437 w 1391700"/>
                <a:gd name="connsiteY27" fmla="*/ 582090 h 667816"/>
                <a:gd name="connsiteX28" fmla="*/ 947831 w 1391700"/>
                <a:gd name="connsiteY28" fmla="*/ 516731 h 667816"/>
                <a:gd name="connsiteX29" fmla="*/ 1333588 w 1391700"/>
                <a:gd name="connsiteY29" fmla="*/ 516731 h 667816"/>
                <a:gd name="connsiteX30" fmla="*/ 1333588 w 1391700"/>
                <a:gd name="connsiteY30" fmla="*/ 582090 h 667816"/>
                <a:gd name="connsiteX31" fmla="*/ 947831 w 1391700"/>
                <a:gd name="connsiteY31" fmla="*/ 582090 h 667816"/>
                <a:gd name="connsiteX32" fmla="*/ 873689 w 1391700"/>
                <a:gd name="connsiteY32" fmla="*/ 516731 h 667816"/>
                <a:gd name="connsiteX33" fmla="*/ 915952 w 1391700"/>
                <a:gd name="connsiteY33" fmla="*/ 516731 h 667816"/>
                <a:gd name="connsiteX34" fmla="*/ 915952 w 1391700"/>
                <a:gd name="connsiteY34" fmla="*/ 582090 h 667816"/>
                <a:gd name="connsiteX35" fmla="*/ 873689 w 1391700"/>
                <a:gd name="connsiteY35" fmla="*/ 582090 h 667816"/>
                <a:gd name="connsiteX36" fmla="*/ 472083 w 1391700"/>
                <a:gd name="connsiteY36" fmla="*/ 516731 h 667816"/>
                <a:gd name="connsiteX37" fmla="*/ 857840 w 1391700"/>
                <a:gd name="connsiteY37" fmla="*/ 516731 h 667816"/>
                <a:gd name="connsiteX38" fmla="*/ 857840 w 1391700"/>
                <a:gd name="connsiteY38" fmla="*/ 582090 h 667816"/>
                <a:gd name="connsiteX39" fmla="*/ 472083 w 1391700"/>
                <a:gd name="connsiteY39" fmla="*/ 582090 h 667816"/>
                <a:gd name="connsiteX40" fmla="*/ 401606 w 1391700"/>
                <a:gd name="connsiteY40" fmla="*/ 516731 h 667816"/>
                <a:gd name="connsiteX41" fmla="*/ 443869 w 1391700"/>
                <a:gd name="connsiteY41" fmla="*/ 516731 h 667816"/>
                <a:gd name="connsiteX42" fmla="*/ 443869 w 1391700"/>
                <a:gd name="connsiteY42" fmla="*/ 582090 h 667816"/>
                <a:gd name="connsiteX43" fmla="*/ 401606 w 1391700"/>
                <a:gd name="connsiteY43" fmla="*/ 582090 h 667816"/>
                <a:gd name="connsiteX44" fmla="*/ 0 w 1391700"/>
                <a:gd name="connsiteY44" fmla="*/ 516731 h 667816"/>
                <a:gd name="connsiteX45" fmla="*/ 385756 w 1391700"/>
                <a:gd name="connsiteY45" fmla="*/ 516731 h 667816"/>
                <a:gd name="connsiteX46" fmla="*/ 385756 w 1391700"/>
                <a:gd name="connsiteY46" fmla="*/ 582090 h 667816"/>
                <a:gd name="connsiteX47" fmla="*/ 0 w 1391700"/>
                <a:gd name="connsiteY47" fmla="*/ 582090 h 667816"/>
                <a:gd name="connsiteX48" fmla="*/ 1349437 w 1391700"/>
                <a:gd name="connsiteY48" fmla="*/ 431006 h 667816"/>
                <a:gd name="connsiteX49" fmla="*/ 1391700 w 1391700"/>
                <a:gd name="connsiteY49" fmla="*/ 431006 h 667816"/>
                <a:gd name="connsiteX50" fmla="*/ 1391700 w 1391700"/>
                <a:gd name="connsiteY50" fmla="*/ 496365 h 667816"/>
                <a:gd name="connsiteX51" fmla="*/ 1349437 w 1391700"/>
                <a:gd name="connsiteY51" fmla="*/ 496365 h 667816"/>
                <a:gd name="connsiteX52" fmla="*/ 947831 w 1391700"/>
                <a:gd name="connsiteY52" fmla="*/ 431006 h 667816"/>
                <a:gd name="connsiteX53" fmla="*/ 1333588 w 1391700"/>
                <a:gd name="connsiteY53" fmla="*/ 431006 h 667816"/>
                <a:gd name="connsiteX54" fmla="*/ 1333588 w 1391700"/>
                <a:gd name="connsiteY54" fmla="*/ 496365 h 667816"/>
                <a:gd name="connsiteX55" fmla="*/ 947831 w 1391700"/>
                <a:gd name="connsiteY55" fmla="*/ 496365 h 667816"/>
                <a:gd name="connsiteX56" fmla="*/ 873689 w 1391700"/>
                <a:gd name="connsiteY56" fmla="*/ 431006 h 667816"/>
                <a:gd name="connsiteX57" fmla="*/ 915952 w 1391700"/>
                <a:gd name="connsiteY57" fmla="*/ 431006 h 667816"/>
                <a:gd name="connsiteX58" fmla="*/ 915952 w 1391700"/>
                <a:gd name="connsiteY58" fmla="*/ 496365 h 667816"/>
                <a:gd name="connsiteX59" fmla="*/ 873689 w 1391700"/>
                <a:gd name="connsiteY59" fmla="*/ 496365 h 667816"/>
                <a:gd name="connsiteX60" fmla="*/ 472083 w 1391700"/>
                <a:gd name="connsiteY60" fmla="*/ 431006 h 667816"/>
                <a:gd name="connsiteX61" fmla="*/ 857840 w 1391700"/>
                <a:gd name="connsiteY61" fmla="*/ 431006 h 667816"/>
                <a:gd name="connsiteX62" fmla="*/ 857840 w 1391700"/>
                <a:gd name="connsiteY62" fmla="*/ 496365 h 667816"/>
                <a:gd name="connsiteX63" fmla="*/ 472083 w 1391700"/>
                <a:gd name="connsiteY63" fmla="*/ 496365 h 667816"/>
                <a:gd name="connsiteX64" fmla="*/ 401606 w 1391700"/>
                <a:gd name="connsiteY64" fmla="*/ 431006 h 667816"/>
                <a:gd name="connsiteX65" fmla="*/ 443869 w 1391700"/>
                <a:gd name="connsiteY65" fmla="*/ 431006 h 667816"/>
                <a:gd name="connsiteX66" fmla="*/ 443869 w 1391700"/>
                <a:gd name="connsiteY66" fmla="*/ 496365 h 667816"/>
                <a:gd name="connsiteX67" fmla="*/ 401606 w 1391700"/>
                <a:gd name="connsiteY67" fmla="*/ 496365 h 667816"/>
                <a:gd name="connsiteX68" fmla="*/ 0 w 1391700"/>
                <a:gd name="connsiteY68" fmla="*/ 431006 h 667816"/>
                <a:gd name="connsiteX69" fmla="*/ 385756 w 1391700"/>
                <a:gd name="connsiteY69" fmla="*/ 431006 h 667816"/>
                <a:gd name="connsiteX70" fmla="*/ 385756 w 1391700"/>
                <a:gd name="connsiteY70" fmla="*/ 496365 h 667816"/>
                <a:gd name="connsiteX71" fmla="*/ 0 w 1391700"/>
                <a:gd name="connsiteY71" fmla="*/ 496365 h 667816"/>
                <a:gd name="connsiteX72" fmla="*/ 1349437 w 1391700"/>
                <a:gd name="connsiteY72" fmla="*/ 345282 h 667816"/>
                <a:gd name="connsiteX73" fmla="*/ 1391700 w 1391700"/>
                <a:gd name="connsiteY73" fmla="*/ 345282 h 667816"/>
                <a:gd name="connsiteX74" fmla="*/ 1391700 w 1391700"/>
                <a:gd name="connsiteY74" fmla="*/ 410641 h 667816"/>
                <a:gd name="connsiteX75" fmla="*/ 1349437 w 1391700"/>
                <a:gd name="connsiteY75" fmla="*/ 410641 h 667816"/>
                <a:gd name="connsiteX76" fmla="*/ 947831 w 1391700"/>
                <a:gd name="connsiteY76" fmla="*/ 345282 h 667816"/>
                <a:gd name="connsiteX77" fmla="*/ 1333588 w 1391700"/>
                <a:gd name="connsiteY77" fmla="*/ 345282 h 667816"/>
                <a:gd name="connsiteX78" fmla="*/ 1333588 w 1391700"/>
                <a:gd name="connsiteY78" fmla="*/ 410641 h 667816"/>
                <a:gd name="connsiteX79" fmla="*/ 947831 w 1391700"/>
                <a:gd name="connsiteY79" fmla="*/ 410641 h 667816"/>
                <a:gd name="connsiteX80" fmla="*/ 873689 w 1391700"/>
                <a:gd name="connsiteY80" fmla="*/ 345282 h 667816"/>
                <a:gd name="connsiteX81" fmla="*/ 915952 w 1391700"/>
                <a:gd name="connsiteY81" fmla="*/ 345282 h 667816"/>
                <a:gd name="connsiteX82" fmla="*/ 915952 w 1391700"/>
                <a:gd name="connsiteY82" fmla="*/ 410641 h 667816"/>
                <a:gd name="connsiteX83" fmla="*/ 873689 w 1391700"/>
                <a:gd name="connsiteY83" fmla="*/ 410641 h 667816"/>
                <a:gd name="connsiteX84" fmla="*/ 472083 w 1391700"/>
                <a:gd name="connsiteY84" fmla="*/ 345282 h 667816"/>
                <a:gd name="connsiteX85" fmla="*/ 857840 w 1391700"/>
                <a:gd name="connsiteY85" fmla="*/ 345282 h 667816"/>
                <a:gd name="connsiteX86" fmla="*/ 857840 w 1391700"/>
                <a:gd name="connsiteY86" fmla="*/ 410641 h 667816"/>
                <a:gd name="connsiteX87" fmla="*/ 472083 w 1391700"/>
                <a:gd name="connsiteY87" fmla="*/ 410641 h 667816"/>
                <a:gd name="connsiteX88" fmla="*/ 401606 w 1391700"/>
                <a:gd name="connsiteY88" fmla="*/ 345282 h 667816"/>
                <a:gd name="connsiteX89" fmla="*/ 443869 w 1391700"/>
                <a:gd name="connsiteY89" fmla="*/ 345282 h 667816"/>
                <a:gd name="connsiteX90" fmla="*/ 443869 w 1391700"/>
                <a:gd name="connsiteY90" fmla="*/ 410641 h 667816"/>
                <a:gd name="connsiteX91" fmla="*/ 401606 w 1391700"/>
                <a:gd name="connsiteY91" fmla="*/ 410641 h 667816"/>
                <a:gd name="connsiteX92" fmla="*/ 0 w 1391700"/>
                <a:gd name="connsiteY92" fmla="*/ 345282 h 667816"/>
                <a:gd name="connsiteX93" fmla="*/ 385756 w 1391700"/>
                <a:gd name="connsiteY93" fmla="*/ 345282 h 667816"/>
                <a:gd name="connsiteX94" fmla="*/ 385756 w 1391700"/>
                <a:gd name="connsiteY94" fmla="*/ 410641 h 667816"/>
                <a:gd name="connsiteX95" fmla="*/ 0 w 1391700"/>
                <a:gd name="connsiteY95" fmla="*/ 410641 h 667816"/>
                <a:gd name="connsiteX96" fmla="*/ 1349437 w 1391700"/>
                <a:gd name="connsiteY96" fmla="*/ 259556 h 667816"/>
                <a:gd name="connsiteX97" fmla="*/ 1391700 w 1391700"/>
                <a:gd name="connsiteY97" fmla="*/ 259556 h 667816"/>
                <a:gd name="connsiteX98" fmla="*/ 1391700 w 1391700"/>
                <a:gd name="connsiteY98" fmla="*/ 324915 h 667816"/>
                <a:gd name="connsiteX99" fmla="*/ 1349437 w 1391700"/>
                <a:gd name="connsiteY99" fmla="*/ 324915 h 667816"/>
                <a:gd name="connsiteX100" fmla="*/ 947831 w 1391700"/>
                <a:gd name="connsiteY100" fmla="*/ 259556 h 667816"/>
                <a:gd name="connsiteX101" fmla="*/ 1333588 w 1391700"/>
                <a:gd name="connsiteY101" fmla="*/ 259556 h 667816"/>
                <a:gd name="connsiteX102" fmla="*/ 1333588 w 1391700"/>
                <a:gd name="connsiteY102" fmla="*/ 324915 h 667816"/>
                <a:gd name="connsiteX103" fmla="*/ 947831 w 1391700"/>
                <a:gd name="connsiteY103" fmla="*/ 324915 h 667816"/>
                <a:gd name="connsiteX104" fmla="*/ 873689 w 1391700"/>
                <a:gd name="connsiteY104" fmla="*/ 259556 h 667816"/>
                <a:gd name="connsiteX105" fmla="*/ 915952 w 1391700"/>
                <a:gd name="connsiteY105" fmla="*/ 259556 h 667816"/>
                <a:gd name="connsiteX106" fmla="*/ 915952 w 1391700"/>
                <a:gd name="connsiteY106" fmla="*/ 324915 h 667816"/>
                <a:gd name="connsiteX107" fmla="*/ 873689 w 1391700"/>
                <a:gd name="connsiteY107" fmla="*/ 324915 h 667816"/>
                <a:gd name="connsiteX108" fmla="*/ 472083 w 1391700"/>
                <a:gd name="connsiteY108" fmla="*/ 259556 h 667816"/>
                <a:gd name="connsiteX109" fmla="*/ 857840 w 1391700"/>
                <a:gd name="connsiteY109" fmla="*/ 259556 h 667816"/>
                <a:gd name="connsiteX110" fmla="*/ 857840 w 1391700"/>
                <a:gd name="connsiteY110" fmla="*/ 324915 h 667816"/>
                <a:gd name="connsiteX111" fmla="*/ 472083 w 1391700"/>
                <a:gd name="connsiteY111" fmla="*/ 324915 h 667816"/>
                <a:gd name="connsiteX112" fmla="*/ 401606 w 1391700"/>
                <a:gd name="connsiteY112" fmla="*/ 259556 h 667816"/>
                <a:gd name="connsiteX113" fmla="*/ 443869 w 1391700"/>
                <a:gd name="connsiteY113" fmla="*/ 259556 h 667816"/>
                <a:gd name="connsiteX114" fmla="*/ 443869 w 1391700"/>
                <a:gd name="connsiteY114" fmla="*/ 324915 h 667816"/>
                <a:gd name="connsiteX115" fmla="*/ 401606 w 1391700"/>
                <a:gd name="connsiteY115" fmla="*/ 324915 h 667816"/>
                <a:gd name="connsiteX116" fmla="*/ 0 w 1391700"/>
                <a:gd name="connsiteY116" fmla="*/ 259556 h 667816"/>
                <a:gd name="connsiteX117" fmla="*/ 385756 w 1391700"/>
                <a:gd name="connsiteY117" fmla="*/ 259556 h 667816"/>
                <a:gd name="connsiteX118" fmla="*/ 385756 w 1391700"/>
                <a:gd name="connsiteY118" fmla="*/ 324915 h 667816"/>
                <a:gd name="connsiteX119" fmla="*/ 0 w 1391700"/>
                <a:gd name="connsiteY119" fmla="*/ 324915 h 667816"/>
                <a:gd name="connsiteX120" fmla="*/ 1349437 w 1391700"/>
                <a:gd name="connsiteY120" fmla="*/ 173831 h 667816"/>
                <a:gd name="connsiteX121" fmla="*/ 1391700 w 1391700"/>
                <a:gd name="connsiteY121" fmla="*/ 173831 h 667816"/>
                <a:gd name="connsiteX122" fmla="*/ 1391700 w 1391700"/>
                <a:gd name="connsiteY122" fmla="*/ 239190 h 667816"/>
                <a:gd name="connsiteX123" fmla="*/ 1349437 w 1391700"/>
                <a:gd name="connsiteY123" fmla="*/ 239190 h 667816"/>
                <a:gd name="connsiteX124" fmla="*/ 947831 w 1391700"/>
                <a:gd name="connsiteY124" fmla="*/ 173831 h 667816"/>
                <a:gd name="connsiteX125" fmla="*/ 1333588 w 1391700"/>
                <a:gd name="connsiteY125" fmla="*/ 173831 h 667816"/>
                <a:gd name="connsiteX126" fmla="*/ 1333588 w 1391700"/>
                <a:gd name="connsiteY126" fmla="*/ 239190 h 667816"/>
                <a:gd name="connsiteX127" fmla="*/ 947831 w 1391700"/>
                <a:gd name="connsiteY127" fmla="*/ 239190 h 667816"/>
                <a:gd name="connsiteX128" fmla="*/ 873689 w 1391700"/>
                <a:gd name="connsiteY128" fmla="*/ 173831 h 667816"/>
                <a:gd name="connsiteX129" fmla="*/ 915952 w 1391700"/>
                <a:gd name="connsiteY129" fmla="*/ 173831 h 667816"/>
                <a:gd name="connsiteX130" fmla="*/ 915952 w 1391700"/>
                <a:gd name="connsiteY130" fmla="*/ 239190 h 667816"/>
                <a:gd name="connsiteX131" fmla="*/ 873689 w 1391700"/>
                <a:gd name="connsiteY131" fmla="*/ 239190 h 667816"/>
                <a:gd name="connsiteX132" fmla="*/ 472083 w 1391700"/>
                <a:gd name="connsiteY132" fmla="*/ 173831 h 667816"/>
                <a:gd name="connsiteX133" fmla="*/ 857840 w 1391700"/>
                <a:gd name="connsiteY133" fmla="*/ 173831 h 667816"/>
                <a:gd name="connsiteX134" fmla="*/ 857840 w 1391700"/>
                <a:gd name="connsiteY134" fmla="*/ 239190 h 667816"/>
                <a:gd name="connsiteX135" fmla="*/ 472083 w 1391700"/>
                <a:gd name="connsiteY135" fmla="*/ 239190 h 667816"/>
                <a:gd name="connsiteX136" fmla="*/ 401606 w 1391700"/>
                <a:gd name="connsiteY136" fmla="*/ 173831 h 667816"/>
                <a:gd name="connsiteX137" fmla="*/ 443869 w 1391700"/>
                <a:gd name="connsiteY137" fmla="*/ 173831 h 667816"/>
                <a:gd name="connsiteX138" fmla="*/ 443869 w 1391700"/>
                <a:gd name="connsiteY138" fmla="*/ 239190 h 667816"/>
                <a:gd name="connsiteX139" fmla="*/ 401606 w 1391700"/>
                <a:gd name="connsiteY139" fmla="*/ 239190 h 667816"/>
                <a:gd name="connsiteX140" fmla="*/ 0 w 1391700"/>
                <a:gd name="connsiteY140" fmla="*/ 173831 h 667816"/>
                <a:gd name="connsiteX141" fmla="*/ 385756 w 1391700"/>
                <a:gd name="connsiteY141" fmla="*/ 173831 h 667816"/>
                <a:gd name="connsiteX142" fmla="*/ 385756 w 1391700"/>
                <a:gd name="connsiteY142" fmla="*/ 239190 h 667816"/>
                <a:gd name="connsiteX143" fmla="*/ 0 w 1391700"/>
                <a:gd name="connsiteY143" fmla="*/ 239190 h 667816"/>
                <a:gd name="connsiteX144" fmla="*/ 1349437 w 1391700"/>
                <a:gd name="connsiteY144" fmla="*/ 85725 h 667816"/>
                <a:gd name="connsiteX145" fmla="*/ 1391700 w 1391700"/>
                <a:gd name="connsiteY145" fmla="*/ 85725 h 667816"/>
                <a:gd name="connsiteX146" fmla="*/ 1391700 w 1391700"/>
                <a:gd name="connsiteY146" fmla="*/ 151084 h 667816"/>
                <a:gd name="connsiteX147" fmla="*/ 1349437 w 1391700"/>
                <a:gd name="connsiteY147" fmla="*/ 151084 h 667816"/>
                <a:gd name="connsiteX148" fmla="*/ 947831 w 1391700"/>
                <a:gd name="connsiteY148" fmla="*/ 85725 h 667816"/>
                <a:gd name="connsiteX149" fmla="*/ 1333588 w 1391700"/>
                <a:gd name="connsiteY149" fmla="*/ 85725 h 667816"/>
                <a:gd name="connsiteX150" fmla="*/ 1333588 w 1391700"/>
                <a:gd name="connsiteY150" fmla="*/ 151084 h 667816"/>
                <a:gd name="connsiteX151" fmla="*/ 947831 w 1391700"/>
                <a:gd name="connsiteY151" fmla="*/ 151084 h 667816"/>
                <a:gd name="connsiteX152" fmla="*/ 873689 w 1391700"/>
                <a:gd name="connsiteY152" fmla="*/ 85725 h 667816"/>
                <a:gd name="connsiteX153" fmla="*/ 915952 w 1391700"/>
                <a:gd name="connsiteY153" fmla="*/ 85725 h 667816"/>
                <a:gd name="connsiteX154" fmla="*/ 915952 w 1391700"/>
                <a:gd name="connsiteY154" fmla="*/ 151084 h 667816"/>
                <a:gd name="connsiteX155" fmla="*/ 873689 w 1391700"/>
                <a:gd name="connsiteY155" fmla="*/ 151084 h 667816"/>
                <a:gd name="connsiteX156" fmla="*/ 472083 w 1391700"/>
                <a:gd name="connsiteY156" fmla="*/ 85725 h 667816"/>
                <a:gd name="connsiteX157" fmla="*/ 857840 w 1391700"/>
                <a:gd name="connsiteY157" fmla="*/ 85725 h 667816"/>
                <a:gd name="connsiteX158" fmla="*/ 857840 w 1391700"/>
                <a:gd name="connsiteY158" fmla="*/ 151084 h 667816"/>
                <a:gd name="connsiteX159" fmla="*/ 472083 w 1391700"/>
                <a:gd name="connsiteY159" fmla="*/ 151084 h 667816"/>
                <a:gd name="connsiteX160" fmla="*/ 401606 w 1391700"/>
                <a:gd name="connsiteY160" fmla="*/ 85725 h 667816"/>
                <a:gd name="connsiteX161" fmla="*/ 443869 w 1391700"/>
                <a:gd name="connsiteY161" fmla="*/ 85725 h 667816"/>
                <a:gd name="connsiteX162" fmla="*/ 443869 w 1391700"/>
                <a:gd name="connsiteY162" fmla="*/ 151084 h 667816"/>
                <a:gd name="connsiteX163" fmla="*/ 401606 w 1391700"/>
                <a:gd name="connsiteY163" fmla="*/ 151084 h 667816"/>
                <a:gd name="connsiteX164" fmla="*/ 0 w 1391700"/>
                <a:gd name="connsiteY164" fmla="*/ 85725 h 667816"/>
                <a:gd name="connsiteX165" fmla="*/ 385756 w 1391700"/>
                <a:gd name="connsiteY165" fmla="*/ 85725 h 667816"/>
                <a:gd name="connsiteX166" fmla="*/ 385756 w 1391700"/>
                <a:gd name="connsiteY166" fmla="*/ 151084 h 667816"/>
                <a:gd name="connsiteX167" fmla="*/ 0 w 1391700"/>
                <a:gd name="connsiteY167" fmla="*/ 151084 h 667816"/>
                <a:gd name="connsiteX168" fmla="*/ 1349437 w 1391700"/>
                <a:gd name="connsiteY168" fmla="*/ 0 h 667816"/>
                <a:gd name="connsiteX169" fmla="*/ 1391700 w 1391700"/>
                <a:gd name="connsiteY169" fmla="*/ 0 h 667816"/>
                <a:gd name="connsiteX170" fmla="*/ 1391700 w 1391700"/>
                <a:gd name="connsiteY170" fmla="*/ 65359 h 667816"/>
                <a:gd name="connsiteX171" fmla="*/ 1349437 w 1391700"/>
                <a:gd name="connsiteY171" fmla="*/ 65359 h 667816"/>
                <a:gd name="connsiteX172" fmla="*/ 947831 w 1391700"/>
                <a:gd name="connsiteY172" fmla="*/ 0 h 667816"/>
                <a:gd name="connsiteX173" fmla="*/ 1333588 w 1391700"/>
                <a:gd name="connsiteY173" fmla="*/ 0 h 667816"/>
                <a:gd name="connsiteX174" fmla="*/ 1333588 w 1391700"/>
                <a:gd name="connsiteY174" fmla="*/ 65359 h 667816"/>
                <a:gd name="connsiteX175" fmla="*/ 947831 w 1391700"/>
                <a:gd name="connsiteY175" fmla="*/ 65359 h 667816"/>
                <a:gd name="connsiteX176" fmla="*/ 873689 w 1391700"/>
                <a:gd name="connsiteY176" fmla="*/ 0 h 667816"/>
                <a:gd name="connsiteX177" fmla="*/ 915952 w 1391700"/>
                <a:gd name="connsiteY177" fmla="*/ 0 h 667816"/>
                <a:gd name="connsiteX178" fmla="*/ 915952 w 1391700"/>
                <a:gd name="connsiteY178" fmla="*/ 65359 h 667816"/>
                <a:gd name="connsiteX179" fmla="*/ 873689 w 1391700"/>
                <a:gd name="connsiteY179" fmla="*/ 65359 h 667816"/>
                <a:gd name="connsiteX180" fmla="*/ 472083 w 1391700"/>
                <a:gd name="connsiteY180" fmla="*/ 0 h 667816"/>
                <a:gd name="connsiteX181" fmla="*/ 857840 w 1391700"/>
                <a:gd name="connsiteY181" fmla="*/ 0 h 667816"/>
                <a:gd name="connsiteX182" fmla="*/ 857840 w 1391700"/>
                <a:gd name="connsiteY182" fmla="*/ 65359 h 667816"/>
                <a:gd name="connsiteX183" fmla="*/ 472083 w 1391700"/>
                <a:gd name="connsiteY183" fmla="*/ 65359 h 667816"/>
                <a:gd name="connsiteX184" fmla="*/ 401606 w 1391700"/>
                <a:gd name="connsiteY184" fmla="*/ 0 h 667816"/>
                <a:gd name="connsiteX185" fmla="*/ 443869 w 1391700"/>
                <a:gd name="connsiteY185" fmla="*/ 0 h 667816"/>
                <a:gd name="connsiteX186" fmla="*/ 443869 w 1391700"/>
                <a:gd name="connsiteY186" fmla="*/ 65359 h 667816"/>
                <a:gd name="connsiteX187" fmla="*/ 401606 w 1391700"/>
                <a:gd name="connsiteY187" fmla="*/ 65359 h 667816"/>
                <a:gd name="connsiteX188" fmla="*/ 0 w 1391700"/>
                <a:gd name="connsiteY188" fmla="*/ 0 h 667816"/>
                <a:gd name="connsiteX189" fmla="*/ 385756 w 1391700"/>
                <a:gd name="connsiteY189" fmla="*/ 0 h 667816"/>
                <a:gd name="connsiteX190" fmla="*/ 385756 w 1391700"/>
                <a:gd name="connsiteY190" fmla="*/ 65359 h 667816"/>
                <a:gd name="connsiteX191" fmla="*/ 0 w 1391700"/>
                <a:gd name="connsiteY191" fmla="*/ 65359 h 667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1391700" h="667816">
                  <a:moveTo>
                    <a:pt x="1349437" y="602457"/>
                  </a:moveTo>
                  <a:lnTo>
                    <a:pt x="1391700" y="602457"/>
                  </a:lnTo>
                  <a:lnTo>
                    <a:pt x="1391700" y="667816"/>
                  </a:lnTo>
                  <a:lnTo>
                    <a:pt x="1349437" y="667816"/>
                  </a:lnTo>
                  <a:close/>
                  <a:moveTo>
                    <a:pt x="947831" y="602457"/>
                  </a:moveTo>
                  <a:lnTo>
                    <a:pt x="1333588" y="602457"/>
                  </a:lnTo>
                  <a:lnTo>
                    <a:pt x="1333588" y="667816"/>
                  </a:lnTo>
                  <a:lnTo>
                    <a:pt x="947831" y="667816"/>
                  </a:lnTo>
                  <a:close/>
                  <a:moveTo>
                    <a:pt x="873689" y="602457"/>
                  </a:moveTo>
                  <a:lnTo>
                    <a:pt x="915952" y="602457"/>
                  </a:lnTo>
                  <a:lnTo>
                    <a:pt x="915952" y="667816"/>
                  </a:lnTo>
                  <a:lnTo>
                    <a:pt x="873689" y="667816"/>
                  </a:lnTo>
                  <a:close/>
                  <a:moveTo>
                    <a:pt x="472083" y="602457"/>
                  </a:moveTo>
                  <a:lnTo>
                    <a:pt x="857840" y="602457"/>
                  </a:lnTo>
                  <a:lnTo>
                    <a:pt x="857840" y="667816"/>
                  </a:lnTo>
                  <a:lnTo>
                    <a:pt x="472083" y="667816"/>
                  </a:lnTo>
                  <a:close/>
                  <a:moveTo>
                    <a:pt x="401606" y="602457"/>
                  </a:moveTo>
                  <a:lnTo>
                    <a:pt x="443869" y="602457"/>
                  </a:lnTo>
                  <a:lnTo>
                    <a:pt x="443869" y="667816"/>
                  </a:lnTo>
                  <a:lnTo>
                    <a:pt x="401606" y="667816"/>
                  </a:lnTo>
                  <a:close/>
                  <a:moveTo>
                    <a:pt x="0" y="602457"/>
                  </a:moveTo>
                  <a:lnTo>
                    <a:pt x="385756" y="602457"/>
                  </a:lnTo>
                  <a:lnTo>
                    <a:pt x="385756" y="667816"/>
                  </a:lnTo>
                  <a:lnTo>
                    <a:pt x="0" y="667816"/>
                  </a:lnTo>
                  <a:close/>
                  <a:moveTo>
                    <a:pt x="1349437" y="516731"/>
                  </a:moveTo>
                  <a:lnTo>
                    <a:pt x="1391700" y="516731"/>
                  </a:lnTo>
                  <a:lnTo>
                    <a:pt x="1391700" y="582090"/>
                  </a:lnTo>
                  <a:lnTo>
                    <a:pt x="1349437" y="582090"/>
                  </a:lnTo>
                  <a:close/>
                  <a:moveTo>
                    <a:pt x="947831" y="516731"/>
                  </a:moveTo>
                  <a:lnTo>
                    <a:pt x="1333588" y="516731"/>
                  </a:lnTo>
                  <a:lnTo>
                    <a:pt x="1333588" y="582090"/>
                  </a:lnTo>
                  <a:lnTo>
                    <a:pt x="947831" y="582090"/>
                  </a:lnTo>
                  <a:close/>
                  <a:moveTo>
                    <a:pt x="873689" y="516731"/>
                  </a:moveTo>
                  <a:lnTo>
                    <a:pt x="915952" y="516731"/>
                  </a:lnTo>
                  <a:lnTo>
                    <a:pt x="915952" y="582090"/>
                  </a:lnTo>
                  <a:lnTo>
                    <a:pt x="873689" y="582090"/>
                  </a:lnTo>
                  <a:close/>
                  <a:moveTo>
                    <a:pt x="472083" y="516731"/>
                  </a:moveTo>
                  <a:lnTo>
                    <a:pt x="857840" y="516731"/>
                  </a:lnTo>
                  <a:lnTo>
                    <a:pt x="857840" y="582090"/>
                  </a:lnTo>
                  <a:lnTo>
                    <a:pt x="472083" y="582090"/>
                  </a:lnTo>
                  <a:close/>
                  <a:moveTo>
                    <a:pt x="401606" y="516731"/>
                  </a:moveTo>
                  <a:lnTo>
                    <a:pt x="443869" y="516731"/>
                  </a:lnTo>
                  <a:lnTo>
                    <a:pt x="443869" y="582090"/>
                  </a:lnTo>
                  <a:lnTo>
                    <a:pt x="401606" y="582090"/>
                  </a:lnTo>
                  <a:close/>
                  <a:moveTo>
                    <a:pt x="0" y="516731"/>
                  </a:moveTo>
                  <a:lnTo>
                    <a:pt x="385756" y="516731"/>
                  </a:lnTo>
                  <a:lnTo>
                    <a:pt x="385756" y="582090"/>
                  </a:lnTo>
                  <a:lnTo>
                    <a:pt x="0" y="582090"/>
                  </a:lnTo>
                  <a:close/>
                  <a:moveTo>
                    <a:pt x="1349437" y="431006"/>
                  </a:moveTo>
                  <a:lnTo>
                    <a:pt x="1391700" y="431006"/>
                  </a:lnTo>
                  <a:lnTo>
                    <a:pt x="1391700" y="496365"/>
                  </a:lnTo>
                  <a:lnTo>
                    <a:pt x="1349437" y="496365"/>
                  </a:lnTo>
                  <a:close/>
                  <a:moveTo>
                    <a:pt x="947831" y="431006"/>
                  </a:moveTo>
                  <a:lnTo>
                    <a:pt x="1333588" y="431006"/>
                  </a:lnTo>
                  <a:lnTo>
                    <a:pt x="1333588" y="496365"/>
                  </a:lnTo>
                  <a:lnTo>
                    <a:pt x="947831" y="496365"/>
                  </a:lnTo>
                  <a:close/>
                  <a:moveTo>
                    <a:pt x="873689" y="431006"/>
                  </a:moveTo>
                  <a:lnTo>
                    <a:pt x="915952" y="431006"/>
                  </a:lnTo>
                  <a:lnTo>
                    <a:pt x="915952" y="496365"/>
                  </a:lnTo>
                  <a:lnTo>
                    <a:pt x="873689" y="496365"/>
                  </a:lnTo>
                  <a:close/>
                  <a:moveTo>
                    <a:pt x="472083" y="431006"/>
                  </a:moveTo>
                  <a:lnTo>
                    <a:pt x="857840" y="431006"/>
                  </a:lnTo>
                  <a:lnTo>
                    <a:pt x="857840" y="496365"/>
                  </a:lnTo>
                  <a:lnTo>
                    <a:pt x="472083" y="496365"/>
                  </a:lnTo>
                  <a:close/>
                  <a:moveTo>
                    <a:pt x="401606" y="431006"/>
                  </a:moveTo>
                  <a:lnTo>
                    <a:pt x="443869" y="431006"/>
                  </a:lnTo>
                  <a:lnTo>
                    <a:pt x="443869" y="496365"/>
                  </a:lnTo>
                  <a:lnTo>
                    <a:pt x="401606" y="496365"/>
                  </a:lnTo>
                  <a:close/>
                  <a:moveTo>
                    <a:pt x="0" y="431006"/>
                  </a:moveTo>
                  <a:lnTo>
                    <a:pt x="385756" y="431006"/>
                  </a:lnTo>
                  <a:lnTo>
                    <a:pt x="385756" y="496365"/>
                  </a:lnTo>
                  <a:lnTo>
                    <a:pt x="0" y="496365"/>
                  </a:lnTo>
                  <a:close/>
                  <a:moveTo>
                    <a:pt x="1349437" y="345282"/>
                  </a:moveTo>
                  <a:lnTo>
                    <a:pt x="1391700" y="345282"/>
                  </a:lnTo>
                  <a:lnTo>
                    <a:pt x="1391700" y="410641"/>
                  </a:lnTo>
                  <a:lnTo>
                    <a:pt x="1349437" y="410641"/>
                  </a:lnTo>
                  <a:close/>
                  <a:moveTo>
                    <a:pt x="947831" y="345282"/>
                  </a:moveTo>
                  <a:lnTo>
                    <a:pt x="1333588" y="345282"/>
                  </a:lnTo>
                  <a:lnTo>
                    <a:pt x="1333588" y="410641"/>
                  </a:lnTo>
                  <a:lnTo>
                    <a:pt x="947831" y="410641"/>
                  </a:lnTo>
                  <a:close/>
                  <a:moveTo>
                    <a:pt x="873689" y="345282"/>
                  </a:moveTo>
                  <a:lnTo>
                    <a:pt x="915952" y="345282"/>
                  </a:lnTo>
                  <a:lnTo>
                    <a:pt x="915952" y="410641"/>
                  </a:lnTo>
                  <a:lnTo>
                    <a:pt x="873689" y="410641"/>
                  </a:lnTo>
                  <a:close/>
                  <a:moveTo>
                    <a:pt x="472083" y="345282"/>
                  </a:moveTo>
                  <a:lnTo>
                    <a:pt x="857840" y="345282"/>
                  </a:lnTo>
                  <a:lnTo>
                    <a:pt x="857840" y="410641"/>
                  </a:lnTo>
                  <a:lnTo>
                    <a:pt x="472083" y="410641"/>
                  </a:lnTo>
                  <a:close/>
                  <a:moveTo>
                    <a:pt x="401606" y="345282"/>
                  </a:moveTo>
                  <a:lnTo>
                    <a:pt x="443869" y="345282"/>
                  </a:lnTo>
                  <a:lnTo>
                    <a:pt x="443869" y="410641"/>
                  </a:lnTo>
                  <a:lnTo>
                    <a:pt x="401606" y="410641"/>
                  </a:lnTo>
                  <a:close/>
                  <a:moveTo>
                    <a:pt x="0" y="345282"/>
                  </a:moveTo>
                  <a:lnTo>
                    <a:pt x="385756" y="345282"/>
                  </a:lnTo>
                  <a:lnTo>
                    <a:pt x="385756" y="410641"/>
                  </a:lnTo>
                  <a:lnTo>
                    <a:pt x="0" y="410641"/>
                  </a:lnTo>
                  <a:close/>
                  <a:moveTo>
                    <a:pt x="1349437" y="259556"/>
                  </a:moveTo>
                  <a:lnTo>
                    <a:pt x="1391700" y="259556"/>
                  </a:lnTo>
                  <a:lnTo>
                    <a:pt x="1391700" y="324915"/>
                  </a:lnTo>
                  <a:lnTo>
                    <a:pt x="1349437" y="324915"/>
                  </a:lnTo>
                  <a:close/>
                  <a:moveTo>
                    <a:pt x="947831" y="259556"/>
                  </a:moveTo>
                  <a:lnTo>
                    <a:pt x="1333588" y="259556"/>
                  </a:lnTo>
                  <a:lnTo>
                    <a:pt x="1333588" y="324915"/>
                  </a:lnTo>
                  <a:lnTo>
                    <a:pt x="947831" y="324915"/>
                  </a:lnTo>
                  <a:close/>
                  <a:moveTo>
                    <a:pt x="873689" y="259556"/>
                  </a:moveTo>
                  <a:lnTo>
                    <a:pt x="915952" y="259556"/>
                  </a:lnTo>
                  <a:lnTo>
                    <a:pt x="915952" y="324915"/>
                  </a:lnTo>
                  <a:lnTo>
                    <a:pt x="873689" y="324915"/>
                  </a:lnTo>
                  <a:close/>
                  <a:moveTo>
                    <a:pt x="472083" y="259556"/>
                  </a:moveTo>
                  <a:lnTo>
                    <a:pt x="857840" y="259556"/>
                  </a:lnTo>
                  <a:lnTo>
                    <a:pt x="857840" y="324915"/>
                  </a:lnTo>
                  <a:lnTo>
                    <a:pt x="472083" y="324915"/>
                  </a:lnTo>
                  <a:close/>
                  <a:moveTo>
                    <a:pt x="401606" y="259556"/>
                  </a:moveTo>
                  <a:lnTo>
                    <a:pt x="443869" y="259556"/>
                  </a:lnTo>
                  <a:lnTo>
                    <a:pt x="443869" y="324915"/>
                  </a:lnTo>
                  <a:lnTo>
                    <a:pt x="401606" y="324915"/>
                  </a:lnTo>
                  <a:close/>
                  <a:moveTo>
                    <a:pt x="0" y="259556"/>
                  </a:moveTo>
                  <a:lnTo>
                    <a:pt x="385756" y="259556"/>
                  </a:lnTo>
                  <a:lnTo>
                    <a:pt x="385756" y="324915"/>
                  </a:lnTo>
                  <a:lnTo>
                    <a:pt x="0" y="324915"/>
                  </a:lnTo>
                  <a:close/>
                  <a:moveTo>
                    <a:pt x="1349437" y="173831"/>
                  </a:moveTo>
                  <a:lnTo>
                    <a:pt x="1391700" y="173831"/>
                  </a:lnTo>
                  <a:lnTo>
                    <a:pt x="1391700" y="239190"/>
                  </a:lnTo>
                  <a:lnTo>
                    <a:pt x="1349437" y="239190"/>
                  </a:lnTo>
                  <a:close/>
                  <a:moveTo>
                    <a:pt x="947831" y="173831"/>
                  </a:moveTo>
                  <a:lnTo>
                    <a:pt x="1333588" y="173831"/>
                  </a:lnTo>
                  <a:lnTo>
                    <a:pt x="1333588" y="239190"/>
                  </a:lnTo>
                  <a:lnTo>
                    <a:pt x="947831" y="239190"/>
                  </a:lnTo>
                  <a:close/>
                  <a:moveTo>
                    <a:pt x="873689" y="173831"/>
                  </a:moveTo>
                  <a:lnTo>
                    <a:pt x="915952" y="173831"/>
                  </a:lnTo>
                  <a:lnTo>
                    <a:pt x="915952" y="239190"/>
                  </a:lnTo>
                  <a:lnTo>
                    <a:pt x="873689" y="239190"/>
                  </a:lnTo>
                  <a:close/>
                  <a:moveTo>
                    <a:pt x="472083" y="173831"/>
                  </a:moveTo>
                  <a:lnTo>
                    <a:pt x="857840" y="173831"/>
                  </a:lnTo>
                  <a:lnTo>
                    <a:pt x="857840" y="239190"/>
                  </a:lnTo>
                  <a:lnTo>
                    <a:pt x="472083" y="239190"/>
                  </a:lnTo>
                  <a:close/>
                  <a:moveTo>
                    <a:pt x="401606" y="173831"/>
                  </a:moveTo>
                  <a:lnTo>
                    <a:pt x="443869" y="173831"/>
                  </a:lnTo>
                  <a:lnTo>
                    <a:pt x="443869" y="239190"/>
                  </a:lnTo>
                  <a:lnTo>
                    <a:pt x="401606" y="239190"/>
                  </a:lnTo>
                  <a:close/>
                  <a:moveTo>
                    <a:pt x="0" y="173831"/>
                  </a:moveTo>
                  <a:lnTo>
                    <a:pt x="385756" y="173831"/>
                  </a:lnTo>
                  <a:lnTo>
                    <a:pt x="385756" y="239190"/>
                  </a:lnTo>
                  <a:lnTo>
                    <a:pt x="0" y="239190"/>
                  </a:lnTo>
                  <a:close/>
                  <a:moveTo>
                    <a:pt x="1349437" y="85725"/>
                  </a:moveTo>
                  <a:lnTo>
                    <a:pt x="1391700" y="85725"/>
                  </a:lnTo>
                  <a:lnTo>
                    <a:pt x="1391700" y="151084"/>
                  </a:lnTo>
                  <a:lnTo>
                    <a:pt x="1349437" y="151084"/>
                  </a:lnTo>
                  <a:close/>
                  <a:moveTo>
                    <a:pt x="947831" y="85725"/>
                  </a:moveTo>
                  <a:lnTo>
                    <a:pt x="1333588" y="85725"/>
                  </a:lnTo>
                  <a:lnTo>
                    <a:pt x="1333588" y="151084"/>
                  </a:lnTo>
                  <a:lnTo>
                    <a:pt x="947831" y="151084"/>
                  </a:lnTo>
                  <a:close/>
                  <a:moveTo>
                    <a:pt x="873689" y="85725"/>
                  </a:moveTo>
                  <a:lnTo>
                    <a:pt x="915952" y="85725"/>
                  </a:lnTo>
                  <a:lnTo>
                    <a:pt x="915952" y="151084"/>
                  </a:lnTo>
                  <a:lnTo>
                    <a:pt x="873689" y="151084"/>
                  </a:lnTo>
                  <a:close/>
                  <a:moveTo>
                    <a:pt x="472083" y="85725"/>
                  </a:moveTo>
                  <a:lnTo>
                    <a:pt x="857840" y="85725"/>
                  </a:lnTo>
                  <a:lnTo>
                    <a:pt x="857840" y="151084"/>
                  </a:lnTo>
                  <a:lnTo>
                    <a:pt x="472083" y="151084"/>
                  </a:lnTo>
                  <a:close/>
                  <a:moveTo>
                    <a:pt x="401606" y="85725"/>
                  </a:moveTo>
                  <a:lnTo>
                    <a:pt x="443869" y="85725"/>
                  </a:lnTo>
                  <a:lnTo>
                    <a:pt x="443869" y="151084"/>
                  </a:lnTo>
                  <a:lnTo>
                    <a:pt x="401606" y="151084"/>
                  </a:lnTo>
                  <a:close/>
                  <a:moveTo>
                    <a:pt x="0" y="85725"/>
                  </a:moveTo>
                  <a:lnTo>
                    <a:pt x="385756" y="85725"/>
                  </a:lnTo>
                  <a:lnTo>
                    <a:pt x="385756" y="151084"/>
                  </a:lnTo>
                  <a:lnTo>
                    <a:pt x="0" y="151084"/>
                  </a:lnTo>
                  <a:close/>
                  <a:moveTo>
                    <a:pt x="1349437" y="0"/>
                  </a:moveTo>
                  <a:lnTo>
                    <a:pt x="1391700" y="0"/>
                  </a:lnTo>
                  <a:lnTo>
                    <a:pt x="1391700" y="65359"/>
                  </a:lnTo>
                  <a:lnTo>
                    <a:pt x="1349437" y="65359"/>
                  </a:lnTo>
                  <a:close/>
                  <a:moveTo>
                    <a:pt x="947831" y="0"/>
                  </a:moveTo>
                  <a:lnTo>
                    <a:pt x="1333588" y="0"/>
                  </a:lnTo>
                  <a:lnTo>
                    <a:pt x="1333588" y="65359"/>
                  </a:lnTo>
                  <a:lnTo>
                    <a:pt x="947831" y="65359"/>
                  </a:lnTo>
                  <a:close/>
                  <a:moveTo>
                    <a:pt x="873689" y="0"/>
                  </a:moveTo>
                  <a:lnTo>
                    <a:pt x="915952" y="0"/>
                  </a:lnTo>
                  <a:lnTo>
                    <a:pt x="915952" y="65359"/>
                  </a:lnTo>
                  <a:lnTo>
                    <a:pt x="873689" y="65359"/>
                  </a:lnTo>
                  <a:close/>
                  <a:moveTo>
                    <a:pt x="472083" y="0"/>
                  </a:moveTo>
                  <a:lnTo>
                    <a:pt x="857840" y="0"/>
                  </a:lnTo>
                  <a:lnTo>
                    <a:pt x="857840" y="65359"/>
                  </a:lnTo>
                  <a:lnTo>
                    <a:pt x="472083" y="65359"/>
                  </a:lnTo>
                  <a:close/>
                  <a:moveTo>
                    <a:pt x="401606" y="0"/>
                  </a:moveTo>
                  <a:lnTo>
                    <a:pt x="443869" y="0"/>
                  </a:lnTo>
                  <a:lnTo>
                    <a:pt x="443869" y="65359"/>
                  </a:lnTo>
                  <a:lnTo>
                    <a:pt x="401606" y="65359"/>
                  </a:lnTo>
                  <a:close/>
                  <a:moveTo>
                    <a:pt x="0" y="0"/>
                  </a:moveTo>
                  <a:lnTo>
                    <a:pt x="385756" y="0"/>
                  </a:lnTo>
                  <a:lnTo>
                    <a:pt x="385756" y="65359"/>
                  </a:lnTo>
                  <a:lnTo>
                    <a:pt x="0" y="6535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2913078E-D8BD-AFD6-0D05-58694E08C17B}"/>
              </a:ext>
            </a:extLst>
          </p:cNvPr>
          <p:cNvGrpSpPr/>
          <p:nvPr/>
        </p:nvGrpSpPr>
        <p:grpSpPr>
          <a:xfrm>
            <a:off x="413232" y="3795716"/>
            <a:ext cx="2235184" cy="362575"/>
            <a:chOff x="361156" y="5306854"/>
            <a:chExt cx="2235184" cy="362575"/>
          </a:xfrm>
        </p:grpSpPr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CEA20896-9531-1E39-46C3-DBD0A5D43D6E}"/>
                </a:ext>
              </a:extLst>
            </p:cNvPr>
            <p:cNvSpPr/>
            <p:nvPr/>
          </p:nvSpPr>
          <p:spPr>
            <a:xfrm>
              <a:off x="361156" y="5306854"/>
              <a:ext cx="2235184" cy="36257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771BD260-CA72-AB8D-7311-7168E615DD34}"/>
                </a:ext>
              </a:extLst>
            </p:cNvPr>
            <p:cNvSpPr/>
            <p:nvPr/>
          </p:nvSpPr>
          <p:spPr>
            <a:xfrm>
              <a:off x="422337" y="5349898"/>
              <a:ext cx="2116076" cy="288512"/>
            </a:xfrm>
            <a:custGeom>
              <a:avLst/>
              <a:gdLst>
                <a:gd name="connsiteX0" fmla="*/ 3723810 w 3746670"/>
                <a:gd name="connsiteY0" fmla="*/ 0 h 288512"/>
                <a:gd name="connsiteX1" fmla="*/ 3746670 w 3746670"/>
                <a:gd name="connsiteY1" fmla="*/ 22860 h 288512"/>
                <a:gd name="connsiteX2" fmla="*/ 3746669 w 3746670"/>
                <a:gd name="connsiteY2" fmla="*/ 265652 h 288512"/>
                <a:gd name="connsiteX3" fmla="*/ 3723809 w 3746670"/>
                <a:gd name="connsiteY3" fmla="*/ 288512 h 288512"/>
                <a:gd name="connsiteX4" fmla="*/ 3723810 w 3746670"/>
                <a:gd name="connsiteY4" fmla="*/ 288511 h 288512"/>
                <a:gd name="connsiteX5" fmla="*/ 3700950 w 3746670"/>
                <a:gd name="connsiteY5" fmla="*/ 265651 h 288512"/>
                <a:gd name="connsiteX6" fmla="*/ 3700950 w 3746670"/>
                <a:gd name="connsiteY6" fmla="*/ 22860 h 288512"/>
                <a:gd name="connsiteX7" fmla="*/ 3723810 w 3746670"/>
                <a:gd name="connsiteY7" fmla="*/ 0 h 288512"/>
                <a:gd name="connsiteX8" fmla="*/ 3643333 w 3746670"/>
                <a:gd name="connsiteY8" fmla="*/ 0 h 288512"/>
                <a:gd name="connsiteX9" fmla="*/ 3666193 w 3746670"/>
                <a:gd name="connsiteY9" fmla="*/ 22860 h 288512"/>
                <a:gd name="connsiteX10" fmla="*/ 3666192 w 3746670"/>
                <a:gd name="connsiteY10" fmla="*/ 265652 h 288512"/>
                <a:gd name="connsiteX11" fmla="*/ 3643332 w 3746670"/>
                <a:gd name="connsiteY11" fmla="*/ 288512 h 288512"/>
                <a:gd name="connsiteX12" fmla="*/ 3643333 w 3746670"/>
                <a:gd name="connsiteY12" fmla="*/ 288511 h 288512"/>
                <a:gd name="connsiteX13" fmla="*/ 3620473 w 3746670"/>
                <a:gd name="connsiteY13" fmla="*/ 265651 h 288512"/>
                <a:gd name="connsiteX14" fmla="*/ 3620473 w 3746670"/>
                <a:gd name="connsiteY14" fmla="*/ 22860 h 288512"/>
                <a:gd name="connsiteX15" fmla="*/ 3643333 w 3746670"/>
                <a:gd name="connsiteY15" fmla="*/ 0 h 288512"/>
                <a:gd name="connsiteX16" fmla="*/ 3562878 w 3746670"/>
                <a:gd name="connsiteY16" fmla="*/ 0 h 288512"/>
                <a:gd name="connsiteX17" fmla="*/ 3585738 w 3746670"/>
                <a:gd name="connsiteY17" fmla="*/ 22860 h 288512"/>
                <a:gd name="connsiteX18" fmla="*/ 3585737 w 3746670"/>
                <a:gd name="connsiteY18" fmla="*/ 265652 h 288512"/>
                <a:gd name="connsiteX19" fmla="*/ 3562877 w 3746670"/>
                <a:gd name="connsiteY19" fmla="*/ 288512 h 288512"/>
                <a:gd name="connsiteX20" fmla="*/ 3562878 w 3746670"/>
                <a:gd name="connsiteY20" fmla="*/ 288511 h 288512"/>
                <a:gd name="connsiteX21" fmla="*/ 3540018 w 3746670"/>
                <a:gd name="connsiteY21" fmla="*/ 265651 h 288512"/>
                <a:gd name="connsiteX22" fmla="*/ 3540018 w 3746670"/>
                <a:gd name="connsiteY22" fmla="*/ 22860 h 288512"/>
                <a:gd name="connsiteX23" fmla="*/ 3562878 w 3746670"/>
                <a:gd name="connsiteY23" fmla="*/ 0 h 288512"/>
                <a:gd name="connsiteX24" fmla="*/ 3482423 w 3746670"/>
                <a:gd name="connsiteY24" fmla="*/ 0 h 288512"/>
                <a:gd name="connsiteX25" fmla="*/ 3505283 w 3746670"/>
                <a:gd name="connsiteY25" fmla="*/ 22860 h 288512"/>
                <a:gd name="connsiteX26" fmla="*/ 3505282 w 3746670"/>
                <a:gd name="connsiteY26" fmla="*/ 265652 h 288512"/>
                <a:gd name="connsiteX27" fmla="*/ 3482422 w 3746670"/>
                <a:gd name="connsiteY27" fmla="*/ 288512 h 288512"/>
                <a:gd name="connsiteX28" fmla="*/ 3482423 w 3746670"/>
                <a:gd name="connsiteY28" fmla="*/ 288511 h 288512"/>
                <a:gd name="connsiteX29" fmla="*/ 3459563 w 3746670"/>
                <a:gd name="connsiteY29" fmla="*/ 265651 h 288512"/>
                <a:gd name="connsiteX30" fmla="*/ 3459563 w 3746670"/>
                <a:gd name="connsiteY30" fmla="*/ 22860 h 288512"/>
                <a:gd name="connsiteX31" fmla="*/ 3482423 w 3746670"/>
                <a:gd name="connsiteY31" fmla="*/ 0 h 288512"/>
                <a:gd name="connsiteX32" fmla="*/ 3401968 w 3746670"/>
                <a:gd name="connsiteY32" fmla="*/ 0 h 288512"/>
                <a:gd name="connsiteX33" fmla="*/ 3424828 w 3746670"/>
                <a:gd name="connsiteY33" fmla="*/ 22860 h 288512"/>
                <a:gd name="connsiteX34" fmla="*/ 3424827 w 3746670"/>
                <a:gd name="connsiteY34" fmla="*/ 265652 h 288512"/>
                <a:gd name="connsiteX35" fmla="*/ 3401967 w 3746670"/>
                <a:gd name="connsiteY35" fmla="*/ 288512 h 288512"/>
                <a:gd name="connsiteX36" fmla="*/ 3401968 w 3746670"/>
                <a:gd name="connsiteY36" fmla="*/ 288511 h 288512"/>
                <a:gd name="connsiteX37" fmla="*/ 3379108 w 3746670"/>
                <a:gd name="connsiteY37" fmla="*/ 265651 h 288512"/>
                <a:gd name="connsiteX38" fmla="*/ 3379108 w 3746670"/>
                <a:gd name="connsiteY38" fmla="*/ 22860 h 288512"/>
                <a:gd name="connsiteX39" fmla="*/ 3401968 w 3746670"/>
                <a:gd name="connsiteY39" fmla="*/ 0 h 288512"/>
                <a:gd name="connsiteX40" fmla="*/ 3321513 w 3746670"/>
                <a:gd name="connsiteY40" fmla="*/ 0 h 288512"/>
                <a:gd name="connsiteX41" fmla="*/ 3344373 w 3746670"/>
                <a:gd name="connsiteY41" fmla="*/ 22860 h 288512"/>
                <a:gd name="connsiteX42" fmla="*/ 3344372 w 3746670"/>
                <a:gd name="connsiteY42" fmla="*/ 265652 h 288512"/>
                <a:gd name="connsiteX43" fmla="*/ 3321512 w 3746670"/>
                <a:gd name="connsiteY43" fmla="*/ 288512 h 288512"/>
                <a:gd name="connsiteX44" fmla="*/ 3321513 w 3746670"/>
                <a:gd name="connsiteY44" fmla="*/ 288511 h 288512"/>
                <a:gd name="connsiteX45" fmla="*/ 3298653 w 3746670"/>
                <a:gd name="connsiteY45" fmla="*/ 265651 h 288512"/>
                <a:gd name="connsiteX46" fmla="*/ 3298653 w 3746670"/>
                <a:gd name="connsiteY46" fmla="*/ 22860 h 288512"/>
                <a:gd name="connsiteX47" fmla="*/ 3321513 w 3746670"/>
                <a:gd name="connsiteY47" fmla="*/ 0 h 288512"/>
                <a:gd name="connsiteX48" fmla="*/ 3241058 w 3746670"/>
                <a:gd name="connsiteY48" fmla="*/ 0 h 288512"/>
                <a:gd name="connsiteX49" fmla="*/ 3263918 w 3746670"/>
                <a:gd name="connsiteY49" fmla="*/ 22860 h 288512"/>
                <a:gd name="connsiteX50" fmla="*/ 3263917 w 3746670"/>
                <a:gd name="connsiteY50" fmla="*/ 265652 h 288512"/>
                <a:gd name="connsiteX51" fmla="*/ 3241057 w 3746670"/>
                <a:gd name="connsiteY51" fmla="*/ 288512 h 288512"/>
                <a:gd name="connsiteX52" fmla="*/ 3241058 w 3746670"/>
                <a:gd name="connsiteY52" fmla="*/ 288511 h 288512"/>
                <a:gd name="connsiteX53" fmla="*/ 3218198 w 3746670"/>
                <a:gd name="connsiteY53" fmla="*/ 265651 h 288512"/>
                <a:gd name="connsiteX54" fmla="*/ 3218198 w 3746670"/>
                <a:gd name="connsiteY54" fmla="*/ 22860 h 288512"/>
                <a:gd name="connsiteX55" fmla="*/ 3241058 w 3746670"/>
                <a:gd name="connsiteY55" fmla="*/ 0 h 288512"/>
                <a:gd name="connsiteX56" fmla="*/ 3160603 w 3746670"/>
                <a:gd name="connsiteY56" fmla="*/ 0 h 288512"/>
                <a:gd name="connsiteX57" fmla="*/ 3183463 w 3746670"/>
                <a:gd name="connsiteY57" fmla="*/ 22860 h 288512"/>
                <a:gd name="connsiteX58" fmla="*/ 3183462 w 3746670"/>
                <a:gd name="connsiteY58" fmla="*/ 265652 h 288512"/>
                <a:gd name="connsiteX59" fmla="*/ 3160602 w 3746670"/>
                <a:gd name="connsiteY59" fmla="*/ 288512 h 288512"/>
                <a:gd name="connsiteX60" fmla="*/ 3160603 w 3746670"/>
                <a:gd name="connsiteY60" fmla="*/ 288511 h 288512"/>
                <a:gd name="connsiteX61" fmla="*/ 3137743 w 3746670"/>
                <a:gd name="connsiteY61" fmla="*/ 265651 h 288512"/>
                <a:gd name="connsiteX62" fmla="*/ 3137743 w 3746670"/>
                <a:gd name="connsiteY62" fmla="*/ 22860 h 288512"/>
                <a:gd name="connsiteX63" fmla="*/ 3160603 w 3746670"/>
                <a:gd name="connsiteY63" fmla="*/ 0 h 288512"/>
                <a:gd name="connsiteX64" fmla="*/ 3080148 w 3746670"/>
                <a:gd name="connsiteY64" fmla="*/ 0 h 288512"/>
                <a:gd name="connsiteX65" fmla="*/ 3103008 w 3746670"/>
                <a:gd name="connsiteY65" fmla="*/ 22860 h 288512"/>
                <a:gd name="connsiteX66" fmla="*/ 3103007 w 3746670"/>
                <a:gd name="connsiteY66" fmla="*/ 265652 h 288512"/>
                <a:gd name="connsiteX67" fmla="*/ 3080147 w 3746670"/>
                <a:gd name="connsiteY67" fmla="*/ 288512 h 288512"/>
                <a:gd name="connsiteX68" fmla="*/ 3080148 w 3746670"/>
                <a:gd name="connsiteY68" fmla="*/ 288511 h 288512"/>
                <a:gd name="connsiteX69" fmla="*/ 3057288 w 3746670"/>
                <a:gd name="connsiteY69" fmla="*/ 265651 h 288512"/>
                <a:gd name="connsiteX70" fmla="*/ 3057288 w 3746670"/>
                <a:gd name="connsiteY70" fmla="*/ 22860 h 288512"/>
                <a:gd name="connsiteX71" fmla="*/ 3080148 w 3746670"/>
                <a:gd name="connsiteY71" fmla="*/ 0 h 288512"/>
                <a:gd name="connsiteX72" fmla="*/ 2999693 w 3746670"/>
                <a:gd name="connsiteY72" fmla="*/ 0 h 288512"/>
                <a:gd name="connsiteX73" fmla="*/ 3022553 w 3746670"/>
                <a:gd name="connsiteY73" fmla="*/ 22860 h 288512"/>
                <a:gd name="connsiteX74" fmla="*/ 3022552 w 3746670"/>
                <a:gd name="connsiteY74" fmla="*/ 265652 h 288512"/>
                <a:gd name="connsiteX75" fmla="*/ 2999692 w 3746670"/>
                <a:gd name="connsiteY75" fmla="*/ 288512 h 288512"/>
                <a:gd name="connsiteX76" fmla="*/ 2999693 w 3746670"/>
                <a:gd name="connsiteY76" fmla="*/ 288511 h 288512"/>
                <a:gd name="connsiteX77" fmla="*/ 2976833 w 3746670"/>
                <a:gd name="connsiteY77" fmla="*/ 265651 h 288512"/>
                <a:gd name="connsiteX78" fmla="*/ 2976833 w 3746670"/>
                <a:gd name="connsiteY78" fmla="*/ 22860 h 288512"/>
                <a:gd name="connsiteX79" fmla="*/ 2999693 w 3746670"/>
                <a:gd name="connsiteY79" fmla="*/ 0 h 288512"/>
                <a:gd name="connsiteX80" fmla="*/ 2919238 w 3746670"/>
                <a:gd name="connsiteY80" fmla="*/ 0 h 288512"/>
                <a:gd name="connsiteX81" fmla="*/ 2942098 w 3746670"/>
                <a:gd name="connsiteY81" fmla="*/ 22860 h 288512"/>
                <a:gd name="connsiteX82" fmla="*/ 2942097 w 3746670"/>
                <a:gd name="connsiteY82" fmla="*/ 265652 h 288512"/>
                <a:gd name="connsiteX83" fmla="*/ 2919237 w 3746670"/>
                <a:gd name="connsiteY83" fmla="*/ 288512 h 288512"/>
                <a:gd name="connsiteX84" fmla="*/ 2919238 w 3746670"/>
                <a:gd name="connsiteY84" fmla="*/ 288511 h 288512"/>
                <a:gd name="connsiteX85" fmla="*/ 2896378 w 3746670"/>
                <a:gd name="connsiteY85" fmla="*/ 265651 h 288512"/>
                <a:gd name="connsiteX86" fmla="*/ 2896378 w 3746670"/>
                <a:gd name="connsiteY86" fmla="*/ 22860 h 288512"/>
                <a:gd name="connsiteX87" fmla="*/ 2919238 w 3746670"/>
                <a:gd name="connsiteY87" fmla="*/ 0 h 288512"/>
                <a:gd name="connsiteX88" fmla="*/ 2838783 w 3746670"/>
                <a:gd name="connsiteY88" fmla="*/ 0 h 288512"/>
                <a:gd name="connsiteX89" fmla="*/ 2861643 w 3746670"/>
                <a:gd name="connsiteY89" fmla="*/ 22860 h 288512"/>
                <a:gd name="connsiteX90" fmla="*/ 2861642 w 3746670"/>
                <a:gd name="connsiteY90" fmla="*/ 265652 h 288512"/>
                <a:gd name="connsiteX91" fmla="*/ 2838782 w 3746670"/>
                <a:gd name="connsiteY91" fmla="*/ 288512 h 288512"/>
                <a:gd name="connsiteX92" fmla="*/ 2838783 w 3746670"/>
                <a:gd name="connsiteY92" fmla="*/ 288511 h 288512"/>
                <a:gd name="connsiteX93" fmla="*/ 2815923 w 3746670"/>
                <a:gd name="connsiteY93" fmla="*/ 265651 h 288512"/>
                <a:gd name="connsiteX94" fmla="*/ 2815923 w 3746670"/>
                <a:gd name="connsiteY94" fmla="*/ 22860 h 288512"/>
                <a:gd name="connsiteX95" fmla="*/ 2838783 w 3746670"/>
                <a:gd name="connsiteY95" fmla="*/ 0 h 288512"/>
                <a:gd name="connsiteX96" fmla="*/ 2758328 w 3746670"/>
                <a:gd name="connsiteY96" fmla="*/ 0 h 288512"/>
                <a:gd name="connsiteX97" fmla="*/ 2781188 w 3746670"/>
                <a:gd name="connsiteY97" fmla="*/ 22860 h 288512"/>
                <a:gd name="connsiteX98" fmla="*/ 2781187 w 3746670"/>
                <a:gd name="connsiteY98" fmla="*/ 265652 h 288512"/>
                <a:gd name="connsiteX99" fmla="*/ 2758327 w 3746670"/>
                <a:gd name="connsiteY99" fmla="*/ 288512 h 288512"/>
                <a:gd name="connsiteX100" fmla="*/ 2758328 w 3746670"/>
                <a:gd name="connsiteY100" fmla="*/ 288511 h 288512"/>
                <a:gd name="connsiteX101" fmla="*/ 2735468 w 3746670"/>
                <a:gd name="connsiteY101" fmla="*/ 265651 h 288512"/>
                <a:gd name="connsiteX102" fmla="*/ 2735468 w 3746670"/>
                <a:gd name="connsiteY102" fmla="*/ 22860 h 288512"/>
                <a:gd name="connsiteX103" fmla="*/ 2758328 w 3746670"/>
                <a:gd name="connsiteY103" fmla="*/ 0 h 288512"/>
                <a:gd name="connsiteX104" fmla="*/ 2677873 w 3746670"/>
                <a:gd name="connsiteY104" fmla="*/ 0 h 288512"/>
                <a:gd name="connsiteX105" fmla="*/ 2700733 w 3746670"/>
                <a:gd name="connsiteY105" fmla="*/ 22860 h 288512"/>
                <a:gd name="connsiteX106" fmla="*/ 2700732 w 3746670"/>
                <a:gd name="connsiteY106" fmla="*/ 265652 h 288512"/>
                <a:gd name="connsiteX107" fmla="*/ 2677872 w 3746670"/>
                <a:gd name="connsiteY107" fmla="*/ 288512 h 288512"/>
                <a:gd name="connsiteX108" fmla="*/ 2677873 w 3746670"/>
                <a:gd name="connsiteY108" fmla="*/ 288511 h 288512"/>
                <a:gd name="connsiteX109" fmla="*/ 2655013 w 3746670"/>
                <a:gd name="connsiteY109" fmla="*/ 265651 h 288512"/>
                <a:gd name="connsiteX110" fmla="*/ 2655013 w 3746670"/>
                <a:gd name="connsiteY110" fmla="*/ 22860 h 288512"/>
                <a:gd name="connsiteX111" fmla="*/ 2677873 w 3746670"/>
                <a:gd name="connsiteY111" fmla="*/ 0 h 288512"/>
                <a:gd name="connsiteX112" fmla="*/ 2597418 w 3746670"/>
                <a:gd name="connsiteY112" fmla="*/ 0 h 288512"/>
                <a:gd name="connsiteX113" fmla="*/ 2620278 w 3746670"/>
                <a:gd name="connsiteY113" fmla="*/ 22860 h 288512"/>
                <a:gd name="connsiteX114" fmla="*/ 2620277 w 3746670"/>
                <a:gd name="connsiteY114" fmla="*/ 265652 h 288512"/>
                <a:gd name="connsiteX115" fmla="*/ 2597417 w 3746670"/>
                <a:gd name="connsiteY115" fmla="*/ 288512 h 288512"/>
                <a:gd name="connsiteX116" fmla="*/ 2597418 w 3746670"/>
                <a:gd name="connsiteY116" fmla="*/ 288511 h 288512"/>
                <a:gd name="connsiteX117" fmla="*/ 2574558 w 3746670"/>
                <a:gd name="connsiteY117" fmla="*/ 265651 h 288512"/>
                <a:gd name="connsiteX118" fmla="*/ 2574558 w 3746670"/>
                <a:gd name="connsiteY118" fmla="*/ 22860 h 288512"/>
                <a:gd name="connsiteX119" fmla="*/ 2597418 w 3746670"/>
                <a:gd name="connsiteY119" fmla="*/ 0 h 288512"/>
                <a:gd name="connsiteX120" fmla="*/ 2516963 w 3746670"/>
                <a:gd name="connsiteY120" fmla="*/ 0 h 288512"/>
                <a:gd name="connsiteX121" fmla="*/ 2539823 w 3746670"/>
                <a:gd name="connsiteY121" fmla="*/ 22860 h 288512"/>
                <a:gd name="connsiteX122" fmla="*/ 2539822 w 3746670"/>
                <a:gd name="connsiteY122" fmla="*/ 265652 h 288512"/>
                <a:gd name="connsiteX123" fmla="*/ 2516962 w 3746670"/>
                <a:gd name="connsiteY123" fmla="*/ 288512 h 288512"/>
                <a:gd name="connsiteX124" fmla="*/ 2516963 w 3746670"/>
                <a:gd name="connsiteY124" fmla="*/ 288511 h 288512"/>
                <a:gd name="connsiteX125" fmla="*/ 2494103 w 3746670"/>
                <a:gd name="connsiteY125" fmla="*/ 265651 h 288512"/>
                <a:gd name="connsiteX126" fmla="*/ 2494103 w 3746670"/>
                <a:gd name="connsiteY126" fmla="*/ 22860 h 288512"/>
                <a:gd name="connsiteX127" fmla="*/ 2516963 w 3746670"/>
                <a:gd name="connsiteY127" fmla="*/ 0 h 288512"/>
                <a:gd name="connsiteX128" fmla="*/ 2436508 w 3746670"/>
                <a:gd name="connsiteY128" fmla="*/ 0 h 288512"/>
                <a:gd name="connsiteX129" fmla="*/ 2459368 w 3746670"/>
                <a:gd name="connsiteY129" fmla="*/ 22860 h 288512"/>
                <a:gd name="connsiteX130" fmla="*/ 2459367 w 3746670"/>
                <a:gd name="connsiteY130" fmla="*/ 265652 h 288512"/>
                <a:gd name="connsiteX131" fmla="*/ 2436507 w 3746670"/>
                <a:gd name="connsiteY131" fmla="*/ 288512 h 288512"/>
                <a:gd name="connsiteX132" fmla="*/ 2436508 w 3746670"/>
                <a:gd name="connsiteY132" fmla="*/ 288511 h 288512"/>
                <a:gd name="connsiteX133" fmla="*/ 2413648 w 3746670"/>
                <a:gd name="connsiteY133" fmla="*/ 265651 h 288512"/>
                <a:gd name="connsiteX134" fmla="*/ 2413648 w 3746670"/>
                <a:gd name="connsiteY134" fmla="*/ 22860 h 288512"/>
                <a:gd name="connsiteX135" fmla="*/ 2436508 w 3746670"/>
                <a:gd name="connsiteY135" fmla="*/ 0 h 288512"/>
                <a:gd name="connsiteX136" fmla="*/ 2356053 w 3746670"/>
                <a:gd name="connsiteY136" fmla="*/ 0 h 288512"/>
                <a:gd name="connsiteX137" fmla="*/ 2378913 w 3746670"/>
                <a:gd name="connsiteY137" fmla="*/ 22860 h 288512"/>
                <a:gd name="connsiteX138" fmla="*/ 2378912 w 3746670"/>
                <a:gd name="connsiteY138" fmla="*/ 265652 h 288512"/>
                <a:gd name="connsiteX139" fmla="*/ 2356052 w 3746670"/>
                <a:gd name="connsiteY139" fmla="*/ 288512 h 288512"/>
                <a:gd name="connsiteX140" fmla="*/ 2356053 w 3746670"/>
                <a:gd name="connsiteY140" fmla="*/ 288511 h 288512"/>
                <a:gd name="connsiteX141" fmla="*/ 2333193 w 3746670"/>
                <a:gd name="connsiteY141" fmla="*/ 265651 h 288512"/>
                <a:gd name="connsiteX142" fmla="*/ 2333193 w 3746670"/>
                <a:gd name="connsiteY142" fmla="*/ 22860 h 288512"/>
                <a:gd name="connsiteX143" fmla="*/ 2356053 w 3746670"/>
                <a:gd name="connsiteY143" fmla="*/ 0 h 288512"/>
                <a:gd name="connsiteX144" fmla="*/ 2275598 w 3746670"/>
                <a:gd name="connsiteY144" fmla="*/ 0 h 288512"/>
                <a:gd name="connsiteX145" fmla="*/ 2298458 w 3746670"/>
                <a:gd name="connsiteY145" fmla="*/ 22860 h 288512"/>
                <a:gd name="connsiteX146" fmla="*/ 2298457 w 3746670"/>
                <a:gd name="connsiteY146" fmla="*/ 265652 h 288512"/>
                <a:gd name="connsiteX147" fmla="*/ 2275597 w 3746670"/>
                <a:gd name="connsiteY147" fmla="*/ 288512 h 288512"/>
                <a:gd name="connsiteX148" fmla="*/ 2275598 w 3746670"/>
                <a:gd name="connsiteY148" fmla="*/ 288511 h 288512"/>
                <a:gd name="connsiteX149" fmla="*/ 2252738 w 3746670"/>
                <a:gd name="connsiteY149" fmla="*/ 265651 h 288512"/>
                <a:gd name="connsiteX150" fmla="*/ 2252738 w 3746670"/>
                <a:gd name="connsiteY150" fmla="*/ 22860 h 288512"/>
                <a:gd name="connsiteX151" fmla="*/ 2275598 w 3746670"/>
                <a:gd name="connsiteY151" fmla="*/ 0 h 288512"/>
                <a:gd name="connsiteX152" fmla="*/ 2195143 w 3746670"/>
                <a:gd name="connsiteY152" fmla="*/ 0 h 288512"/>
                <a:gd name="connsiteX153" fmla="*/ 2218003 w 3746670"/>
                <a:gd name="connsiteY153" fmla="*/ 22860 h 288512"/>
                <a:gd name="connsiteX154" fmla="*/ 2218002 w 3746670"/>
                <a:gd name="connsiteY154" fmla="*/ 265652 h 288512"/>
                <a:gd name="connsiteX155" fmla="*/ 2195142 w 3746670"/>
                <a:gd name="connsiteY155" fmla="*/ 288512 h 288512"/>
                <a:gd name="connsiteX156" fmla="*/ 2195143 w 3746670"/>
                <a:gd name="connsiteY156" fmla="*/ 288511 h 288512"/>
                <a:gd name="connsiteX157" fmla="*/ 2172283 w 3746670"/>
                <a:gd name="connsiteY157" fmla="*/ 265651 h 288512"/>
                <a:gd name="connsiteX158" fmla="*/ 2172283 w 3746670"/>
                <a:gd name="connsiteY158" fmla="*/ 22860 h 288512"/>
                <a:gd name="connsiteX159" fmla="*/ 2195143 w 3746670"/>
                <a:gd name="connsiteY159" fmla="*/ 0 h 288512"/>
                <a:gd name="connsiteX160" fmla="*/ 2114688 w 3746670"/>
                <a:gd name="connsiteY160" fmla="*/ 0 h 288512"/>
                <a:gd name="connsiteX161" fmla="*/ 2137548 w 3746670"/>
                <a:gd name="connsiteY161" fmla="*/ 22860 h 288512"/>
                <a:gd name="connsiteX162" fmla="*/ 2137547 w 3746670"/>
                <a:gd name="connsiteY162" fmla="*/ 265652 h 288512"/>
                <a:gd name="connsiteX163" fmla="*/ 2114687 w 3746670"/>
                <a:gd name="connsiteY163" fmla="*/ 288512 h 288512"/>
                <a:gd name="connsiteX164" fmla="*/ 2114688 w 3746670"/>
                <a:gd name="connsiteY164" fmla="*/ 288511 h 288512"/>
                <a:gd name="connsiteX165" fmla="*/ 2091828 w 3746670"/>
                <a:gd name="connsiteY165" fmla="*/ 265651 h 288512"/>
                <a:gd name="connsiteX166" fmla="*/ 2091828 w 3746670"/>
                <a:gd name="connsiteY166" fmla="*/ 22860 h 288512"/>
                <a:gd name="connsiteX167" fmla="*/ 2114688 w 3746670"/>
                <a:gd name="connsiteY167" fmla="*/ 0 h 288512"/>
                <a:gd name="connsiteX168" fmla="*/ 2034233 w 3746670"/>
                <a:gd name="connsiteY168" fmla="*/ 0 h 288512"/>
                <a:gd name="connsiteX169" fmla="*/ 2057093 w 3746670"/>
                <a:gd name="connsiteY169" fmla="*/ 22860 h 288512"/>
                <a:gd name="connsiteX170" fmla="*/ 2057092 w 3746670"/>
                <a:gd name="connsiteY170" fmla="*/ 265652 h 288512"/>
                <a:gd name="connsiteX171" fmla="*/ 2034232 w 3746670"/>
                <a:gd name="connsiteY171" fmla="*/ 288512 h 288512"/>
                <a:gd name="connsiteX172" fmla="*/ 2034233 w 3746670"/>
                <a:gd name="connsiteY172" fmla="*/ 288511 h 288512"/>
                <a:gd name="connsiteX173" fmla="*/ 2011373 w 3746670"/>
                <a:gd name="connsiteY173" fmla="*/ 265651 h 288512"/>
                <a:gd name="connsiteX174" fmla="*/ 2011373 w 3746670"/>
                <a:gd name="connsiteY174" fmla="*/ 22860 h 288512"/>
                <a:gd name="connsiteX175" fmla="*/ 2034233 w 3746670"/>
                <a:gd name="connsiteY175" fmla="*/ 0 h 288512"/>
                <a:gd name="connsiteX176" fmla="*/ 1953778 w 3746670"/>
                <a:gd name="connsiteY176" fmla="*/ 0 h 288512"/>
                <a:gd name="connsiteX177" fmla="*/ 1976638 w 3746670"/>
                <a:gd name="connsiteY177" fmla="*/ 22860 h 288512"/>
                <a:gd name="connsiteX178" fmla="*/ 1976637 w 3746670"/>
                <a:gd name="connsiteY178" fmla="*/ 265652 h 288512"/>
                <a:gd name="connsiteX179" fmla="*/ 1953777 w 3746670"/>
                <a:gd name="connsiteY179" fmla="*/ 288512 h 288512"/>
                <a:gd name="connsiteX180" fmla="*/ 1953778 w 3746670"/>
                <a:gd name="connsiteY180" fmla="*/ 288511 h 288512"/>
                <a:gd name="connsiteX181" fmla="*/ 1930918 w 3746670"/>
                <a:gd name="connsiteY181" fmla="*/ 265651 h 288512"/>
                <a:gd name="connsiteX182" fmla="*/ 1930918 w 3746670"/>
                <a:gd name="connsiteY182" fmla="*/ 22860 h 288512"/>
                <a:gd name="connsiteX183" fmla="*/ 1953778 w 3746670"/>
                <a:gd name="connsiteY183" fmla="*/ 0 h 288512"/>
                <a:gd name="connsiteX184" fmla="*/ 1873323 w 3746670"/>
                <a:gd name="connsiteY184" fmla="*/ 0 h 288512"/>
                <a:gd name="connsiteX185" fmla="*/ 1896183 w 3746670"/>
                <a:gd name="connsiteY185" fmla="*/ 22860 h 288512"/>
                <a:gd name="connsiteX186" fmla="*/ 1896182 w 3746670"/>
                <a:gd name="connsiteY186" fmla="*/ 265652 h 288512"/>
                <a:gd name="connsiteX187" fmla="*/ 1873322 w 3746670"/>
                <a:gd name="connsiteY187" fmla="*/ 288512 h 288512"/>
                <a:gd name="connsiteX188" fmla="*/ 1873323 w 3746670"/>
                <a:gd name="connsiteY188" fmla="*/ 288511 h 288512"/>
                <a:gd name="connsiteX189" fmla="*/ 1850463 w 3746670"/>
                <a:gd name="connsiteY189" fmla="*/ 265651 h 288512"/>
                <a:gd name="connsiteX190" fmla="*/ 1850463 w 3746670"/>
                <a:gd name="connsiteY190" fmla="*/ 22860 h 288512"/>
                <a:gd name="connsiteX191" fmla="*/ 1873323 w 3746670"/>
                <a:gd name="connsiteY191" fmla="*/ 0 h 288512"/>
                <a:gd name="connsiteX192" fmla="*/ 1792868 w 3746670"/>
                <a:gd name="connsiteY192" fmla="*/ 0 h 288512"/>
                <a:gd name="connsiteX193" fmla="*/ 1815728 w 3746670"/>
                <a:gd name="connsiteY193" fmla="*/ 22860 h 288512"/>
                <a:gd name="connsiteX194" fmla="*/ 1815727 w 3746670"/>
                <a:gd name="connsiteY194" fmla="*/ 265652 h 288512"/>
                <a:gd name="connsiteX195" fmla="*/ 1792867 w 3746670"/>
                <a:gd name="connsiteY195" fmla="*/ 288512 h 288512"/>
                <a:gd name="connsiteX196" fmla="*/ 1792868 w 3746670"/>
                <a:gd name="connsiteY196" fmla="*/ 288511 h 288512"/>
                <a:gd name="connsiteX197" fmla="*/ 1770008 w 3746670"/>
                <a:gd name="connsiteY197" fmla="*/ 265651 h 288512"/>
                <a:gd name="connsiteX198" fmla="*/ 1770008 w 3746670"/>
                <a:gd name="connsiteY198" fmla="*/ 22860 h 288512"/>
                <a:gd name="connsiteX199" fmla="*/ 1792868 w 3746670"/>
                <a:gd name="connsiteY199" fmla="*/ 0 h 288512"/>
                <a:gd name="connsiteX200" fmla="*/ 1712413 w 3746670"/>
                <a:gd name="connsiteY200" fmla="*/ 0 h 288512"/>
                <a:gd name="connsiteX201" fmla="*/ 1735273 w 3746670"/>
                <a:gd name="connsiteY201" fmla="*/ 22860 h 288512"/>
                <a:gd name="connsiteX202" fmla="*/ 1735272 w 3746670"/>
                <a:gd name="connsiteY202" fmla="*/ 265652 h 288512"/>
                <a:gd name="connsiteX203" fmla="*/ 1712412 w 3746670"/>
                <a:gd name="connsiteY203" fmla="*/ 288512 h 288512"/>
                <a:gd name="connsiteX204" fmla="*/ 1712413 w 3746670"/>
                <a:gd name="connsiteY204" fmla="*/ 288511 h 288512"/>
                <a:gd name="connsiteX205" fmla="*/ 1689553 w 3746670"/>
                <a:gd name="connsiteY205" fmla="*/ 265651 h 288512"/>
                <a:gd name="connsiteX206" fmla="*/ 1689553 w 3746670"/>
                <a:gd name="connsiteY206" fmla="*/ 22860 h 288512"/>
                <a:gd name="connsiteX207" fmla="*/ 1712413 w 3746670"/>
                <a:gd name="connsiteY207" fmla="*/ 0 h 288512"/>
                <a:gd name="connsiteX208" fmla="*/ 1631959 w 3746670"/>
                <a:gd name="connsiteY208" fmla="*/ 0 h 288512"/>
                <a:gd name="connsiteX209" fmla="*/ 1654818 w 3746670"/>
                <a:gd name="connsiteY209" fmla="*/ 22860 h 288512"/>
                <a:gd name="connsiteX210" fmla="*/ 1654817 w 3746670"/>
                <a:gd name="connsiteY210" fmla="*/ 265652 h 288512"/>
                <a:gd name="connsiteX211" fmla="*/ 1631957 w 3746670"/>
                <a:gd name="connsiteY211" fmla="*/ 288512 h 288512"/>
                <a:gd name="connsiteX212" fmla="*/ 1631959 w 3746670"/>
                <a:gd name="connsiteY212" fmla="*/ 288511 h 288512"/>
                <a:gd name="connsiteX213" fmla="*/ 1609098 w 3746670"/>
                <a:gd name="connsiteY213" fmla="*/ 265651 h 288512"/>
                <a:gd name="connsiteX214" fmla="*/ 1609098 w 3746670"/>
                <a:gd name="connsiteY214" fmla="*/ 22860 h 288512"/>
                <a:gd name="connsiteX215" fmla="*/ 1631959 w 3746670"/>
                <a:gd name="connsiteY215" fmla="*/ 0 h 288512"/>
                <a:gd name="connsiteX216" fmla="*/ 1551503 w 3746670"/>
                <a:gd name="connsiteY216" fmla="*/ 0 h 288512"/>
                <a:gd name="connsiteX217" fmla="*/ 1574363 w 3746670"/>
                <a:gd name="connsiteY217" fmla="*/ 22860 h 288512"/>
                <a:gd name="connsiteX218" fmla="*/ 1574362 w 3746670"/>
                <a:gd name="connsiteY218" fmla="*/ 265652 h 288512"/>
                <a:gd name="connsiteX219" fmla="*/ 1551502 w 3746670"/>
                <a:gd name="connsiteY219" fmla="*/ 288512 h 288512"/>
                <a:gd name="connsiteX220" fmla="*/ 1551503 w 3746670"/>
                <a:gd name="connsiteY220" fmla="*/ 288511 h 288512"/>
                <a:gd name="connsiteX221" fmla="*/ 1528644 w 3746670"/>
                <a:gd name="connsiteY221" fmla="*/ 265651 h 288512"/>
                <a:gd name="connsiteX222" fmla="*/ 1528644 w 3746670"/>
                <a:gd name="connsiteY222" fmla="*/ 22860 h 288512"/>
                <a:gd name="connsiteX223" fmla="*/ 1551503 w 3746670"/>
                <a:gd name="connsiteY223" fmla="*/ 0 h 288512"/>
                <a:gd name="connsiteX224" fmla="*/ 1471048 w 3746670"/>
                <a:gd name="connsiteY224" fmla="*/ 0 h 288512"/>
                <a:gd name="connsiteX225" fmla="*/ 1493908 w 3746670"/>
                <a:gd name="connsiteY225" fmla="*/ 22860 h 288512"/>
                <a:gd name="connsiteX226" fmla="*/ 1493907 w 3746670"/>
                <a:gd name="connsiteY226" fmla="*/ 265652 h 288512"/>
                <a:gd name="connsiteX227" fmla="*/ 1471047 w 3746670"/>
                <a:gd name="connsiteY227" fmla="*/ 288512 h 288512"/>
                <a:gd name="connsiteX228" fmla="*/ 1471048 w 3746670"/>
                <a:gd name="connsiteY228" fmla="*/ 288511 h 288512"/>
                <a:gd name="connsiteX229" fmla="*/ 1448188 w 3746670"/>
                <a:gd name="connsiteY229" fmla="*/ 265651 h 288512"/>
                <a:gd name="connsiteX230" fmla="*/ 1448188 w 3746670"/>
                <a:gd name="connsiteY230" fmla="*/ 22860 h 288512"/>
                <a:gd name="connsiteX231" fmla="*/ 1471048 w 3746670"/>
                <a:gd name="connsiteY231" fmla="*/ 0 h 288512"/>
                <a:gd name="connsiteX232" fmla="*/ 1390593 w 3746670"/>
                <a:gd name="connsiteY232" fmla="*/ 0 h 288512"/>
                <a:gd name="connsiteX233" fmla="*/ 1413453 w 3746670"/>
                <a:gd name="connsiteY233" fmla="*/ 22860 h 288512"/>
                <a:gd name="connsiteX234" fmla="*/ 1413453 w 3746670"/>
                <a:gd name="connsiteY234" fmla="*/ 265652 h 288512"/>
                <a:gd name="connsiteX235" fmla="*/ 1390592 w 3746670"/>
                <a:gd name="connsiteY235" fmla="*/ 288512 h 288512"/>
                <a:gd name="connsiteX236" fmla="*/ 1390593 w 3746670"/>
                <a:gd name="connsiteY236" fmla="*/ 288511 h 288512"/>
                <a:gd name="connsiteX237" fmla="*/ 1367734 w 3746670"/>
                <a:gd name="connsiteY237" fmla="*/ 265651 h 288512"/>
                <a:gd name="connsiteX238" fmla="*/ 1367734 w 3746670"/>
                <a:gd name="connsiteY238" fmla="*/ 22860 h 288512"/>
                <a:gd name="connsiteX239" fmla="*/ 1390593 w 3746670"/>
                <a:gd name="connsiteY239" fmla="*/ 0 h 288512"/>
                <a:gd name="connsiteX240" fmla="*/ 1310138 w 3746670"/>
                <a:gd name="connsiteY240" fmla="*/ 0 h 288512"/>
                <a:gd name="connsiteX241" fmla="*/ 1332999 w 3746670"/>
                <a:gd name="connsiteY241" fmla="*/ 22860 h 288512"/>
                <a:gd name="connsiteX242" fmla="*/ 1332997 w 3746670"/>
                <a:gd name="connsiteY242" fmla="*/ 265652 h 288512"/>
                <a:gd name="connsiteX243" fmla="*/ 1310137 w 3746670"/>
                <a:gd name="connsiteY243" fmla="*/ 288512 h 288512"/>
                <a:gd name="connsiteX244" fmla="*/ 1310138 w 3746670"/>
                <a:gd name="connsiteY244" fmla="*/ 288511 h 288512"/>
                <a:gd name="connsiteX245" fmla="*/ 1287279 w 3746670"/>
                <a:gd name="connsiteY245" fmla="*/ 265651 h 288512"/>
                <a:gd name="connsiteX246" fmla="*/ 1287279 w 3746670"/>
                <a:gd name="connsiteY246" fmla="*/ 22860 h 288512"/>
                <a:gd name="connsiteX247" fmla="*/ 1310138 w 3746670"/>
                <a:gd name="connsiteY247" fmla="*/ 0 h 288512"/>
                <a:gd name="connsiteX248" fmla="*/ 1229683 w 3746670"/>
                <a:gd name="connsiteY248" fmla="*/ 0 h 288512"/>
                <a:gd name="connsiteX249" fmla="*/ 1252543 w 3746670"/>
                <a:gd name="connsiteY249" fmla="*/ 22860 h 288512"/>
                <a:gd name="connsiteX250" fmla="*/ 1252542 w 3746670"/>
                <a:gd name="connsiteY250" fmla="*/ 265652 h 288512"/>
                <a:gd name="connsiteX251" fmla="*/ 1229682 w 3746670"/>
                <a:gd name="connsiteY251" fmla="*/ 288512 h 288512"/>
                <a:gd name="connsiteX252" fmla="*/ 1229683 w 3746670"/>
                <a:gd name="connsiteY252" fmla="*/ 288511 h 288512"/>
                <a:gd name="connsiteX253" fmla="*/ 1206823 w 3746670"/>
                <a:gd name="connsiteY253" fmla="*/ 265651 h 288512"/>
                <a:gd name="connsiteX254" fmla="*/ 1206823 w 3746670"/>
                <a:gd name="connsiteY254" fmla="*/ 22860 h 288512"/>
                <a:gd name="connsiteX255" fmla="*/ 1229683 w 3746670"/>
                <a:gd name="connsiteY255" fmla="*/ 0 h 288512"/>
                <a:gd name="connsiteX256" fmla="*/ 1149228 w 3746670"/>
                <a:gd name="connsiteY256" fmla="*/ 0 h 288512"/>
                <a:gd name="connsiteX257" fmla="*/ 1172088 w 3746670"/>
                <a:gd name="connsiteY257" fmla="*/ 22860 h 288512"/>
                <a:gd name="connsiteX258" fmla="*/ 1172087 w 3746670"/>
                <a:gd name="connsiteY258" fmla="*/ 265652 h 288512"/>
                <a:gd name="connsiteX259" fmla="*/ 1149227 w 3746670"/>
                <a:gd name="connsiteY259" fmla="*/ 288512 h 288512"/>
                <a:gd name="connsiteX260" fmla="*/ 1149228 w 3746670"/>
                <a:gd name="connsiteY260" fmla="*/ 288511 h 288512"/>
                <a:gd name="connsiteX261" fmla="*/ 1126368 w 3746670"/>
                <a:gd name="connsiteY261" fmla="*/ 265651 h 288512"/>
                <a:gd name="connsiteX262" fmla="*/ 1126368 w 3746670"/>
                <a:gd name="connsiteY262" fmla="*/ 22860 h 288512"/>
                <a:gd name="connsiteX263" fmla="*/ 1149228 w 3746670"/>
                <a:gd name="connsiteY263" fmla="*/ 0 h 288512"/>
                <a:gd name="connsiteX264" fmla="*/ 1068773 w 3746670"/>
                <a:gd name="connsiteY264" fmla="*/ 0 h 288512"/>
                <a:gd name="connsiteX265" fmla="*/ 1091634 w 3746670"/>
                <a:gd name="connsiteY265" fmla="*/ 22860 h 288512"/>
                <a:gd name="connsiteX266" fmla="*/ 1091632 w 3746670"/>
                <a:gd name="connsiteY266" fmla="*/ 265652 h 288512"/>
                <a:gd name="connsiteX267" fmla="*/ 1068773 w 3746670"/>
                <a:gd name="connsiteY267" fmla="*/ 288512 h 288512"/>
                <a:gd name="connsiteX268" fmla="*/ 1068773 w 3746670"/>
                <a:gd name="connsiteY268" fmla="*/ 288511 h 288512"/>
                <a:gd name="connsiteX269" fmla="*/ 1045913 w 3746670"/>
                <a:gd name="connsiteY269" fmla="*/ 265651 h 288512"/>
                <a:gd name="connsiteX270" fmla="*/ 1045913 w 3746670"/>
                <a:gd name="connsiteY270" fmla="*/ 22860 h 288512"/>
                <a:gd name="connsiteX271" fmla="*/ 1068773 w 3746670"/>
                <a:gd name="connsiteY271" fmla="*/ 0 h 288512"/>
                <a:gd name="connsiteX272" fmla="*/ 988319 w 3746670"/>
                <a:gd name="connsiteY272" fmla="*/ 0 h 288512"/>
                <a:gd name="connsiteX273" fmla="*/ 1011178 w 3746670"/>
                <a:gd name="connsiteY273" fmla="*/ 22860 h 288512"/>
                <a:gd name="connsiteX274" fmla="*/ 1011177 w 3746670"/>
                <a:gd name="connsiteY274" fmla="*/ 265652 h 288512"/>
                <a:gd name="connsiteX275" fmla="*/ 988317 w 3746670"/>
                <a:gd name="connsiteY275" fmla="*/ 288512 h 288512"/>
                <a:gd name="connsiteX276" fmla="*/ 988319 w 3746670"/>
                <a:gd name="connsiteY276" fmla="*/ 288511 h 288512"/>
                <a:gd name="connsiteX277" fmla="*/ 965458 w 3746670"/>
                <a:gd name="connsiteY277" fmla="*/ 265651 h 288512"/>
                <a:gd name="connsiteX278" fmla="*/ 965458 w 3746670"/>
                <a:gd name="connsiteY278" fmla="*/ 22860 h 288512"/>
                <a:gd name="connsiteX279" fmla="*/ 988319 w 3746670"/>
                <a:gd name="connsiteY279" fmla="*/ 0 h 288512"/>
                <a:gd name="connsiteX280" fmla="*/ 907864 w 3746670"/>
                <a:gd name="connsiteY280" fmla="*/ 0 h 288512"/>
                <a:gd name="connsiteX281" fmla="*/ 930723 w 3746670"/>
                <a:gd name="connsiteY281" fmla="*/ 22860 h 288512"/>
                <a:gd name="connsiteX282" fmla="*/ 930722 w 3746670"/>
                <a:gd name="connsiteY282" fmla="*/ 265652 h 288512"/>
                <a:gd name="connsiteX283" fmla="*/ 907862 w 3746670"/>
                <a:gd name="connsiteY283" fmla="*/ 288512 h 288512"/>
                <a:gd name="connsiteX284" fmla="*/ 907864 w 3746670"/>
                <a:gd name="connsiteY284" fmla="*/ 288511 h 288512"/>
                <a:gd name="connsiteX285" fmla="*/ 885003 w 3746670"/>
                <a:gd name="connsiteY285" fmla="*/ 265651 h 288512"/>
                <a:gd name="connsiteX286" fmla="*/ 885003 w 3746670"/>
                <a:gd name="connsiteY286" fmla="*/ 22860 h 288512"/>
                <a:gd name="connsiteX287" fmla="*/ 907864 w 3746670"/>
                <a:gd name="connsiteY287" fmla="*/ 0 h 288512"/>
                <a:gd name="connsiteX288" fmla="*/ 827408 w 3746670"/>
                <a:gd name="connsiteY288" fmla="*/ 0 h 288512"/>
                <a:gd name="connsiteX289" fmla="*/ 850268 w 3746670"/>
                <a:gd name="connsiteY289" fmla="*/ 22860 h 288512"/>
                <a:gd name="connsiteX290" fmla="*/ 850267 w 3746670"/>
                <a:gd name="connsiteY290" fmla="*/ 265652 h 288512"/>
                <a:gd name="connsiteX291" fmla="*/ 827407 w 3746670"/>
                <a:gd name="connsiteY291" fmla="*/ 288512 h 288512"/>
                <a:gd name="connsiteX292" fmla="*/ 827408 w 3746670"/>
                <a:gd name="connsiteY292" fmla="*/ 288511 h 288512"/>
                <a:gd name="connsiteX293" fmla="*/ 804548 w 3746670"/>
                <a:gd name="connsiteY293" fmla="*/ 265651 h 288512"/>
                <a:gd name="connsiteX294" fmla="*/ 804548 w 3746670"/>
                <a:gd name="connsiteY294" fmla="*/ 22860 h 288512"/>
                <a:gd name="connsiteX295" fmla="*/ 827408 w 3746670"/>
                <a:gd name="connsiteY295" fmla="*/ 0 h 288512"/>
                <a:gd name="connsiteX296" fmla="*/ 746953 w 3746670"/>
                <a:gd name="connsiteY296" fmla="*/ 0 h 288512"/>
                <a:gd name="connsiteX297" fmla="*/ 769813 w 3746670"/>
                <a:gd name="connsiteY297" fmla="*/ 22860 h 288512"/>
                <a:gd name="connsiteX298" fmla="*/ 769812 w 3746670"/>
                <a:gd name="connsiteY298" fmla="*/ 265652 h 288512"/>
                <a:gd name="connsiteX299" fmla="*/ 746952 w 3746670"/>
                <a:gd name="connsiteY299" fmla="*/ 288512 h 288512"/>
                <a:gd name="connsiteX300" fmla="*/ 746953 w 3746670"/>
                <a:gd name="connsiteY300" fmla="*/ 288511 h 288512"/>
                <a:gd name="connsiteX301" fmla="*/ 724093 w 3746670"/>
                <a:gd name="connsiteY301" fmla="*/ 265651 h 288512"/>
                <a:gd name="connsiteX302" fmla="*/ 724093 w 3746670"/>
                <a:gd name="connsiteY302" fmla="*/ 22860 h 288512"/>
                <a:gd name="connsiteX303" fmla="*/ 746953 w 3746670"/>
                <a:gd name="connsiteY303" fmla="*/ 0 h 288512"/>
                <a:gd name="connsiteX304" fmla="*/ 666498 w 3746670"/>
                <a:gd name="connsiteY304" fmla="*/ 0 h 288512"/>
                <a:gd name="connsiteX305" fmla="*/ 689358 w 3746670"/>
                <a:gd name="connsiteY305" fmla="*/ 22860 h 288512"/>
                <a:gd name="connsiteX306" fmla="*/ 689357 w 3746670"/>
                <a:gd name="connsiteY306" fmla="*/ 265652 h 288512"/>
                <a:gd name="connsiteX307" fmla="*/ 666497 w 3746670"/>
                <a:gd name="connsiteY307" fmla="*/ 288512 h 288512"/>
                <a:gd name="connsiteX308" fmla="*/ 666498 w 3746670"/>
                <a:gd name="connsiteY308" fmla="*/ 288511 h 288512"/>
                <a:gd name="connsiteX309" fmla="*/ 643638 w 3746670"/>
                <a:gd name="connsiteY309" fmla="*/ 265651 h 288512"/>
                <a:gd name="connsiteX310" fmla="*/ 643638 w 3746670"/>
                <a:gd name="connsiteY310" fmla="*/ 22860 h 288512"/>
                <a:gd name="connsiteX311" fmla="*/ 666498 w 3746670"/>
                <a:gd name="connsiteY311" fmla="*/ 0 h 288512"/>
                <a:gd name="connsiteX312" fmla="*/ 586045 w 3746670"/>
                <a:gd name="connsiteY312" fmla="*/ 0 h 288512"/>
                <a:gd name="connsiteX313" fmla="*/ 608905 w 3746670"/>
                <a:gd name="connsiteY313" fmla="*/ 22860 h 288512"/>
                <a:gd name="connsiteX314" fmla="*/ 608904 w 3746670"/>
                <a:gd name="connsiteY314" fmla="*/ 265652 h 288512"/>
                <a:gd name="connsiteX315" fmla="*/ 586044 w 3746670"/>
                <a:gd name="connsiteY315" fmla="*/ 288512 h 288512"/>
                <a:gd name="connsiteX316" fmla="*/ 586045 w 3746670"/>
                <a:gd name="connsiteY316" fmla="*/ 288511 h 288512"/>
                <a:gd name="connsiteX317" fmla="*/ 563185 w 3746670"/>
                <a:gd name="connsiteY317" fmla="*/ 265651 h 288512"/>
                <a:gd name="connsiteX318" fmla="*/ 563185 w 3746670"/>
                <a:gd name="connsiteY318" fmla="*/ 22860 h 288512"/>
                <a:gd name="connsiteX319" fmla="*/ 586045 w 3746670"/>
                <a:gd name="connsiteY319" fmla="*/ 0 h 288512"/>
                <a:gd name="connsiteX320" fmla="*/ 505590 w 3746670"/>
                <a:gd name="connsiteY320" fmla="*/ 0 h 288512"/>
                <a:gd name="connsiteX321" fmla="*/ 528450 w 3746670"/>
                <a:gd name="connsiteY321" fmla="*/ 22860 h 288512"/>
                <a:gd name="connsiteX322" fmla="*/ 528449 w 3746670"/>
                <a:gd name="connsiteY322" fmla="*/ 265652 h 288512"/>
                <a:gd name="connsiteX323" fmla="*/ 505589 w 3746670"/>
                <a:gd name="connsiteY323" fmla="*/ 288512 h 288512"/>
                <a:gd name="connsiteX324" fmla="*/ 505590 w 3746670"/>
                <a:gd name="connsiteY324" fmla="*/ 288511 h 288512"/>
                <a:gd name="connsiteX325" fmla="*/ 482730 w 3746670"/>
                <a:gd name="connsiteY325" fmla="*/ 265651 h 288512"/>
                <a:gd name="connsiteX326" fmla="*/ 482730 w 3746670"/>
                <a:gd name="connsiteY326" fmla="*/ 22860 h 288512"/>
                <a:gd name="connsiteX327" fmla="*/ 505590 w 3746670"/>
                <a:gd name="connsiteY327" fmla="*/ 0 h 288512"/>
                <a:gd name="connsiteX328" fmla="*/ 425135 w 3746670"/>
                <a:gd name="connsiteY328" fmla="*/ 0 h 288512"/>
                <a:gd name="connsiteX329" fmla="*/ 447995 w 3746670"/>
                <a:gd name="connsiteY329" fmla="*/ 22860 h 288512"/>
                <a:gd name="connsiteX330" fmla="*/ 447994 w 3746670"/>
                <a:gd name="connsiteY330" fmla="*/ 265652 h 288512"/>
                <a:gd name="connsiteX331" fmla="*/ 425134 w 3746670"/>
                <a:gd name="connsiteY331" fmla="*/ 288512 h 288512"/>
                <a:gd name="connsiteX332" fmla="*/ 425135 w 3746670"/>
                <a:gd name="connsiteY332" fmla="*/ 288511 h 288512"/>
                <a:gd name="connsiteX333" fmla="*/ 402275 w 3746670"/>
                <a:gd name="connsiteY333" fmla="*/ 265651 h 288512"/>
                <a:gd name="connsiteX334" fmla="*/ 402275 w 3746670"/>
                <a:gd name="connsiteY334" fmla="*/ 22860 h 288512"/>
                <a:gd name="connsiteX335" fmla="*/ 425135 w 3746670"/>
                <a:gd name="connsiteY335" fmla="*/ 0 h 288512"/>
                <a:gd name="connsiteX336" fmla="*/ 344680 w 3746670"/>
                <a:gd name="connsiteY336" fmla="*/ 0 h 288512"/>
                <a:gd name="connsiteX337" fmla="*/ 367540 w 3746670"/>
                <a:gd name="connsiteY337" fmla="*/ 22860 h 288512"/>
                <a:gd name="connsiteX338" fmla="*/ 367539 w 3746670"/>
                <a:gd name="connsiteY338" fmla="*/ 265652 h 288512"/>
                <a:gd name="connsiteX339" fmla="*/ 344679 w 3746670"/>
                <a:gd name="connsiteY339" fmla="*/ 288512 h 288512"/>
                <a:gd name="connsiteX340" fmla="*/ 344680 w 3746670"/>
                <a:gd name="connsiteY340" fmla="*/ 288511 h 288512"/>
                <a:gd name="connsiteX341" fmla="*/ 321820 w 3746670"/>
                <a:gd name="connsiteY341" fmla="*/ 265651 h 288512"/>
                <a:gd name="connsiteX342" fmla="*/ 321820 w 3746670"/>
                <a:gd name="connsiteY342" fmla="*/ 22860 h 288512"/>
                <a:gd name="connsiteX343" fmla="*/ 344680 w 3746670"/>
                <a:gd name="connsiteY343" fmla="*/ 0 h 288512"/>
                <a:gd name="connsiteX344" fmla="*/ 264225 w 3746670"/>
                <a:gd name="connsiteY344" fmla="*/ 0 h 288512"/>
                <a:gd name="connsiteX345" fmla="*/ 287085 w 3746670"/>
                <a:gd name="connsiteY345" fmla="*/ 22860 h 288512"/>
                <a:gd name="connsiteX346" fmla="*/ 287084 w 3746670"/>
                <a:gd name="connsiteY346" fmla="*/ 265652 h 288512"/>
                <a:gd name="connsiteX347" fmla="*/ 264224 w 3746670"/>
                <a:gd name="connsiteY347" fmla="*/ 288512 h 288512"/>
                <a:gd name="connsiteX348" fmla="*/ 264225 w 3746670"/>
                <a:gd name="connsiteY348" fmla="*/ 288511 h 288512"/>
                <a:gd name="connsiteX349" fmla="*/ 241365 w 3746670"/>
                <a:gd name="connsiteY349" fmla="*/ 265651 h 288512"/>
                <a:gd name="connsiteX350" fmla="*/ 241365 w 3746670"/>
                <a:gd name="connsiteY350" fmla="*/ 22860 h 288512"/>
                <a:gd name="connsiteX351" fmla="*/ 264225 w 3746670"/>
                <a:gd name="connsiteY351" fmla="*/ 0 h 288512"/>
                <a:gd name="connsiteX352" fmla="*/ 183770 w 3746670"/>
                <a:gd name="connsiteY352" fmla="*/ 0 h 288512"/>
                <a:gd name="connsiteX353" fmla="*/ 206630 w 3746670"/>
                <a:gd name="connsiteY353" fmla="*/ 22860 h 288512"/>
                <a:gd name="connsiteX354" fmla="*/ 206629 w 3746670"/>
                <a:gd name="connsiteY354" fmla="*/ 265652 h 288512"/>
                <a:gd name="connsiteX355" fmla="*/ 183769 w 3746670"/>
                <a:gd name="connsiteY355" fmla="*/ 288512 h 288512"/>
                <a:gd name="connsiteX356" fmla="*/ 183770 w 3746670"/>
                <a:gd name="connsiteY356" fmla="*/ 288511 h 288512"/>
                <a:gd name="connsiteX357" fmla="*/ 160910 w 3746670"/>
                <a:gd name="connsiteY357" fmla="*/ 265651 h 288512"/>
                <a:gd name="connsiteX358" fmla="*/ 160910 w 3746670"/>
                <a:gd name="connsiteY358" fmla="*/ 22860 h 288512"/>
                <a:gd name="connsiteX359" fmla="*/ 183770 w 3746670"/>
                <a:gd name="connsiteY359" fmla="*/ 0 h 288512"/>
                <a:gd name="connsiteX360" fmla="*/ 103315 w 3746670"/>
                <a:gd name="connsiteY360" fmla="*/ 0 h 288512"/>
                <a:gd name="connsiteX361" fmla="*/ 126175 w 3746670"/>
                <a:gd name="connsiteY361" fmla="*/ 22860 h 288512"/>
                <a:gd name="connsiteX362" fmla="*/ 126174 w 3746670"/>
                <a:gd name="connsiteY362" fmla="*/ 265652 h 288512"/>
                <a:gd name="connsiteX363" fmla="*/ 103314 w 3746670"/>
                <a:gd name="connsiteY363" fmla="*/ 288512 h 288512"/>
                <a:gd name="connsiteX364" fmla="*/ 103315 w 3746670"/>
                <a:gd name="connsiteY364" fmla="*/ 288511 h 288512"/>
                <a:gd name="connsiteX365" fmla="*/ 80455 w 3746670"/>
                <a:gd name="connsiteY365" fmla="*/ 265651 h 288512"/>
                <a:gd name="connsiteX366" fmla="*/ 80455 w 3746670"/>
                <a:gd name="connsiteY366" fmla="*/ 22860 h 288512"/>
                <a:gd name="connsiteX367" fmla="*/ 103315 w 3746670"/>
                <a:gd name="connsiteY367" fmla="*/ 0 h 288512"/>
                <a:gd name="connsiteX368" fmla="*/ 22860 w 3746670"/>
                <a:gd name="connsiteY368" fmla="*/ 0 h 288512"/>
                <a:gd name="connsiteX369" fmla="*/ 45720 w 3746670"/>
                <a:gd name="connsiteY369" fmla="*/ 22860 h 288512"/>
                <a:gd name="connsiteX370" fmla="*/ 45719 w 3746670"/>
                <a:gd name="connsiteY370" fmla="*/ 265652 h 288512"/>
                <a:gd name="connsiteX371" fmla="*/ 22859 w 3746670"/>
                <a:gd name="connsiteY371" fmla="*/ 288512 h 288512"/>
                <a:gd name="connsiteX372" fmla="*/ 22860 w 3746670"/>
                <a:gd name="connsiteY372" fmla="*/ 288511 h 288512"/>
                <a:gd name="connsiteX373" fmla="*/ 0 w 3746670"/>
                <a:gd name="connsiteY373" fmla="*/ 265651 h 288512"/>
                <a:gd name="connsiteX374" fmla="*/ 0 w 3746670"/>
                <a:gd name="connsiteY374" fmla="*/ 22860 h 288512"/>
                <a:gd name="connsiteX375" fmla="*/ 22860 w 3746670"/>
                <a:gd name="connsiteY375" fmla="*/ 0 h 288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</a:cxnLst>
              <a:rect l="l" t="t" r="r" b="b"/>
              <a:pathLst>
                <a:path w="3746670" h="288512">
                  <a:moveTo>
                    <a:pt x="3723810" y="0"/>
                  </a:moveTo>
                  <a:cubicBezTo>
                    <a:pt x="3736435" y="0"/>
                    <a:pt x="3746670" y="10235"/>
                    <a:pt x="3746670" y="22860"/>
                  </a:cubicBezTo>
                  <a:cubicBezTo>
                    <a:pt x="3746670" y="103791"/>
                    <a:pt x="3746669" y="184721"/>
                    <a:pt x="3746669" y="265652"/>
                  </a:cubicBezTo>
                  <a:cubicBezTo>
                    <a:pt x="3746669" y="278277"/>
                    <a:pt x="3736434" y="288512"/>
                    <a:pt x="3723809" y="288512"/>
                  </a:cubicBezTo>
                  <a:lnTo>
                    <a:pt x="3723810" y="288511"/>
                  </a:lnTo>
                  <a:cubicBezTo>
                    <a:pt x="3711185" y="288511"/>
                    <a:pt x="3700950" y="278276"/>
                    <a:pt x="3700950" y="265651"/>
                  </a:cubicBezTo>
                  <a:lnTo>
                    <a:pt x="3700950" y="22860"/>
                  </a:lnTo>
                  <a:cubicBezTo>
                    <a:pt x="3700950" y="10235"/>
                    <a:pt x="3711185" y="0"/>
                    <a:pt x="3723810" y="0"/>
                  </a:cubicBezTo>
                  <a:close/>
                  <a:moveTo>
                    <a:pt x="3643333" y="0"/>
                  </a:moveTo>
                  <a:cubicBezTo>
                    <a:pt x="3655958" y="0"/>
                    <a:pt x="3666193" y="10235"/>
                    <a:pt x="3666193" y="22860"/>
                  </a:cubicBezTo>
                  <a:cubicBezTo>
                    <a:pt x="3666193" y="103791"/>
                    <a:pt x="3666192" y="184721"/>
                    <a:pt x="3666192" y="265652"/>
                  </a:cubicBezTo>
                  <a:cubicBezTo>
                    <a:pt x="3666192" y="278277"/>
                    <a:pt x="3655957" y="288512"/>
                    <a:pt x="3643332" y="288512"/>
                  </a:cubicBezTo>
                  <a:lnTo>
                    <a:pt x="3643333" y="288511"/>
                  </a:lnTo>
                  <a:cubicBezTo>
                    <a:pt x="3630708" y="288511"/>
                    <a:pt x="3620473" y="278276"/>
                    <a:pt x="3620473" y="265651"/>
                  </a:cubicBezTo>
                  <a:lnTo>
                    <a:pt x="3620473" y="22860"/>
                  </a:lnTo>
                  <a:cubicBezTo>
                    <a:pt x="3620473" y="10235"/>
                    <a:pt x="3630708" y="0"/>
                    <a:pt x="3643333" y="0"/>
                  </a:cubicBezTo>
                  <a:close/>
                  <a:moveTo>
                    <a:pt x="3562878" y="0"/>
                  </a:moveTo>
                  <a:cubicBezTo>
                    <a:pt x="3575503" y="0"/>
                    <a:pt x="3585738" y="10235"/>
                    <a:pt x="3585738" y="22860"/>
                  </a:cubicBezTo>
                  <a:cubicBezTo>
                    <a:pt x="3585738" y="103791"/>
                    <a:pt x="3585737" y="184721"/>
                    <a:pt x="3585737" y="265652"/>
                  </a:cubicBezTo>
                  <a:cubicBezTo>
                    <a:pt x="3585737" y="278277"/>
                    <a:pt x="3575502" y="288512"/>
                    <a:pt x="3562877" y="288512"/>
                  </a:cubicBezTo>
                  <a:lnTo>
                    <a:pt x="3562878" y="288511"/>
                  </a:lnTo>
                  <a:cubicBezTo>
                    <a:pt x="3550253" y="288511"/>
                    <a:pt x="3540018" y="278276"/>
                    <a:pt x="3540018" y="265651"/>
                  </a:cubicBezTo>
                  <a:lnTo>
                    <a:pt x="3540018" y="22860"/>
                  </a:lnTo>
                  <a:cubicBezTo>
                    <a:pt x="3540018" y="10235"/>
                    <a:pt x="3550253" y="0"/>
                    <a:pt x="3562878" y="0"/>
                  </a:cubicBezTo>
                  <a:close/>
                  <a:moveTo>
                    <a:pt x="3482423" y="0"/>
                  </a:moveTo>
                  <a:cubicBezTo>
                    <a:pt x="3495048" y="0"/>
                    <a:pt x="3505283" y="10235"/>
                    <a:pt x="3505283" y="22860"/>
                  </a:cubicBezTo>
                  <a:cubicBezTo>
                    <a:pt x="3505283" y="103791"/>
                    <a:pt x="3505282" y="184721"/>
                    <a:pt x="3505282" y="265652"/>
                  </a:cubicBezTo>
                  <a:cubicBezTo>
                    <a:pt x="3505282" y="278277"/>
                    <a:pt x="3495047" y="288512"/>
                    <a:pt x="3482422" y="288512"/>
                  </a:cubicBezTo>
                  <a:lnTo>
                    <a:pt x="3482423" y="288511"/>
                  </a:lnTo>
                  <a:cubicBezTo>
                    <a:pt x="3469798" y="288511"/>
                    <a:pt x="3459563" y="278276"/>
                    <a:pt x="3459563" y="265651"/>
                  </a:cubicBezTo>
                  <a:lnTo>
                    <a:pt x="3459563" y="22860"/>
                  </a:lnTo>
                  <a:cubicBezTo>
                    <a:pt x="3459563" y="10235"/>
                    <a:pt x="3469798" y="0"/>
                    <a:pt x="3482423" y="0"/>
                  </a:cubicBezTo>
                  <a:close/>
                  <a:moveTo>
                    <a:pt x="3401968" y="0"/>
                  </a:moveTo>
                  <a:cubicBezTo>
                    <a:pt x="3414593" y="0"/>
                    <a:pt x="3424828" y="10235"/>
                    <a:pt x="3424828" y="22860"/>
                  </a:cubicBezTo>
                  <a:cubicBezTo>
                    <a:pt x="3424828" y="103791"/>
                    <a:pt x="3424827" y="184721"/>
                    <a:pt x="3424827" y="265652"/>
                  </a:cubicBezTo>
                  <a:cubicBezTo>
                    <a:pt x="3424827" y="278277"/>
                    <a:pt x="3414592" y="288512"/>
                    <a:pt x="3401967" y="288512"/>
                  </a:cubicBezTo>
                  <a:lnTo>
                    <a:pt x="3401968" y="288511"/>
                  </a:lnTo>
                  <a:cubicBezTo>
                    <a:pt x="3389343" y="288511"/>
                    <a:pt x="3379108" y="278276"/>
                    <a:pt x="3379108" y="265651"/>
                  </a:cubicBezTo>
                  <a:lnTo>
                    <a:pt x="3379108" y="22860"/>
                  </a:lnTo>
                  <a:cubicBezTo>
                    <a:pt x="3379108" y="10235"/>
                    <a:pt x="3389343" y="0"/>
                    <a:pt x="3401968" y="0"/>
                  </a:cubicBezTo>
                  <a:close/>
                  <a:moveTo>
                    <a:pt x="3321513" y="0"/>
                  </a:moveTo>
                  <a:cubicBezTo>
                    <a:pt x="3334138" y="0"/>
                    <a:pt x="3344373" y="10235"/>
                    <a:pt x="3344373" y="22860"/>
                  </a:cubicBezTo>
                  <a:cubicBezTo>
                    <a:pt x="3344373" y="103791"/>
                    <a:pt x="3344372" y="184721"/>
                    <a:pt x="3344372" y="265652"/>
                  </a:cubicBezTo>
                  <a:cubicBezTo>
                    <a:pt x="3344372" y="278277"/>
                    <a:pt x="3334137" y="288512"/>
                    <a:pt x="3321512" y="288512"/>
                  </a:cubicBezTo>
                  <a:lnTo>
                    <a:pt x="3321513" y="288511"/>
                  </a:lnTo>
                  <a:cubicBezTo>
                    <a:pt x="3308888" y="288511"/>
                    <a:pt x="3298653" y="278276"/>
                    <a:pt x="3298653" y="265651"/>
                  </a:cubicBezTo>
                  <a:lnTo>
                    <a:pt x="3298653" y="22860"/>
                  </a:lnTo>
                  <a:cubicBezTo>
                    <a:pt x="3298653" y="10235"/>
                    <a:pt x="3308888" y="0"/>
                    <a:pt x="3321513" y="0"/>
                  </a:cubicBezTo>
                  <a:close/>
                  <a:moveTo>
                    <a:pt x="3241058" y="0"/>
                  </a:moveTo>
                  <a:cubicBezTo>
                    <a:pt x="3253683" y="0"/>
                    <a:pt x="3263918" y="10235"/>
                    <a:pt x="3263918" y="22860"/>
                  </a:cubicBezTo>
                  <a:cubicBezTo>
                    <a:pt x="3263918" y="103791"/>
                    <a:pt x="3263917" y="184721"/>
                    <a:pt x="3263917" y="265652"/>
                  </a:cubicBezTo>
                  <a:cubicBezTo>
                    <a:pt x="3263917" y="278277"/>
                    <a:pt x="3253682" y="288512"/>
                    <a:pt x="3241057" y="288512"/>
                  </a:cubicBezTo>
                  <a:lnTo>
                    <a:pt x="3241058" y="288511"/>
                  </a:lnTo>
                  <a:cubicBezTo>
                    <a:pt x="3228433" y="288511"/>
                    <a:pt x="3218198" y="278276"/>
                    <a:pt x="3218198" y="265651"/>
                  </a:cubicBezTo>
                  <a:lnTo>
                    <a:pt x="3218198" y="22860"/>
                  </a:lnTo>
                  <a:cubicBezTo>
                    <a:pt x="3218198" y="10235"/>
                    <a:pt x="3228433" y="0"/>
                    <a:pt x="3241058" y="0"/>
                  </a:cubicBezTo>
                  <a:close/>
                  <a:moveTo>
                    <a:pt x="3160603" y="0"/>
                  </a:moveTo>
                  <a:cubicBezTo>
                    <a:pt x="3173228" y="0"/>
                    <a:pt x="3183463" y="10235"/>
                    <a:pt x="3183463" y="22860"/>
                  </a:cubicBezTo>
                  <a:cubicBezTo>
                    <a:pt x="3183463" y="103791"/>
                    <a:pt x="3183462" y="184721"/>
                    <a:pt x="3183462" y="265652"/>
                  </a:cubicBezTo>
                  <a:cubicBezTo>
                    <a:pt x="3183462" y="278277"/>
                    <a:pt x="3173227" y="288512"/>
                    <a:pt x="3160602" y="288512"/>
                  </a:cubicBezTo>
                  <a:lnTo>
                    <a:pt x="3160603" y="288511"/>
                  </a:lnTo>
                  <a:cubicBezTo>
                    <a:pt x="3147978" y="288511"/>
                    <a:pt x="3137743" y="278276"/>
                    <a:pt x="3137743" y="265651"/>
                  </a:cubicBezTo>
                  <a:lnTo>
                    <a:pt x="3137743" y="22860"/>
                  </a:lnTo>
                  <a:cubicBezTo>
                    <a:pt x="3137743" y="10235"/>
                    <a:pt x="3147978" y="0"/>
                    <a:pt x="3160603" y="0"/>
                  </a:cubicBezTo>
                  <a:close/>
                  <a:moveTo>
                    <a:pt x="3080148" y="0"/>
                  </a:moveTo>
                  <a:cubicBezTo>
                    <a:pt x="3092773" y="0"/>
                    <a:pt x="3103008" y="10235"/>
                    <a:pt x="3103008" y="22860"/>
                  </a:cubicBezTo>
                  <a:cubicBezTo>
                    <a:pt x="3103008" y="103791"/>
                    <a:pt x="3103007" y="184721"/>
                    <a:pt x="3103007" y="265652"/>
                  </a:cubicBezTo>
                  <a:cubicBezTo>
                    <a:pt x="3103007" y="278277"/>
                    <a:pt x="3092772" y="288512"/>
                    <a:pt x="3080147" y="288512"/>
                  </a:cubicBezTo>
                  <a:lnTo>
                    <a:pt x="3080148" y="288511"/>
                  </a:lnTo>
                  <a:cubicBezTo>
                    <a:pt x="3067523" y="288511"/>
                    <a:pt x="3057288" y="278276"/>
                    <a:pt x="3057288" y="265651"/>
                  </a:cubicBezTo>
                  <a:lnTo>
                    <a:pt x="3057288" y="22860"/>
                  </a:lnTo>
                  <a:cubicBezTo>
                    <a:pt x="3057288" y="10235"/>
                    <a:pt x="3067523" y="0"/>
                    <a:pt x="3080148" y="0"/>
                  </a:cubicBezTo>
                  <a:close/>
                  <a:moveTo>
                    <a:pt x="2999693" y="0"/>
                  </a:moveTo>
                  <a:cubicBezTo>
                    <a:pt x="3012318" y="0"/>
                    <a:pt x="3022553" y="10235"/>
                    <a:pt x="3022553" y="22860"/>
                  </a:cubicBezTo>
                  <a:cubicBezTo>
                    <a:pt x="3022553" y="103791"/>
                    <a:pt x="3022552" y="184721"/>
                    <a:pt x="3022552" y="265652"/>
                  </a:cubicBezTo>
                  <a:cubicBezTo>
                    <a:pt x="3022552" y="278277"/>
                    <a:pt x="3012317" y="288512"/>
                    <a:pt x="2999692" y="288512"/>
                  </a:cubicBezTo>
                  <a:lnTo>
                    <a:pt x="2999693" y="288511"/>
                  </a:lnTo>
                  <a:cubicBezTo>
                    <a:pt x="2987068" y="288511"/>
                    <a:pt x="2976833" y="278276"/>
                    <a:pt x="2976833" y="265651"/>
                  </a:cubicBezTo>
                  <a:lnTo>
                    <a:pt x="2976833" y="22860"/>
                  </a:lnTo>
                  <a:cubicBezTo>
                    <a:pt x="2976833" y="10235"/>
                    <a:pt x="2987068" y="0"/>
                    <a:pt x="2999693" y="0"/>
                  </a:cubicBezTo>
                  <a:close/>
                  <a:moveTo>
                    <a:pt x="2919238" y="0"/>
                  </a:moveTo>
                  <a:cubicBezTo>
                    <a:pt x="2931863" y="0"/>
                    <a:pt x="2942098" y="10235"/>
                    <a:pt x="2942098" y="22860"/>
                  </a:cubicBezTo>
                  <a:cubicBezTo>
                    <a:pt x="2942098" y="103791"/>
                    <a:pt x="2942097" y="184721"/>
                    <a:pt x="2942097" y="265652"/>
                  </a:cubicBezTo>
                  <a:cubicBezTo>
                    <a:pt x="2942097" y="278277"/>
                    <a:pt x="2931862" y="288512"/>
                    <a:pt x="2919237" y="288512"/>
                  </a:cubicBezTo>
                  <a:lnTo>
                    <a:pt x="2919238" y="288511"/>
                  </a:lnTo>
                  <a:cubicBezTo>
                    <a:pt x="2906613" y="288511"/>
                    <a:pt x="2896378" y="278276"/>
                    <a:pt x="2896378" y="265651"/>
                  </a:cubicBezTo>
                  <a:lnTo>
                    <a:pt x="2896378" y="22860"/>
                  </a:lnTo>
                  <a:cubicBezTo>
                    <a:pt x="2896378" y="10235"/>
                    <a:pt x="2906613" y="0"/>
                    <a:pt x="2919238" y="0"/>
                  </a:cubicBezTo>
                  <a:close/>
                  <a:moveTo>
                    <a:pt x="2838783" y="0"/>
                  </a:moveTo>
                  <a:cubicBezTo>
                    <a:pt x="2851408" y="0"/>
                    <a:pt x="2861643" y="10235"/>
                    <a:pt x="2861643" y="22860"/>
                  </a:cubicBezTo>
                  <a:cubicBezTo>
                    <a:pt x="2861643" y="103791"/>
                    <a:pt x="2861642" y="184721"/>
                    <a:pt x="2861642" y="265652"/>
                  </a:cubicBezTo>
                  <a:cubicBezTo>
                    <a:pt x="2861642" y="278277"/>
                    <a:pt x="2851407" y="288512"/>
                    <a:pt x="2838782" y="288512"/>
                  </a:cubicBezTo>
                  <a:lnTo>
                    <a:pt x="2838783" y="288511"/>
                  </a:lnTo>
                  <a:cubicBezTo>
                    <a:pt x="2826158" y="288511"/>
                    <a:pt x="2815923" y="278276"/>
                    <a:pt x="2815923" y="265651"/>
                  </a:cubicBezTo>
                  <a:lnTo>
                    <a:pt x="2815923" y="22860"/>
                  </a:lnTo>
                  <a:cubicBezTo>
                    <a:pt x="2815923" y="10235"/>
                    <a:pt x="2826158" y="0"/>
                    <a:pt x="2838783" y="0"/>
                  </a:cubicBezTo>
                  <a:close/>
                  <a:moveTo>
                    <a:pt x="2758328" y="0"/>
                  </a:moveTo>
                  <a:cubicBezTo>
                    <a:pt x="2770953" y="0"/>
                    <a:pt x="2781188" y="10235"/>
                    <a:pt x="2781188" y="22860"/>
                  </a:cubicBezTo>
                  <a:cubicBezTo>
                    <a:pt x="2781188" y="103791"/>
                    <a:pt x="2781187" y="184721"/>
                    <a:pt x="2781187" y="265652"/>
                  </a:cubicBezTo>
                  <a:cubicBezTo>
                    <a:pt x="2781187" y="278277"/>
                    <a:pt x="2770952" y="288512"/>
                    <a:pt x="2758327" y="288512"/>
                  </a:cubicBezTo>
                  <a:lnTo>
                    <a:pt x="2758328" y="288511"/>
                  </a:lnTo>
                  <a:cubicBezTo>
                    <a:pt x="2745703" y="288511"/>
                    <a:pt x="2735468" y="278276"/>
                    <a:pt x="2735468" y="265651"/>
                  </a:cubicBezTo>
                  <a:lnTo>
                    <a:pt x="2735468" y="22860"/>
                  </a:lnTo>
                  <a:cubicBezTo>
                    <a:pt x="2735468" y="10235"/>
                    <a:pt x="2745703" y="0"/>
                    <a:pt x="2758328" y="0"/>
                  </a:cubicBezTo>
                  <a:close/>
                  <a:moveTo>
                    <a:pt x="2677873" y="0"/>
                  </a:moveTo>
                  <a:cubicBezTo>
                    <a:pt x="2690498" y="0"/>
                    <a:pt x="2700733" y="10235"/>
                    <a:pt x="2700733" y="22860"/>
                  </a:cubicBezTo>
                  <a:cubicBezTo>
                    <a:pt x="2700733" y="103791"/>
                    <a:pt x="2700732" y="184721"/>
                    <a:pt x="2700732" y="265652"/>
                  </a:cubicBezTo>
                  <a:cubicBezTo>
                    <a:pt x="2700732" y="278277"/>
                    <a:pt x="2690497" y="288512"/>
                    <a:pt x="2677872" y="288512"/>
                  </a:cubicBezTo>
                  <a:lnTo>
                    <a:pt x="2677873" y="288511"/>
                  </a:lnTo>
                  <a:cubicBezTo>
                    <a:pt x="2665248" y="288511"/>
                    <a:pt x="2655013" y="278276"/>
                    <a:pt x="2655013" y="265651"/>
                  </a:cubicBezTo>
                  <a:lnTo>
                    <a:pt x="2655013" y="22860"/>
                  </a:lnTo>
                  <a:cubicBezTo>
                    <a:pt x="2655013" y="10235"/>
                    <a:pt x="2665248" y="0"/>
                    <a:pt x="2677873" y="0"/>
                  </a:cubicBezTo>
                  <a:close/>
                  <a:moveTo>
                    <a:pt x="2597418" y="0"/>
                  </a:moveTo>
                  <a:cubicBezTo>
                    <a:pt x="2610043" y="0"/>
                    <a:pt x="2620278" y="10235"/>
                    <a:pt x="2620278" y="22860"/>
                  </a:cubicBezTo>
                  <a:cubicBezTo>
                    <a:pt x="2620278" y="103791"/>
                    <a:pt x="2620277" y="184721"/>
                    <a:pt x="2620277" y="265652"/>
                  </a:cubicBezTo>
                  <a:cubicBezTo>
                    <a:pt x="2620277" y="278277"/>
                    <a:pt x="2610042" y="288512"/>
                    <a:pt x="2597417" y="288512"/>
                  </a:cubicBezTo>
                  <a:lnTo>
                    <a:pt x="2597418" y="288511"/>
                  </a:lnTo>
                  <a:cubicBezTo>
                    <a:pt x="2584793" y="288511"/>
                    <a:pt x="2574558" y="278276"/>
                    <a:pt x="2574558" y="265651"/>
                  </a:cubicBezTo>
                  <a:lnTo>
                    <a:pt x="2574558" y="22860"/>
                  </a:lnTo>
                  <a:cubicBezTo>
                    <a:pt x="2574558" y="10235"/>
                    <a:pt x="2584793" y="0"/>
                    <a:pt x="2597418" y="0"/>
                  </a:cubicBezTo>
                  <a:close/>
                  <a:moveTo>
                    <a:pt x="2516963" y="0"/>
                  </a:moveTo>
                  <a:cubicBezTo>
                    <a:pt x="2529588" y="0"/>
                    <a:pt x="2539823" y="10235"/>
                    <a:pt x="2539823" y="22860"/>
                  </a:cubicBezTo>
                  <a:cubicBezTo>
                    <a:pt x="2539823" y="103791"/>
                    <a:pt x="2539822" y="184721"/>
                    <a:pt x="2539822" y="265652"/>
                  </a:cubicBezTo>
                  <a:cubicBezTo>
                    <a:pt x="2539822" y="278277"/>
                    <a:pt x="2529587" y="288512"/>
                    <a:pt x="2516962" y="288512"/>
                  </a:cubicBezTo>
                  <a:lnTo>
                    <a:pt x="2516963" y="288511"/>
                  </a:lnTo>
                  <a:cubicBezTo>
                    <a:pt x="2504338" y="288511"/>
                    <a:pt x="2494103" y="278276"/>
                    <a:pt x="2494103" y="265651"/>
                  </a:cubicBezTo>
                  <a:lnTo>
                    <a:pt x="2494103" y="22860"/>
                  </a:lnTo>
                  <a:cubicBezTo>
                    <a:pt x="2494103" y="10235"/>
                    <a:pt x="2504338" y="0"/>
                    <a:pt x="2516963" y="0"/>
                  </a:cubicBezTo>
                  <a:close/>
                  <a:moveTo>
                    <a:pt x="2436508" y="0"/>
                  </a:moveTo>
                  <a:cubicBezTo>
                    <a:pt x="2449133" y="0"/>
                    <a:pt x="2459368" y="10235"/>
                    <a:pt x="2459368" y="22860"/>
                  </a:cubicBezTo>
                  <a:cubicBezTo>
                    <a:pt x="2459368" y="103791"/>
                    <a:pt x="2459367" y="184721"/>
                    <a:pt x="2459367" y="265652"/>
                  </a:cubicBezTo>
                  <a:cubicBezTo>
                    <a:pt x="2459367" y="278277"/>
                    <a:pt x="2449132" y="288512"/>
                    <a:pt x="2436507" y="288512"/>
                  </a:cubicBezTo>
                  <a:lnTo>
                    <a:pt x="2436508" y="288511"/>
                  </a:lnTo>
                  <a:cubicBezTo>
                    <a:pt x="2423883" y="288511"/>
                    <a:pt x="2413648" y="278276"/>
                    <a:pt x="2413648" y="265651"/>
                  </a:cubicBezTo>
                  <a:lnTo>
                    <a:pt x="2413648" y="22860"/>
                  </a:lnTo>
                  <a:cubicBezTo>
                    <a:pt x="2413648" y="10235"/>
                    <a:pt x="2423883" y="0"/>
                    <a:pt x="2436508" y="0"/>
                  </a:cubicBezTo>
                  <a:close/>
                  <a:moveTo>
                    <a:pt x="2356053" y="0"/>
                  </a:moveTo>
                  <a:cubicBezTo>
                    <a:pt x="2368678" y="0"/>
                    <a:pt x="2378913" y="10235"/>
                    <a:pt x="2378913" y="22860"/>
                  </a:cubicBezTo>
                  <a:cubicBezTo>
                    <a:pt x="2378913" y="103791"/>
                    <a:pt x="2378912" y="184721"/>
                    <a:pt x="2378912" y="265652"/>
                  </a:cubicBezTo>
                  <a:cubicBezTo>
                    <a:pt x="2378912" y="278277"/>
                    <a:pt x="2368677" y="288512"/>
                    <a:pt x="2356052" y="288512"/>
                  </a:cubicBezTo>
                  <a:lnTo>
                    <a:pt x="2356053" y="288511"/>
                  </a:lnTo>
                  <a:cubicBezTo>
                    <a:pt x="2343428" y="288511"/>
                    <a:pt x="2333193" y="278276"/>
                    <a:pt x="2333193" y="265651"/>
                  </a:cubicBezTo>
                  <a:lnTo>
                    <a:pt x="2333193" y="22860"/>
                  </a:lnTo>
                  <a:cubicBezTo>
                    <a:pt x="2333193" y="10235"/>
                    <a:pt x="2343428" y="0"/>
                    <a:pt x="2356053" y="0"/>
                  </a:cubicBezTo>
                  <a:close/>
                  <a:moveTo>
                    <a:pt x="2275598" y="0"/>
                  </a:moveTo>
                  <a:cubicBezTo>
                    <a:pt x="2288223" y="0"/>
                    <a:pt x="2298458" y="10235"/>
                    <a:pt x="2298458" y="22860"/>
                  </a:cubicBezTo>
                  <a:cubicBezTo>
                    <a:pt x="2298458" y="103791"/>
                    <a:pt x="2298457" y="184721"/>
                    <a:pt x="2298457" y="265652"/>
                  </a:cubicBezTo>
                  <a:cubicBezTo>
                    <a:pt x="2298457" y="278277"/>
                    <a:pt x="2288222" y="288512"/>
                    <a:pt x="2275597" y="288512"/>
                  </a:cubicBezTo>
                  <a:lnTo>
                    <a:pt x="2275598" y="288511"/>
                  </a:lnTo>
                  <a:cubicBezTo>
                    <a:pt x="2262973" y="288511"/>
                    <a:pt x="2252738" y="278276"/>
                    <a:pt x="2252738" y="265651"/>
                  </a:cubicBezTo>
                  <a:lnTo>
                    <a:pt x="2252738" y="22860"/>
                  </a:lnTo>
                  <a:cubicBezTo>
                    <a:pt x="2252738" y="10235"/>
                    <a:pt x="2262973" y="0"/>
                    <a:pt x="2275598" y="0"/>
                  </a:cubicBezTo>
                  <a:close/>
                  <a:moveTo>
                    <a:pt x="2195143" y="0"/>
                  </a:moveTo>
                  <a:cubicBezTo>
                    <a:pt x="2207768" y="0"/>
                    <a:pt x="2218003" y="10235"/>
                    <a:pt x="2218003" y="22860"/>
                  </a:cubicBezTo>
                  <a:cubicBezTo>
                    <a:pt x="2218003" y="103791"/>
                    <a:pt x="2218002" y="184721"/>
                    <a:pt x="2218002" y="265652"/>
                  </a:cubicBezTo>
                  <a:cubicBezTo>
                    <a:pt x="2218002" y="278277"/>
                    <a:pt x="2207767" y="288512"/>
                    <a:pt x="2195142" y="288512"/>
                  </a:cubicBezTo>
                  <a:lnTo>
                    <a:pt x="2195143" y="288511"/>
                  </a:lnTo>
                  <a:cubicBezTo>
                    <a:pt x="2182518" y="288511"/>
                    <a:pt x="2172283" y="278276"/>
                    <a:pt x="2172283" y="265651"/>
                  </a:cubicBezTo>
                  <a:lnTo>
                    <a:pt x="2172283" y="22860"/>
                  </a:lnTo>
                  <a:cubicBezTo>
                    <a:pt x="2172283" y="10235"/>
                    <a:pt x="2182518" y="0"/>
                    <a:pt x="2195143" y="0"/>
                  </a:cubicBezTo>
                  <a:close/>
                  <a:moveTo>
                    <a:pt x="2114688" y="0"/>
                  </a:moveTo>
                  <a:cubicBezTo>
                    <a:pt x="2127313" y="0"/>
                    <a:pt x="2137548" y="10235"/>
                    <a:pt x="2137548" y="22860"/>
                  </a:cubicBezTo>
                  <a:cubicBezTo>
                    <a:pt x="2137548" y="103791"/>
                    <a:pt x="2137547" y="184721"/>
                    <a:pt x="2137547" y="265652"/>
                  </a:cubicBezTo>
                  <a:cubicBezTo>
                    <a:pt x="2137547" y="278277"/>
                    <a:pt x="2127312" y="288512"/>
                    <a:pt x="2114687" y="288512"/>
                  </a:cubicBezTo>
                  <a:lnTo>
                    <a:pt x="2114688" y="288511"/>
                  </a:lnTo>
                  <a:cubicBezTo>
                    <a:pt x="2102063" y="288511"/>
                    <a:pt x="2091828" y="278276"/>
                    <a:pt x="2091828" y="265651"/>
                  </a:cubicBezTo>
                  <a:lnTo>
                    <a:pt x="2091828" y="22860"/>
                  </a:lnTo>
                  <a:cubicBezTo>
                    <a:pt x="2091828" y="10235"/>
                    <a:pt x="2102063" y="0"/>
                    <a:pt x="2114688" y="0"/>
                  </a:cubicBezTo>
                  <a:close/>
                  <a:moveTo>
                    <a:pt x="2034233" y="0"/>
                  </a:moveTo>
                  <a:cubicBezTo>
                    <a:pt x="2046858" y="0"/>
                    <a:pt x="2057093" y="10235"/>
                    <a:pt x="2057093" y="22860"/>
                  </a:cubicBezTo>
                  <a:cubicBezTo>
                    <a:pt x="2057093" y="103791"/>
                    <a:pt x="2057092" y="184721"/>
                    <a:pt x="2057092" y="265652"/>
                  </a:cubicBezTo>
                  <a:cubicBezTo>
                    <a:pt x="2057092" y="278277"/>
                    <a:pt x="2046857" y="288512"/>
                    <a:pt x="2034232" y="288512"/>
                  </a:cubicBezTo>
                  <a:lnTo>
                    <a:pt x="2034233" y="288511"/>
                  </a:lnTo>
                  <a:cubicBezTo>
                    <a:pt x="2021608" y="288511"/>
                    <a:pt x="2011373" y="278276"/>
                    <a:pt x="2011373" y="265651"/>
                  </a:cubicBezTo>
                  <a:lnTo>
                    <a:pt x="2011373" y="22860"/>
                  </a:lnTo>
                  <a:cubicBezTo>
                    <a:pt x="2011373" y="10235"/>
                    <a:pt x="2021608" y="0"/>
                    <a:pt x="2034233" y="0"/>
                  </a:cubicBezTo>
                  <a:close/>
                  <a:moveTo>
                    <a:pt x="1953778" y="0"/>
                  </a:moveTo>
                  <a:cubicBezTo>
                    <a:pt x="1966403" y="0"/>
                    <a:pt x="1976638" y="10235"/>
                    <a:pt x="1976638" y="22860"/>
                  </a:cubicBezTo>
                  <a:cubicBezTo>
                    <a:pt x="1976638" y="103791"/>
                    <a:pt x="1976637" y="184721"/>
                    <a:pt x="1976637" y="265652"/>
                  </a:cubicBezTo>
                  <a:cubicBezTo>
                    <a:pt x="1976637" y="278277"/>
                    <a:pt x="1966402" y="288512"/>
                    <a:pt x="1953777" y="288512"/>
                  </a:cubicBezTo>
                  <a:lnTo>
                    <a:pt x="1953778" y="288511"/>
                  </a:lnTo>
                  <a:cubicBezTo>
                    <a:pt x="1941153" y="288511"/>
                    <a:pt x="1930918" y="278276"/>
                    <a:pt x="1930918" y="265651"/>
                  </a:cubicBezTo>
                  <a:lnTo>
                    <a:pt x="1930918" y="22860"/>
                  </a:lnTo>
                  <a:cubicBezTo>
                    <a:pt x="1930918" y="10235"/>
                    <a:pt x="1941153" y="0"/>
                    <a:pt x="1953778" y="0"/>
                  </a:cubicBezTo>
                  <a:close/>
                  <a:moveTo>
                    <a:pt x="1873323" y="0"/>
                  </a:moveTo>
                  <a:cubicBezTo>
                    <a:pt x="1885948" y="0"/>
                    <a:pt x="1896183" y="10235"/>
                    <a:pt x="1896183" y="22860"/>
                  </a:cubicBezTo>
                  <a:cubicBezTo>
                    <a:pt x="1896183" y="103791"/>
                    <a:pt x="1896182" y="184721"/>
                    <a:pt x="1896182" y="265652"/>
                  </a:cubicBezTo>
                  <a:cubicBezTo>
                    <a:pt x="1896182" y="278277"/>
                    <a:pt x="1885947" y="288512"/>
                    <a:pt x="1873322" y="288512"/>
                  </a:cubicBezTo>
                  <a:lnTo>
                    <a:pt x="1873323" y="288511"/>
                  </a:lnTo>
                  <a:cubicBezTo>
                    <a:pt x="1860698" y="288511"/>
                    <a:pt x="1850463" y="278276"/>
                    <a:pt x="1850463" y="265651"/>
                  </a:cubicBezTo>
                  <a:lnTo>
                    <a:pt x="1850463" y="22860"/>
                  </a:lnTo>
                  <a:cubicBezTo>
                    <a:pt x="1850463" y="10235"/>
                    <a:pt x="1860698" y="0"/>
                    <a:pt x="1873323" y="0"/>
                  </a:cubicBezTo>
                  <a:close/>
                  <a:moveTo>
                    <a:pt x="1792868" y="0"/>
                  </a:moveTo>
                  <a:cubicBezTo>
                    <a:pt x="1805493" y="0"/>
                    <a:pt x="1815728" y="10235"/>
                    <a:pt x="1815728" y="22860"/>
                  </a:cubicBezTo>
                  <a:cubicBezTo>
                    <a:pt x="1815728" y="103791"/>
                    <a:pt x="1815727" y="184721"/>
                    <a:pt x="1815727" y="265652"/>
                  </a:cubicBezTo>
                  <a:cubicBezTo>
                    <a:pt x="1815727" y="278277"/>
                    <a:pt x="1805492" y="288512"/>
                    <a:pt x="1792867" y="288512"/>
                  </a:cubicBezTo>
                  <a:lnTo>
                    <a:pt x="1792868" y="288511"/>
                  </a:lnTo>
                  <a:cubicBezTo>
                    <a:pt x="1780243" y="288511"/>
                    <a:pt x="1770008" y="278276"/>
                    <a:pt x="1770008" y="265651"/>
                  </a:cubicBezTo>
                  <a:lnTo>
                    <a:pt x="1770008" y="22860"/>
                  </a:lnTo>
                  <a:cubicBezTo>
                    <a:pt x="1770008" y="10235"/>
                    <a:pt x="1780243" y="0"/>
                    <a:pt x="1792868" y="0"/>
                  </a:cubicBezTo>
                  <a:close/>
                  <a:moveTo>
                    <a:pt x="1712413" y="0"/>
                  </a:moveTo>
                  <a:cubicBezTo>
                    <a:pt x="1725038" y="0"/>
                    <a:pt x="1735273" y="10235"/>
                    <a:pt x="1735273" y="22860"/>
                  </a:cubicBezTo>
                  <a:cubicBezTo>
                    <a:pt x="1735273" y="103791"/>
                    <a:pt x="1735272" y="184721"/>
                    <a:pt x="1735272" y="265652"/>
                  </a:cubicBezTo>
                  <a:cubicBezTo>
                    <a:pt x="1735272" y="278277"/>
                    <a:pt x="1725037" y="288512"/>
                    <a:pt x="1712412" y="288512"/>
                  </a:cubicBezTo>
                  <a:lnTo>
                    <a:pt x="1712413" y="288511"/>
                  </a:lnTo>
                  <a:cubicBezTo>
                    <a:pt x="1699788" y="288511"/>
                    <a:pt x="1689553" y="278276"/>
                    <a:pt x="1689553" y="265651"/>
                  </a:cubicBezTo>
                  <a:lnTo>
                    <a:pt x="1689553" y="22860"/>
                  </a:lnTo>
                  <a:cubicBezTo>
                    <a:pt x="1689553" y="10235"/>
                    <a:pt x="1699788" y="0"/>
                    <a:pt x="1712413" y="0"/>
                  </a:cubicBezTo>
                  <a:close/>
                  <a:moveTo>
                    <a:pt x="1631959" y="0"/>
                  </a:moveTo>
                  <a:cubicBezTo>
                    <a:pt x="1644583" y="0"/>
                    <a:pt x="1654818" y="10235"/>
                    <a:pt x="1654818" y="22860"/>
                  </a:cubicBezTo>
                  <a:cubicBezTo>
                    <a:pt x="1654818" y="103791"/>
                    <a:pt x="1654817" y="184721"/>
                    <a:pt x="1654817" y="265652"/>
                  </a:cubicBezTo>
                  <a:cubicBezTo>
                    <a:pt x="1654817" y="278277"/>
                    <a:pt x="1644582" y="288512"/>
                    <a:pt x="1631957" y="288512"/>
                  </a:cubicBezTo>
                  <a:lnTo>
                    <a:pt x="1631959" y="288511"/>
                  </a:lnTo>
                  <a:cubicBezTo>
                    <a:pt x="1619333" y="288511"/>
                    <a:pt x="1609098" y="278276"/>
                    <a:pt x="1609098" y="265651"/>
                  </a:cubicBezTo>
                  <a:lnTo>
                    <a:pt x="1609098" y="22860"/>
                  </a:lnTo>
                  <a:cubicBezTo>
                    <a:pt x="1609098" y="10235"/>
                    <a:pt x="1619333" y="0"/>
                    <a:pt x="1631959" y="0"/>
                  </a:cubicBezTo>
                  <a:close/>
                  <a:moveTo>
                    <a:pt x="1551503" y="0"/>
                  </a:moveTo>
                  <a:cubicBezTo>
                    <a:pt x="1564129" y="0"/>
                    <a:pt x="1574363" y="10235"/>
                    <a:pt x="1574363" y="22860"/>
                  </a:cubicBezTo>
                  <a:cubicBezTo>
                    <a:pt x="1574363" y="103791"/>
                    <a:pt x="1574362" y="184721"/>
                    <a:pt x="1574362" y="265652"/>
                  </a:cubicBezTo>
                  <a:cubicBezTo>
                    <a:pt x="1574362" y="278277"/>
                    <a:pt x="1564127" y="288512"/>
                    <a:pt x="1551502" y="288512"/>
                  </a:cubicBezTo>
                  <a:lnTo>
                    <a:pt x="1551503" y="288511"/>
                  </a:lnTo>
                  <a:cubicBezTo>
                    <a:pt x="1538878" y="288511"/>
                    <a:pt x="1528644" y="278276"/>
                    <a:pt x="1528644" y="265651"/>
                  </a:cubicBezTo>
                  <a:lnTo>
                    <a:pt x="1528644" y="22860"/>
                  </a:lnTo>
                  <a:cubicBezTo>
                    <a:pt x="1528644" y="10235"/>
                    <a:pt x="1538878" y="0"/>
                    <a:pt x="1551503" y="0"/>
                  </a:cubicBezTo>
                  <a:close/>
                  <a:moveTo>
                    <a:pt x="1471048" y="0"/>
                  </a:moveTo>
                  <a:cubicBezTo>
                    <a:pt x="1483673" y="0"/>
                    <a:pt x="1493908" y="10235"/>
                    <a:pt x="1493908" y="22860"/>
                  </a:cubicBezTo>
                  <a:cubicBezTo>
                    <a:pt x="1493908" y="103791"/>
                    <a:pt x="1493907" y="184721"/>
                    <a:pt x="1493907" y="265652"/>
                  </a:cubicBezTo>
                  <a:cubicBezTo>
                    <a:pt x="1493907" y="278277"/>
                    <a:pt x="1483672" y="288512"/>
                    <a:pt x="1471047" y="288512"/>
                  </a:cubicBezTo>
                  <a:lnTo>
                    <a:pt x="1471048" y="288511"/>
                  </a:lnTo>
                  <a:cubicBezTo>
                    <a:pt x="1458424" y="288511"/>
                    <a:pt x="1448188" y="278276"/>
                    <a:pt x="1448188" y="265651"/>
                  </a:cubicBezTo>
                  <a:lnTo>
                    <a:pt x="1448188" y="22860"/>
                  </a:lnTo>
                  <a:cubicBezTo>
                    <a:pt x="1448188" y="10235"/>
                    <a:pt x="1458424" y="0"/>
                    <a:pt x="1471048" y="0"/>
                  </a:cubicBezTo>
                  <a:close/>
                  <a:moveTo>
                    <a:pt x="1390593" y="0"/>
                  </a:moveTo>
                  <a:cubicBezTo>
                    <a:pt x="1403218" y="0"/>
                    <a:pt x="1413453" y="10235"/>
                    <a:pt x="1413453" y="22860"/>
                  </a:cubicBezTo>
                  <a:cubicBezTo>
                    <a:pt x="1413453" y="103791"/>
                    <a:pt x="1413453" y="184721"/>
                    <a:pt x="1413453" y="265652"/>
                  </a:cubicBezTo>
                  <a:cubicBezTo>
                    <a:pt x="1413453" y="278277"/>
                    <a:pt x="1403217" y="288512"/>
                    <a:pt x="1390592" y="288512"/>
                  </a:cubicBezTo>
                  <a:lnTo>
                    <a:pt x="1390593" y="288511"/>
                  </a:lnTo>
                  <a:cubicBezTo>
                    <a:pt x="1377969" y="288511"/>
                    <a:pt x="1367734" y="278276"/>
                    <a:pt x="1367734" y="265651"/>
                  </a:cubicBezTo>
                  <a:lnTo>
                    <a:pt x="1367734" y="22860"/>
                  </a:lnTo>
                  <a:cubicBezTo>
                    <a:pt x="1367734" y="10235"/>
                    <a:pt x="1377969" y="0"/>
                    <a:pt x="1390593" y="0"/>
                  </a:cubicBezTo>
                  <a:close/>
                  <a:moveTo>
                    <a:pt x="1310138" y="0"/>
                  </a:moveTo>
                  <a:cubicBezTo>
                    <a:pt x="1322763" y="0"/>
                    <a:pt x="1332999" y="10235"/>
                    <a:pt x="1332999" y="22860"/>
                  </a:cubicBezTo>
                  <a:cubicBezTo>
                    <a:pt x="1332999" y="103791"/>
                    <a:pt x="1332997" y="184721"/>
                    <a:pt x="1332997" y="265652"/>
                  </a:cubicBezTo>
                  <a:cubicBezTo>
                    <a:pt x="1332997" y="278277"/>
                    <a:pt x="1322762" y="288512"/>
                    <a:pt x="1310137" y="288512"/>
                  </a:cubicBezTo>
                  <a:lnTo>
                    <a:pt x="1310138" y="288511"/>
                  </a:lnTo>
                  <a:cubicBezTo>
                    <a:pt x="1297513" y="288511"/>
                    <a:pt x="1287279" y="278276"/>
                    <a:pt x="1287279" y="265651"/>
                  </a:cubicBezTo>
                  <a:lnTo>
                    <a:pt x="1287279" y="22860"/>
                  </a:lnTo>
                  <a:cubicBezTo>
                    <a:pt x="1287279" y="10235"/>
                    <a:pt x="1297513" y="0"/>
                    <a:pt x="1310138" y="0"/>
                  </a:cubicBezTo>
                  <a:close/>
                  <a:moveTo>
                    <a:pt x="1229683" y="0"/>
                  </a:moveTo>
                  <a:cubicBezTo>
                    <a:pt x="1242308" y="0"/>
                    <a:pt x="1252543" y="10235"/>
                    <a:pt x="1252543" y="22860"/>
                  </a:cubicBezTo>
                  <a:cubicBezTo>
                    <a:pt x="1252543" y="103791"/>
                    <a:pt x="1252542" y="184721"/>
                    <a:pt x="1252542" y="265652"/>
                  </a:cubicBezTo>
                  <a:cubicBezTo>
                    <a:pt x="1252542" y="278277"/>
                    <a:pt x="1242307" y="288512"/>
                    <a:pt x="1229682" y="288512"/>
                  </a:cubicBezTo>
                  <a:lnTo>
                    <a:pt x="1229683" y="288511"/>
                  </a:lnTo>
                  <a:cubicBezTo>
                    <a:pt x="1217058" y="288511"/>
                    <a:pt x="1206823" y="278276"/>
                    <a:pt x="1206823" y="265651"/>
                  </a:cubicBezTo>
                  <a:lnTo>
                    <a:pt x="1206823" y="22860"/>
                  </a:lnTo>
                  <a:cubicBezTo>
                    <a:pt x="1206823" y="10235"/>
                    <a:pt x="1217058" y="0"/>
                    <a:pt x="1229683" y="0"/>
                  </a:cubicBezTo>
                  <a:close/>
                  <a:moveTo>
                    <a:pt x="1149228" y="0"/>
                  </a:moveTo>
                  <a:cubicBezTo>
                    <a:pt x="1161853" y="0"/>
                    <a:pt x="1172088" y="10235"/>
                    <a:pt x="1172088" y="22860"/>
                  </a:cubicBezTo>
                  <a:cubicBezTo>
                    <a:pt x="1172088" y="103791"/>
                    <a:pt x="1172087" y="184721"/>
                    <a:pt x="1172087" y="265652"/>
                  </a:cubicBezTo>
                  <a:cubicBezTo>
                    <a:pt x="1172087" y="278277"/>
                    <a:pt x="1161852" y="288512"/>
                    <a:pt x="1149227" y="288512"/>
                  </a:cubicBezTo>
                  <a:lnTo>
                    <a:pt x="1149228" y="288511"/>
                  </a:lnTo>
                  <a:cubicBezTo>
                    <a:pt x="1136604" y="288511"/>
                    <a:pt x="1126368" y="278276"/>
                    <a:pt x="1126368" y="265651"/>
                  </a:cubicBezTo>
                  <a:lnTo>
                    <a:pt x="1126368" y="22860"/>
                  </a:lnTo>
                  <a:cubicBezTo>
                    <a:pt x="1126368" y="10235"/>
                    <a:pt x="1136604" y="0"/>
                    <a:pt x="1149228" y="0"/>
                  </a:cubicBezTo>
                  <a:close/>
                  <a:moveTo>
                    <a:pt x="1068773" y="0"/>
                  </a:moveTo>
                  <a:cubicBezTo>
                    <a:pt x="1081398" y="0"/>
                    <a:pt x="1091634" y="10235"/>
                    <a:pt x="1091634" y="22860"/>
                  </a:cubicBezTo>
                  <a:cubicBezTo>
                    <a:pt x="1091634" y="103791"/>
                    <a:pt x="1091632" y="184721"/>
                    <a:pt x="1091632" y="265652"/>
                  </a:cubicBezTo>
                  <a:cubicBezTo>
                    <a:pt x="1091632" y="278277"/>
                    <a:pt x="1081397" y="288512"/>
                    <a:pt x="1068773" y="288512"/>
                  </a:cubicBezTo>
                  <a:lnTo>
                    <a:pt x="1068773" y="288511"/>
                  </a:lnTo>
                  <a:cubicBezTo>
                    <a:pt x="1056148" y="288511"/>
                    <a:pt x="1045913" y="278276"/>
                    <a:pt x="1045913" y="265651"/>
                  </a:cubicBezTo>
                  <a:lnTo>
                    <a:pt x="1045913" y="22860"/>
                  </a:lnTo>
                  <a:cubicBezTo>
                    <a:pt x="1045913" y="10235"/>
                    <a:pt x="1056148" y="0"/>
                    <a:pt x="1068773" y="0"/>
                  </a:cubicBezTo>
                  <a:close/>
                  <a:moveTo>
                    <a:pt x="988319" y="0"/>
                  </a:moveTo>
                  <a:cubicBezTo>
                    <a:pt x="1000943" y="0"/>
                    <a:pt x="1011178" y="10235"/>
                    <a:pt x="1011178" y="22860"/>
                  </a:cubicBezTo>
                  <a:cubicBezTo>
                    <a:pt x="1011178" y="103791"/>
                    <a:pt x="1011177" y="184721"/>
                    <a:pt x="1011177" y="265652"/>
                  </a:cubicBezTo>
                  <a:cubicBezTo>
                    <a:pt x="1011177" y="278277"/>
                    <a:pt x="1000942" y="288512"/>
                    <a:pt x="988317" y="288512"/>
                  </a:cubicBezTo>
                  <a:lnTo>
                    <a:pt x="988319" y="288511"/>
                  </a:lnTo>
                  <a:cubicBezTo>
                    <a:pt x="975694" y="288511"/>
                    <a:pt x="965458" y="278276"/>
                    <a:pt x="965458" y="265651"/>
                  </a:cubicBezTo>
                  <a:lnTo>
                    <a:pt x="965458" y="22860"/>
                  </a:lnTo>
                  <a:cubicBezTo>
                    <a:pt x="965458" y="10235"/>
                    <a:pt x="975694" y="0"/>
                    <a:pt x="988319" y="0"/>
                  </a:cubicBezTo>
                  <a:close/>
                  <a:moveTo>
                    <a:pt x="907864" y="0"/>
                  </a:moveTo>
                  <a:cubicBezTo>
                    <a:pt x="920488" y="0"/>
                    <a:pt x="930723" y="10235"/>
                    <a:pt x="930723" y="22860"/>
                  </a:cubicBezTo>
                  <a:cubicBezTo>
                    <a:pt x="930723" y="103791"/>
                    <a:pt x="930722" y="184721"/>
                    <a:pt x="930722" y="265652"/>
                  </a:cubicBezTo>
                  <a:cubicBezTo>
                    <a:pt x="930722" y="278277"/>
                    <a:pt x="920487" y="288512"/>
                    <a:pt x="907862" y="288512"/>
                  </a:cubicBezTo>
                  <a:lnTo>
                    <a:pt x="907864" y="288511"/>
                  </a:lnTo>
                  <a:cubicBezTo>
                    <a:pt x="895238" y="288511"/>
                    <a:pt x="885003" y="278276"/>
                    <a:pt x="885003" y="265651"/>
                  </a:cubicBezTo>
                  <a:lnTo>
                    <a:pt x="885003" y="22860"/>
                  </a:lnTo>
                  <a:cubicBezTo>
                    <a:pt x="885003" y="10235"/>
                    <a:pt x="895238" y="0"/>
                    <a:pt x="907864" y="0"/>
                  </a:cubicBezTo>
                  <a:close/>
                  <a:moveTo>
                    <a:pt x="827408" y="0"/>
                  </a:moveTo>
                  <a:cubicBezTo>
                    <a:pt x="840033" y="0"/>
                    <a:pt x="850268" y="10235"/>
                    <a:pt x="850268" y="22860"/>
                  </a:cubicBezTo>
                  <a:cubicBezTo>
                    <a:pt x="850268" y="103791"/>
                    <a:pt x="850267" y="184721"/>
                    <a:pt x="850267" y="265652"/>
                  </a:cubicBezTo>
                  <a:cubicBezTo>
                    <a:pt x="850267" y="278277"/>
                    <a:pt x="840032" y="288512"/>
                    <a:pt x="827407" y="288512"/>
                  </a:cubicBezTo>
                  <a:lnTo>
                    <a:pt x="827408" y="288511"/>
                  </a:lnTo>
                  <a:cubicBezTo>
                    <a:pt x="814783" y="288511"/>
                    <a:pt x="804548" y="278276"/>
                    <a:pt x="804548" y="265651"/>
                  </a:cubicBezTo>
                  <a:lnTo>
                    <a:pt x="804548" y="22860"/>
                  </a:lnTo>
                  <a:cubicBezTo>
                    <a:pt x="804548" y="10235"/>
                    <a:pt x="814783" y="0"/>
                    <a:pt x="827408" y="0"/>
                  </a:cubicBezTo>
                  <a:close/>
                  <a:moveTo>
                    <a:pt x="746953" y="0"/>
                  </a:moveTo>
                  <a:cubicBezTo>
                    <a:pt x="759578" y="0"/>
                    <a:pt x="769813" y="10235"/>
                    <a:pt x="769813" y="22860"/>
                  </a:cubicBezTo>
                  <a:cubicBezTo>
                    <a:pt x="769813" y="103791"/>
                    <a:pt x="769812" y="184721"/>
                    <a:pt x="769812" y="265652"/>
                  </a:cubicBezTo>
                  <a:cubicBezTo>
                    <a:pt x="769812" y="278277"/>
                    <a:pt x="759577" y="288512"/>
                    <a:pt x="746952" y="288512"/>
                  </a:cubicBezTo>
                  <a:lnTo>
                    <a:pt x="746953" y="288511"/>
                  </a:lnTo>
                  <a:cubicBezTo>
                    <a:pt x="734328" y="288511"/>
                    <a:pt x="724093" y="278276"/>
                    <a:pt x="724093" y="265651"/>
                  </a:cubicBezTo>
                  <a:lnTo>
                    <a:pt x="724093" y="22860"/>
                  </a:lnTo>
                  <a:cubicBezTo>
                    <a:pt x="724093" y="10235"/>
                    <a:pt x="734328" y="0"/>
                    <a:pt x="746953" y="0"/>
                  </a:cubicBezTo>
                  <a:close/>
                  <a:moveTo>
                    <a:pt x="666498" y="0"/>
                  </a:moveTo>
                  <a:cubicBezTo>
                    <a:pt x="679123" y="0"/>
                    <a:pt x="689358" y="10235"/>
                    <a:pt x="689358" y="22860"/>
                  </a:cubicBezTo>
                  <a:cubicBezTo>
                    <a:pt x="689358" y="103791"/>
                    <a:pt x="689357" y="184721"/>
                    <a:pt x="689357" y="265652"/>
                  </a:cubicBezTo>
                  <a:cubicBezTo>
                    <a:pt x="689357" y="278277"/>
                    <a:pt x="679122" y="288512"/>
                    <a:pt x="666497" y="288512"/>
                  </a:cubicBezTo>
                  <a:lnTo>
                    <a:pt x="666498" y="288511"/>
                  </a:lnTo>
                  <a:cubicBezTo>
                    <a:pt x="653873" y="288511"/>
                    <a:pt x="643638" y="278276"/>
                    <a:pt x="643638" y="265651"/>
                  </a:cubicBezTo>
                  <a:lnTo>
                    <a:pt x="643638" y="22860"/>
                  </a:lnTo>
                  <a:cubicBezTo>
                    <a:pt x="643638" y="10235"/>
                    <a:pt x="653873" y="0"/>
                    <a:pt x="666498" y="0"/>
                  </a:cubicBezTo>
                  <a:close/>
                  <a:moveTo>
                    <a:pt x="586045" y="0"/>
                  </a:moveTo>
                  <a:cubicBezTo>
                    <a:pt x="598670" y="0"/>
                    <a:pt x="608905" y="10235"/>
                    <a:pt x="608905" y="22860"/>
                  </a:cubicBezTo>
                  <a:cubicBezTo>
                    <a:pt x="608905" y="103791"/>
                    <a:pt x="608904" y="184721"/>
                    <a:pt x="608904" y="265652"/>
                  </a:cubicBezTo>
                  <a:cubicBezTo>
                    <a:pt x="608904" y="278277"/>
                    <a:pt x="598669" y="288512"/>
                    <a:pt x="586044" y="288512"/>
                  </a:cubicBezTo>
                  <a:lnTo>
                    <a:pt x="586045" y="288511"/>
                  </a:lnTo>
                  <a:cubicBezTo>
                    <a:pt x="573420" y="288511"/>
                    <a:pt x="563185" y="278276"/>
                    <a:pt x="563185" y="265651"/>
                  </a:cubicBezTo>
                  <a:lnTo>
                    <a:pt x="563185" y="22860"/>
                  </a:lnTo>
                  <a:cubicBezTo>
                    <a:pt x="563185" y="10235"/>
                    <a:pt x="573420" y="0"/>
                    <a:pt x="586045" y="0"/>
                  </a:cubicBezTo>
                  <a:close/>
                  <a:moveTo>
                    <a:pt x="505590" y="0"/>
                  </a:moveTo>
                  <a:cubicBezTo>
                    <a:pt x="518215" y="0"/>
                    <a:pt x="528450" y="10235"/>
                    <a:pt x="528450" y="22860"/>
                  </a:cubicBezTo>
                  <a:cubicBezTo>
                    <a:pt x="528450" y="103791"/>
                    <a:pt x="528449" y="184721"/>
                    <a:pt x="528449" y="265652"/>
                  </a:cubicBezTo>
                  <a:cubicBezTo>
                    <a:pt x="528449" y="278277"/>
                    <a:pt x="518214" y="288512"/>
                    <a:pt x="505589" y="288512"/>
                  </a:cubicBezTo>
                  <a:lnTo>
                    <a:pt x="505590" y="288511"/>
                  </a:lnTo>
                  <a:cubicBezTo>
                    <a:pt x="492965" y="288511"/>
                    <a:pt x="482730" y="278276"/>
                    <a:pt x="482730" y="265651"/>
                  </a:cubicBezTo>
                  <a:lnTo>
                    <a:pt x="482730" y="22860"/>
                  </a:lnTo>
                  <a:cubicBezTo>
                    <a:pt x="482730" y="10235"/>
                    <a:pt x="492965" y="0"/>
                    <a:pt x="505590" y="0"/>
                  </a:cubicBezTo>
                  <a:close/>
                  <a:moveTo>
                    <a:pt x="425135" y="0"/>
                  </a:moveTo>
                  <a:cubicBezTo>
                    <a:pt x="437760" y="0"/>
                    <a:pt x="447995" y="10235"/>
                    <a:pt x="447995" y="22860"/>
                  </a:cubicBezTo>
                  <a:cubicBezTo>
                    <a:pt x="447995" y="103791"/>
                    <a:pt x="447994" y="184721"/>
                    <a:pt x="447994" y="265652"/>
                  </a:cubicBezTo>
                  <a:cubicBezTo>
                    <a:pt x="447994" y="278277"/>
                    <a:pt x="437759" y="288512"/>
                    <a:pt x="425134" y="288512"/>
                  </a:cubicBezTo>
                  <a:lnTo>
                    <a:pt x="425135" y="288511"/>
                  </a:lnTo>
                  <a:cubicBezTo>
                    <a:pt x="412510" y="288511"/>
                    <a:pt x="402275" y="278276"/>
                    <a:pt x="402275" y="265651"/>
                  </a:cubicBezTo>
                  <a:lnTo>
                    <a:pt x="402275" y="22860"/>
                  </a:lnTo>
                  <a:cubicBezTo>
                    <a:pt x="402275" y="10235"/>
                    <a:pt x="412510" y="0"/>
                    <a:pt x="425135" y="0"/>
                  </a:cubicBezTo>
                  <a:close/>
                  <a:moveTo>
                    <a:pt x="344680" y="0"/>
                  </a:moveTo>
                  <a:cubicBezTo>
                    <a:pt x="357305" y="0"/>
                    <a:pt x="367540" y="10235"/>
                    <a:pt x="367540" y="22860"/>
                  </a:cubicBezTo>
                  <a:cubicBezTo>
                    <a:pt x="367540" y="103791"/>
                    <a:pt x="367539" y="184721"/>
                    <a:pt x="367539" y="265652"/>
                  </a:cubicBezTo>
                  <a:cubicBezTo>
                    <a:pt x="367539" y="278277"/>
                    <a:pt x="357304" y="288512"/>
                    <a:pt x="344679" y="288512"/>
                  </a:cubicBezTo>
                  <a:lnTo>
                    <a:pt x="344680" y="288511"/>
                  </a:lnTo>
                  <a:cubicBezTo>
                    <a:pt x="332055" y="288511"/>
                    <a:pt x="321820" y="278276"/>
                    <a:pt x="321820" y="265651"/>
                  </a:cubicBezTo>
                  <a:lnTo>
                    <a:pt x="321820" y="22860"/>
                  </a:lnTo>
                  <a:cubicBezTo>
                    <a:pt x="321820" y="10235"/>
                    <a:pt x="332055" y="0"/>
                    <a:pt x="344680" y="0"/>
                  </a:cubicBezTo>
                  <a:close/>
                  <a:moveTo>
                    <a:pt x="264225" y="0"/>
                  </a:moveTo>
                  <a:cubicBezTo>
                    <a:pt x="276850" y="0"/>
                    <a:pt x="287085" y="10235"/>
                    <a:pt x="287085" y="22860"/>
                  </a:cubicBezTo>
                  <a:cubicBezTo>
                    <a:pt x="287085" y="103791"/>
                    <a:pt x="287084" y="184721"/>
                    <a:pt x="287084" y="265652"/>
                  </a:cubicBezTo>
                  <a:cubicBezTo>
                    <a:pt x="287084" y="278277"/>
                    <a:pt x="276849" y="288512"/>
                    <a:pt x="264224" y="288512"/>
                  </a:cubicBezTo>
                  <a:lnTo>
                    <a:pt x="264225" y="288511"/>
                  </a:lnTo>
                  <a:cubicBezTo>
                    <a:pt x="251600" y="288511"/>
                    <a:pt x="241365" y="278276"/>
                    <a:pt x="241365" y="265651"/>
                  </a:cubicBezTo>
                  <a:lnTo>
                    <a:pt x="241365" y="22860"/>
                  </a:lnTo>
                  <a:cubicBezTo>
                    <a:pt x="241365" y="10235"/>
                    <a:pt x="251600" y="0"/>
                    <a:pt x="264225" y="0"/>
                  </a:cubicBezTo>
                  <a:close/>
                  <a:moveTo>
                    <a:pt x="183770" y="0"/>
                  </a:moveTo>
                  <a:cubicBezTo>
                    <a:pt x="196395" y="0"/>
                    <a:pt x="206630" y="10235"/>
                    <a:pt x="206630" y="22860"/>
                  </a:cubicBezTo>
                  <a:cubicBezTo>
                    <a:pt x="206630" y="103791"/>
                    <a:pt x="206629" y="184721"/>
                    <a:pt x="206629" y="265652"/>
                  </a:cubicBezTo>
                  <a:cubicBezTo>
                    <a:pt x="206629" y="278277"/>
                    <a:pt x="196394" y="288512"/>
                    <a:pt x="183769" y="288512"/>
                  </a:cubicBezTo>
                  <a:lnTo>
                    <a:pt x="183770" y="288511"/>
                  </a:lnTo>
                  <a:cubicBezTo>
                    <a:pt x="171145" y="288511"/>
                    <a:pt x="160910" y="278276"/>
                    <a:pt x="160910" y="265651"/>
                  </a:cubicBezTo>
                  <a:lnTo>
                    <a:pt x="160910" y="22860"/>
                  </a:lnTo>
                  <a:cubicBezTo>
                    <a:pt x="160910" y="10235"/>
                    <a:pt x="171145" y="0"/>
                    <a:pt x="183770" y="0"/>
                  </a:cubicBezTo>
                  <a:close/>
                  <a:moveTo>
                    <a:pt x="103315" y="0"/>
                  </a:moveTo>
                  <a:cubicBezTo>
                    <a:pt x="115940" y="0"/>
                    <a:pt x="126175" y="10235"/>
                    <a:pt x="126175" y="22860"/>
                  </a:cubicBezTo>
                  <a:cubicBezTo>
                    <a:pt x="126175" y="103791"/>
                    <a:pt x="126174" y="184721"/>
                    <a:pt x="126174" y="265652"/>
                  </a:cubicBezTo>
                  <a:cubicBezTo>
                    <a:pt x="126174" y="278277"/>
                    <a:pt x="115939" y="288512"/>
                    <a:pt x="103314" y="288512"/>
                  </a:cubicBezTo>
                  <a:lnTo>
                    <a:pt x="103315" y="288511"/>
                  </a:lnTo>
                  <a:cubicBezTo>
                    <a:pt x="90690" y="288511"/>
                    <a:pt x="80455" y="278276"/>
                    <a:pt x="80455" y="265651"/>
                  </a:cubicBezTo>
                  <a:lnTo>
                    <a:pt x="80455" y="22860"/>
                  </a:lnTo>
                  <a:cubicBezTo>
                    <a:pt x="80455" y="10235"/>
                    <a:pt x="90690" y="0"/>
                    <a:pt x="103315" y="0"/>
                  </a:cubicBezTo>
                  <a:close/>
                  <a:moveTo>
                    <a:pt x="22860" y="0"/>
                  </a:moveTo>
                  <a:cubicBezTo>
                    <a:pt x="35485" y="0"/>
                    <a:pt x="45720" y="10235"/>
                    <a:pt x="45720" y="22860"/>
                  </a:cubicBezTo>
                  <a:cubicBezTo>
                    <a:pt x="45720" y="103791"/>
                    <a:pt x="45719" y="184721"/>
                    <a:pt x="45719" y="265652"/>
                  </a:cubicBezTo>
                  <a:cubicBezTo>
                    <a:pt x="45719" y="278277"/>
                    <a:pt x="35484" y="288512"/>
                    <a:pt x="22859" y="288512"/>
                  </a:cubicBezTo>
                  <a:lnTo>
                    <a:pt x="22860" y="288511"/>
                  </a:lnTo>
                  <a:cubicBezTo>
                    <a:pt x="10235" y="288511"/>
                    <a:pt x="0" y="278276"/>
                    <a:pt x="0" y="265651"/>
                  </a:cubicBezTo>
                  <a:lnTo>
                    <a:pt x="0" y="22860"/>
                  </a:lnTo>
                  <a:cubicBezTo>
                    <a:pt x="0" y="10235"/>
                    <a:pt x="10235" y="0"/>
                    <a:pt x="2286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120C01C1-A2E4-77F0-B1C3-CF05885AFC28}"/>
              </a:ext>
            </a:extLst>
          </p:cNvPr>
          <p:cNvGrpSpPr/>
          <p:nvPr/>
        </p:nvGrpSpPr>
        <p:grpSpPr>
          <a:xfrm>
            <a:off x="413232" y="4310183"/>
            <a:ext cx="2235184" cy="660024"/>
            <a:chOff x="361156" y="5811679"/>
            <a:chExt cx="2235184" cy="660024"/>
          </a:xfrm>
        </p:grpSpPr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BC04124-2D4C-85A4-6638-7F4F39AF3192}"/>
                </a:ext>
              </a:extLst>
            </p:cNvPr>
            <p:cNvSpPr/>
            <p:nvPr/>
          </p:nvSpPr>
          <p:spPr>
            <a:xfrm>
              <a:off x="361156" y="5811679"/>
              <a:ext cx="2235184" cy="660024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FC9D5C6B-74C7-ACD4-96AD-4FA6EBCDDAAC}"/>
                </a:ext>
              </a:extLst>
            </p:cNvPr>
            <p:cNvSpPr/>
            <p:nvPr/>
          </p:nvSpPr>
          <p:spPr>
            <a:xfrm>
              <a:off x="422337" y="5854723"/>
              <a:ext cx="2116076" cy="579888"/>
            </a:xfrm>
            <a:custGeom>
              <a:avLst/>
              <a:gdLst>
                <a:gd name="connsiteX0" fmla="*/ 3723810 w 3746670"/>
                <a:gd name="connsiteY0" fmla="*/ 0 h 579888"/>
                <a:gd name="connsiteX1" fmla="*/ 3746670 w 3746670"/>
                <a:gd name="connsiteY1" fmla="*/ 22860 h 579888"/>
                <a:gd name="connsiteX2" fmla="*/ 3746669 w 3746670"/>
                <a:gd name="connsiteY2" fmla="*/ 557028 h 579888"/>
                <a:gd name="connsiteX3" fmla="*/ 3723809 w 3746670"/>
                <a:gd name="connsiteY3" fmla="*/ 579888 h 579888"/>
                <a:gd name="connsiteX4" fmla="*/ 3723810 w 3746670"/>
                <a:gd name="connsiteY4" fmla="*/ 579887 h 579888"/>
                <a:gd name="connsiteX5" fmla="*/ 3700950 w 3746670"/>
                <a:gd name="connsiteY5" fmla="*/ 557027 h 579888"/>
                <a:gd name="connsiteX6" fmla="*/ 3700950 w 3746670"/>
                <a:gd name="connsiteY6" fmla="*/ 22860 h 579888"/>
                <a:gd name="connsiteX7" fmla="*/ 3723810 w 3746670"/>
                <a:gd name="connsiteY7" fmla="*/ 0 h 579888"/>
                <a:gd name="connsiteX8" fmla="*/ 3643333 w 3746670"/>
                <a:gd name="connsiteY8" fmla="*/ 0 h 579888"/>
                <a:gd name="connsiteX9" fmla="*/ 3666193 w 3746670"/>
                <a:gd name="connsiteY9" fmla="*/ 22860 h 579888"/>
                <a:gd name="connsiteX10" fmla="*/ 3666192 w 3746670"/>
                <a:gd name="connsiteY10" fmla="*/ 557028 h 579888"/>
                <a:gd name="connsiteX11" fmla="*/ 3643332 w 3746670"/>
                <a:gd name="connsiteY11" fmla="*/ 579888 h 579888"/>
                <a:gd name="connsiteX12" fmla="*/ 3643333 w 3746670"/>
                <a:gd name="connsiteY12" fmla="*/ 579887 h 579888"/>
                <a:gd name="connsiteX13" fmla="*/ 3620473 w 3746670"/>
                <a:gd name="connsiteY13" fmla="*/ 557027 h 579888"/>
                <a:gd name="connsiteX14" fmla="*/ 3620473 w 3746670"/>
                <a:gd name="connsiteY14" fmla="*/ 22860 h 579888"/>
                <a:gd name="connsiteX15" fmla="*/ 3643333 w 3746670"/>
                <a:gd name="connsiteY15" fmla="*/ 0 h 579888"/>
                <a:gd name="connsiteX16" fmla="*/ 3562878 w 3746670"/>
                <a:gd name="connsiteY16" fmla="*/ 0 h 579888"/>
                <a:gd name="connsiteX17" fmla="*/ 3585738 w 3746670"/>
                <a:gd name="connsiteY17" fmla="*/ 22860 h 579888"/>
                <a:gd name="connsiteX18" fmla="*/ 3585737 w 3746670"/>
                <a:gd name="connsiteY18" fmla="*/ 557028 h 579888"/>
                <a:gd name="connsiteX19" fmla="*/ 3562877 w 3746670"/>
                <a:gd name="connsiteY19" fmla="*/ 579888 h 579888"/>
                <a:gd name="connsiteX20" fmla="*/ 3562878 w 3746670"/>
                <a:gd name="connsiteY20" fmla="*/ 579887 h 579888"/>
                <a:gd name="connsiteX21" fmla="*/ 3540018 w 3746670"/>
                <a:gd name="connsiteY21" fmla="*/ 557027 h 579888"/>
                <a:gd name="connsiteX22" fmla="*/ 3540018 w 3746670"/>
                <a:gd name="connsiteY22" fmla="*/ 22860 h 579888"/>
                <a:gd name="connsiteX23" fmla="*/ 3562878 w 3746670"/>
                <a:gd name="connsiteY23" fmla="*/ 0 h 579888"/>
                <a:gd name="connsiteX24" fmla="*/ 3482423 w 3746670"/>
                <a:gd name="connsiteY24" fmla="*/ 0 h 579888"/>
                <a:gd name="connsiteX25" fmla="*/ 3505283 w 3746670"/>
                <a:gd name="connsiteY25" fmla="*/ 22860 h 579888"/>
                <a:gd name="connsiteX26" fmla="*/ 3505282 w 3746670"/>
                <a:gd name="connsiteY26" fmla="*/ 557028 h 579888"/>
                <a:gd name="connsiteX27" fmla="*/ 3482422 w 3746670"/>
                <a:gd name="connsiteY27" fmla="*/ 579888 h 579888"/>
                <a:gd name="connsiteX28" fmla="*/ 3482423 w 3746670"/>
                <a:gd name="connsiteY28" fmla="*/ 579887 h 579888"/>
                <a:gd name="connsiteX29" fmla="*/ 3459563 w 3746670"/>
                <a:gd name="connsiteY29" fmla="*/ 557027 h 579888"/>
                <a:gd name="connsiteX30" fmla="*/ 3459563 w 3746670"/>
                <a:gd name="connsiteY30" fmla="*/ 22860 h 579888"/>
                <a:gd name="connsiteX31" fmla="*/ 3482423 w 3746670"/>
                <a:gd name="connsiteY31" fmla="*/ 0 h 579888"/>
                <a:gd name="connsiteX32" fmla="*/ 3401968 w 3746670"/>
                <a:gd name="connsiteY32" fmla="*/ 0 h 579888"/>
                <a:gd name="connsiteX33" fmla="*/ 3424828 w 3746670"/>
                <a:gd name="connsiteY33" fmla="*/ 22860 h 579888"/>
                <a:gd name="connsiteX34" fmla="*/ 3424827 w 3746670"/>
                <a:gd name="connsiteY34" fmla="*/ 557028 h 579888"/>
                <a:gd name="connsiteX35" fmla="*/ 3401967 w 3746670"/>
                <a:gd name="connsiteY35" fmla="*/ 579888 h 579888"/>
                <a:gd name="connsiteX36" fmla="*/ 3401968 w 3746670"/>
                <a:gd name="connsiteY36" fmla="*/ 579887 h 579888"/>
                <a:gd name="connsiteX37" fmla="*/ 3379108 w 3746670"/>
                <a:gd name="connsiteY37" fmla="*/ 557027 h 579888"/>
                <a:gd name="connsiteX38" fmla="*/ 3379108 w 3746670"/>
                <a:gd name="connsiteY38" fmla="*/ 22860 h 579888"/>
                <a:gd name="connsiteX39" fmla="*/ 3401968 w 3746670"/>
                <a:gd name="connsiteY39" fmla="*/ 0 h 579888"/>
                <a:gd name="connsiteX40" fmla="*/ 3321513 w 3746670"/>
                <a:gd name="connsiteY40" fmla="*/ 0 h 579888"/>
                <a:gd name="connsiteX41" fmla="*/ 3344373 w 3746670"/>
                <a:gd name="connsiteY41" fmla="*/ 22860 h 579888"/>
                <a:gd name="connsiteX42" fmla="*/ 3344372 w 3746670"/>
                <a:gd name="connsiteY42" fmla="*/ 557028 h 579888"/>
                <a:gd name="connsiteX43" fmla="*/ 3321512 w 3746670"/>
                <a:gd name="connsiteY43" fmla="*/ 579888 h 579888"/>
                <a:gd name="connsiteX44" fmla="*/ 3321513 w 3746670"/>
                <a:gd name="connsiteY44" fmla="*/ 579887 h 579888"/>
                <a:gd name="connsiteX45" fmla="*/ 3298653 w 3746670"/>
                <a:gd name="connsiteY45" fmla="*/ 557027 h 579888"/>
                <a:gd name="connsiteX46" fmla="*/ 3298653 w 3746670"/>
                <a:gd name="connsiteY46" fmla="*/ 22860 h 579888"/>
                <a:gd name="connsiteX47" fmla="*/ 3321513 w 3746670"/>
                <a:gd name="connsiteY47" fmla="*/ 0 h 579888"/>
                <a:gd name="connsiteX48" fmla="*/ 3241058 w 3746670"/>
                <a:gd name="connsiteY48" fmla="*/ 0 h 579888"/>
                <a:gd name="connsiteX49" fmla="*/ 3263918 w 3746670"/>
                <a:gd name="connsiteY49" fmla="*/ 22860 h 579888"/>
                <a:gd name="connsiteX50" fmla="*/ 3263917 w 3746670"/>
                <a:gd name="connsiteY50" fmla="*/ 557028 h 579888"/>
                <a:gd name="connsiteX51" fmla="*/ 3241057 w 3746670"/>
                <a:gd name="connsiteY51" fmla="*/ 579888 h 579888"/>
                <a:gd name="connsiteX52" fmla="*/ 3241058 w 3746670"/>
                <a:gd name="connsiteY52" fmla="*/ 579887 h 579888"/>
                <a:gd name="connsiteX53" fmla="*/ 3218198 w 3746670"/>
                <a:gd name="connsiteY53" fmla="*/ 557027 h 579888"/>
                <a:gd name="connsiteX54" fmla="*/ 3218198 w 3746670"/>
                <a:gd name="connsiteY54" fmla="*/ 22860 h 579888"/>
                <a:gd name="connsiteX55" fmla="*/ 3241058 w 3746670"/>
                <a:gd name="connsiteY55" fmla="*/ 0 h 579888"/>
                <a:gd name="connsiteX56" fmla="*/ 3160603 w 3746670"/>
                <a:gd name="connsiteY56" fmla="*/ 0 h 579888"/>
                <a:gd name="connsiteX57" fmla="*/ 3183463 w 3746670"/>
                <a:gd name="connsiteY57" fmla="*/ 22860 h 579888"/>
                <a:gd name="connsiteX58" fmla="*/ 3183462 w 3746670"/>
                <a:gd name="connsiteY58" fmla="*/ 557028 h 579888"/>
                <a:gd name="connsiteX59" fmla="*/ 3160602 w 3746670"/>
                <a:gd name="connsiteY59" fmla="*/ 579888 h 579888"/>
                <a:gd name="connsiteX60" fmla="*/ 3160603 w 3746670"/>
                <a:gd name="connsiteY60" fmla="*/ 579887 h 579888"/>
                <a:gd name="connsiteX61" fmla="*/ 3137743 w 3746670"/>
                <a:gd name="connsiteY61" fmla="*/ 557027 h 579888"/>
                <a:gd name="connsiteX62" fmla="*/ 3137743 w 3746670"/>
                <a:gd name="connsiteY62" fmla="*/ 22860 h 579888"/>
                <a:gd name="connsiteX63" fmla="*/ 3160603 w 3746670"/>
                <a:gd name="connsiteY63" fmla="*/ 0 h 579888"/>
                <a:gd name="connsiteX64" fmla="*/ 3080148 w 3746670"/>
                <a:gd name="connsiteY64" fmla="*/ 0 h 579888"/>
                <a:gd name="connsiteX65" fmla="*/ 3103008 w 3746670"/>
                <a:gd name="connsiteY65" fmla="*/ 22860 h 579888"/>
                <a:gd name="connsiteX66" fmla="*/ 3103007 w 3746670"/>
                <a:gd name="connsiteY66" fmla="*/ 557028 h 579888"/>
                <a:gd name="connsiteX67" fmla="*/ 3080147 w 3746670"/>
                <a:gd name="connsiteY67" fmla="*/ 579888 h 579888"/>
                <a:gd name="connsiteX68" fmla="*/ 3080148 w 3746670"/>
                <a:gd name="connsiteY68" fmla="*/ 579887 h 579888"/>
                <a:gd name="connsiteX69" fmla="*/ 3057288 w 3746670"/>
                <a:gd name="connsiteY69" fmla="*/ 557027 h 579888"/>
                <a:gd name="connsiteX70" fmla="*/ 3057288 w 3746670"/>
                <a:gd name="connsiteY70" fmla="*/ 22860 h 579888"/>
                <a:gd name="connsiteX71" fmla="*/ 3080148 w 3746670"/>
                <a:gd name="connsiteY71" fmla="*/ 0 h 579888"/>
                <a:gd name="connsiteX72" fmla="*/ 2999693 w 3746670"/>
                <a:gd name="connsiteY72" fmla="*/ 0 h 579888"/>
                <a:gd name="connsiteX73" fmla="*/ 3022553 w 3746670"/>
                <a:gd name="connsiteY73" fmla="*/ 22860 h 579888"/>
                <a:gd name="connsiteX74" fmla="*/ 3022552 w 3746670"/>
                <a:gd name="connsiteY74" fmla="*/ 557028 h 579888"/>
                <a:gd name="connsiteX75" fmla="*/ 2999692 w 3746670"/>
                <a:gd name="connsiteY75" fmla="*/ 579888 h 579888"/>
                <a:gd name="connsiteX76" fmla="*/ 2999693 w 3746670"/>
                <a:gd name="connsiteY76" fmla="*/ 579887 h 579888"/>
                <a:gd name="connsiteX77" fmla="*/ 2976833 w 3746670"/>
                <a:gd name="connsiteY77" fmla="*/ 557027 h 579888"/>
                <a:gd name="connsiteX78" fmla="*/ 2976833 w 3746670"/>
                <a:gd name="connsiteY78" fmla="*/ 22860 h 579888"/>
                <a:gd name="connsiteX79" fmla="*/ 2999693 w 3746670"/>
                <a:gd name="connsiteY79" fmla="*/ 0 h 579888"/>
                <a:gd name="connsiteX80" fmla="*/ 2919238 w 3746670"/>
                <a:gd name="connsiteY80" fmla="*/ 0 h 579888"/>
                <a:gd name="connsiteX81" fmla="*/ 2942098 w 3746670"/>
                <a:gd name="connsiteY81" fmla="*/ 22860 h 579888"/>
                <a:gd name="connsiteX82" fmla="*/ 2942097 w 3746670"/>
                <a:gd name="connsiteY82" fmla="*/ 557028 h 579888"/>
                <a:gd name="connsiteX83" fmla="*/ 2919237 w 3746670"/>
                <a:gd name="connsiteY83" fmla="*/ 579888 h 579888"/>
                <a:gd name="connsiteX84" fmla="*/ 2919238 w 3746670"/>
                <a:gd name="connsiteY84" fmla="*/ 579887 h 579888"/>
                <a:gd name="connsiteX85" fmla="*/ 2896378 w 3746670"/>
                <a:gd name="connsiteY85" fmla="*/ 557027 h 579888"/>
                <a:gd name="connsiteX86" fmla="*/ 2896378 w 3746670"/>
                <a:gd name="connsiteY86" fmla="*/ 22860 h 579888"/>
                <a:gd name="connsiteX87" fmla="*/ 2919238 w 3746670"/>
                <a:gd name="connsiteY87" fmla="*/ 0 h 579888"/>
                <a:gd name="connsiteX88" fmla="*/ 2838783 w 3746670"/>
                <a:gd name="connsiteY88" fmla="*/ 0 h 579888"/>
                <a:gd name="connsiteX89" fmla="*/ 2861643 w 3746670"/>
                <a:gd name="connsiteY89" fmla="*/ 22860 h 579888"/>
                <a:gd name="connsiteX90" fmla="*/ 2861642 w 3746670"/>
                <a:gd name="connsiteY90" fmla="*/ 557028 h 579888"/>
                <a:gd name="connsiteX91" fmla="*/ 2838782 w 3746670"/>
                <a:gd name="connsiteY91" fmla="*/ 579888 h 579888"/>
                <a:gd name="connsiteX92" fmla="*/ 2838783 w 3746670"/>
                <a:gd name="connsiteY92" fmla="*/ 579887 h 579888"/>
                <a:gd name="connsiteX93" fmla="*/ 2815923 w 3746670"/>
                <a:gd name="connsiteY93" fmla="*/ 557027 h 579888"/>
                <a:gd name="connsiteX94" fmla="*/ 2815923 w 3746670"/>
                <a:gd name="connsiteY94" fmla="*/ 22860 h 579888"/>
                <a:gd name="connsiteX95" fmla="*/ 2838783 w 3746670"/>
                <a:gd name="connsiteY95" fmla="*/ 0 h 579888"/>
                <a:gd name="connsiteX96" fmla="*/ 2758328 w 3746670"/>
                <a:gd name="connsiteY96" fmla="*/ 0 h 579888"/>
                <a:gd name="connsiteX97" fmla="*/ 2781188 w 3746670"/>
                <a:gd name="connsiteY97" fmla="*/ 22860 h 579888"/>
                <a:gd name="connsiteX98" fmla="*/ 2781187 w 3746670"/>
                <a:gd name="connsiteY98" fmla="*/ 557028 h 579888"/>
                <a:gd name="connsiteX99" fmla="*/ 2758327 w 3746670"/>
                <a:gd name="connsiteY99" fmla="*/ 579888 h 579888"/>
                <a:gd name="connsiteX100" fmla="*/ 2758328 w 3746670"/>
                <a:gd name="connsiteY100" fmla="*/ 579887 h 579888"/>
                <a:gd name="connsiteX101" fmla="*/ 2735468 w 3746670"/>
                <a:gd name="connsiteY101" fmla="*/ 557027 h 579888"/>
                <a:gd name="connsiteX102" fmla="*/ 2735468 w 3746670"/>
                <a:gd name="connsiteY102" fmla="*/ 22860 h 579888"/>
                <a:gd name="connsiteX103" fmla="*/ 2758328 w 3746670"/>
                <a:gd name="connsiteY103" fmla="*/ 0 h 579888"/>
                <a:gd name="connsiteX104" fmla="*/ 2677873 w 3746670"/>
                <a:gd name="connsiteY104" fmla="*/ 0 h 579888"/>
                <a:gd name="connsiteX105" fmla="*/ 2700733 w 3746670"/>
                <a:gd name="connsiteY105" fmla="*/ 22860 h 579888"/>
                <a:gd name="connsiteX106" fmla="*/ 2700732 w 3746670"/>
                <a:gd name="connsiteY106" fmla="*/ 557028 h 579888"/>
                <a:gd name="connsiteX107" fmla="*/ 2677872 w 3746670"/>
                <a:gd name="connsiteY107" fmla="*/ 579888 h 579888"/>
                <a:gd name="connsiteX108" fmla="*/ 2677873 w 3746670"/>
                <a:gd name="connsiteY108" fmla="*/ 579887 h 579888"/>
                <a:gd name="connsiteX109" fmla="*/ 2655013 w 3746670"/>
                <a:gd name="connsiteY109" fmla="*/ 557027 h 579888"/>
                <a:gd name="connsiteX110" fmla="*/ 2655013 w 3746670"/>
                <a:gd name="connsiteY110" fmla="*/ 22860 h 579888"/>
                <a:gd name="connsiteX111" fmla="*/ 2677873 w 3746670"/>
                <a:gd name="connsiteY111" fmla="*/ 0 h 579888"/>
                <a:gd name="connsiteX112" fmla="*/ 2597418 w 3746670"/>
                <a:gd name="connsiteY112" fmla="*/ 0 h 579888"/>
                <a:gd name="connsiteX113" fmla="*/ 2620278 w 3746670"/>
                <a:gd name="connsiteY113" fmla="*/ 22860 h 579888"/>
                <a:gd name="connsiteX114" fmla="*/ 2620277 w 3746670"/>
                <a:gd name="connsiteY114" fmla="*/ 557028 h 579888"/>
                <a:gd name="connsiteX115" fmla="*/ 2597417 w 3746670"/>
                <a:gd name="connsiteY115" fmla="*/ 579888 h 579888"/>
                <a:gd name="connsiteX116" fmla="*/ 2597418 w 3746670"/>
                <a:gd name="connsiteY116" fmla="*/ 579887 h 579888"/>
                <a:gd name="connsiteX117" fmla="*/ 2574558 w 3746670"/>
                <a:gd name="connsiteY117" fmla="*/ 557027 h 579888"/>
                <a:gd name="connsiteX118" fmla="*/ 2574558 w 3746670"/>
                <a:gd name="connsiteY118" fmla="*/ 22860 h 579888"/>
                <a:gd name="connsiteX119" fmla="*/ 2597418 w 3746670"/>
                <a:gd name="connsiteY119" fmla="*/ 0 h 579888"/>
                <a:gd name="connsiteX120" fmla="*/ 2516963 w 3746670"/>
                <a:gd name="connsiteY120" fmla="*/ 0 h 579888"/>
                <a:gd name="connsiteX121" fmla="*/ 2539823 w 3746670"/>
                <a:gd name="connsiteY121" fmla="*/ 22860 h 579888"/>
                <a:gd name="connsiteX122" fmla="*/ 2539822 w 3746670"/>
                <a:gd name="connsiteY122" fmla="*/ 557028 h 579888"/>
                <a:gd name="connsiteX123" fmla="*/ 2516962 w 3746670"/>
                <a:gd name="connsiteY123" fmla="*/ 579888 h 579888"/>
                <a:gd name="connsiteX124" fmla="*/ 2516963 w 3746670"/>
                <a:gd name="connsiteY124" fmla="*/ 579887 h 579888"/>
                <a:gd name="connsiteX125" fmla="*/ 2494103 w 3746670"/>
                <a:gd name="connsiteY125" fmla="*/ 557027 h 579888"/>
                <a:gd name="connsiteX126" fmla="*/ 2494103 w 3746670"/>
                <a:gd name="connsiteY126" fmla="*/ 22860 h 579888"/>
                <a:gd name="connsiteX127" fmla="*/ 2516963 w 3746670"/>
                <a:gd name="connsiteY127" fmla="*/ 0 h 579888"/>
                <a:gd name="connsiteX128" fmla="*/ 2436508 w 3746670"/>
                <a:gd name="connsiteY128" fmla="*/ 0 h 579888"/>
                <a:gd name="connsiteX129" fmla="*/ 2459368 w 3746670"/>
                <a:gd name="connsiteY129" fmla="*/ 22860 h 579888"/>
                <a:gd name="connsiteX130" fmla="*/ 2459367 w 3746670"/>
                <a:gd name="connsiteY130" fmla="*/ 557028 h 579888"/>
                <a:gd name="connsiteX131" fmla="*/ 2436507 w 3746670"/>
                <a:gd name="connsiteY131" fmla="*/ 579888 h 579888"/>
                <a:gd name="connsiteX132" fmla="*/ 2436508 w 3746670"/>
                <a:gd name="connsiteY132" fmla="*/ 579887 h 579888"/>
                <a:gd name="connsiteX133" fmla="*/ 2413648 w 3746670"/>
                <a:gd name="connsiteY133" fmla="*/ 557027 h 579888"/>
                <a:gd name="connsiteX134" fmla="*/ 2413648 w 3746670"/>
                <a:gd name="connsiteY134" fmla="*/ 22860 h 579888"/>
                <a:gd name="connsiteX135" fmla="*/ 2436508 w 3746670"/>
                <a:gd name="connsiteY135" fmla="*/ 0 h 579888"/>
                <a:gd name="connsiteX136" fmla="*/ 2356053 w 3746670"/>
                <a:gd name="connsiteY136" fmla="*/ 0 h 579888"/>
                <a:gd name="connsiteX137" fmla="*/ 2378913 w 3746670"/>
                <a:gd name="connsiteY137" fmla="*/ 22860 h 579888"/>
                <a:gd name="connsiteX138" fmla="*/ 2378912 w 3746670"/>
                <a:gd name="connsiteY138" fmla="*/ 557028 h 579888"/>
                <a:gd name="connsiteX139" fmla="*/ 2356052 w 3746670"/>
                <a:gd name="connsiteY139" fmla="*/ 579888 h 579888"/>
                <a:gd name="connsiteX140" fmla="*/ 2356053 w 3746670"/>
                <a:gd name="connsiteY140" fmla="*/ 579887 h 579888"/>
                <a:gd name="connsiteX141" fmla="*/ 2333193 w 3746670"/>
                <a:gd name="connsiteY141" fmla="*/ 557027 h 579888"/>
                <a:gd name="connsiteX142" fmla="*/ 2333193 w 3746670"/>
                <a:gd name="connsiteY142" fmla="*/ 22860 h 579888"/>
                <a:gd name="connsiteX143" fmla="*/ 2356053 w 3746670"/>
                <a:gd name="connsiteY143" fmla="*/ 0 h 579888"/>
                <a:gd name="connsiteX144" fmla="*/ 2275598 w 3746670"/>
                <a:gd name="connsiteY144" fmla="*/ 0 h 579888"/>
                <a:gd name="connsiteX145" fmla="*/ 2298458 w 3746670"/>
                <a:gd name="connsiteY145" fmla="*/ 22860 h 579888"/>
                <a:gd name="connsiteX146" fmla="*/ 2298457 w 3746670"/>
                <a:gd name="connsiteY146" fmla="*/ 557028 h 579888"/>
                <a:gd name="connsiteX147" fmla="*/ 2275597 w 3746670"/>
                <a:gd name="connsiteY147" fmla="*/ 579888 h 579888"/>
                <a:gd name="connsiteX148" fmla="*/ 2275598 w 3746670"/>
                <a:gd name="connsiteY148" fmla="*/ 579887 h 579888"/>
                <a:gd name="connsiteX149" fmla="*/ 2252738 w 3746670"/>
                <a:gd name="connsiteY149" fmla="*/ 557027 h 579888"/>
                <a:gd name="connsiteX150" fmla="*/ 2252738 w 3746670"/>
                <a:gd name="connsiteY150" fmla="*/ 22860 h 579888"/>
                <a:gd name="connsiteX151" fmla="*/ 2275598 w 3746670"/>
                <a:gd name="connsiteY151" fmla="*/ 0 h 579888"/>
                <a:gd name="connsiteX152" fmla="*/ 2195143 w 3746670"/>
                <a:gd name="connsiteY152" fmla="*/ 0 h 579888"/>
                <a:gd name="connsiteX153" fmla="*/ 2218003 w 3746670"/>
                <a:gd name="connsiteY153" fmla="*/ 22860 h 579888"/>
                <a:gd name="connsiteX154" fmla="*/ 2218002 w 3746670"/>
                <a:gd name="connsiteY154" fmla="*/ 557028 h 579888"/>
                <a:gd name="connsiteX155" fmla="*/ 2195142 w 3746670"/>
                <a:gd name="connsiteY155" fmla="*/ 579888 h 579888"/>
                <a:gd name="connsiteX156" fmla="*/ 2195143 w 3746670"/>
                <a:gd name="connsiteY156" fmla="*/ 579887 h 579888"/>
                <a:gd name="connsiteX157" fmla="*/ 2172283 w 3746670"/>
                <a:gd name="connsiteY157" fmla="*/ 557027 h 579888"/>
                <a:gd name="connsiteX158" fmla="*/ 2172283 w 3746670"/>
                <a:gd name="connsiteY158" fmla="*/ 22860 h 579888"/>
                <a:gd name="connsiteX159" fmla="*/ 2195143 w 3746670"/>
                <a:gd name="connsiteY159" fmla="*/ 0 h 579888"/>
                <a:gd name="connsiteX160" fmla="*/ 2114688 w 3746670"/>
                <a:gd name="connsiteY160" fmla="*/ 0 h 579888"/>
                <a:gd name="connsiteX161" fmla="*/ 2137548 w 3746670"/>
                <a:gd name="connsiteY161" fmla="*/ 22860 h 579888"/>
                <a:gd name="connsiteX162" fmla="*/ 2137547 w 3746670"/>
                <a:gd name="connsiteY162" fmla="*/ 557028 h 579888"/>
                <a:gd name="connsiteX163" fmla="*/ 2114687 w 3746670"/>
                <a:gd name="connsiteY163" fmla="*/ 579888 h 579888"/>
                <a:gd name="connsiteX164" fmla="*/ 2114688 w 3746670"/>
                <a:gd name="connsiteY164" fmla="*/ 579887 h 579888"/>
                <a:gd name="connsiteX165" fmla="*/ 2091828 w 3746670"/>
                <a:gd name="connsiteY165" fmla="*/ 557027 h 579888"/>
                <a:gd name="connsiteX166" fmla="*/ 2091828 w 3746670"/>
                <a:gd name="connsiteY166" fmla="*/ 22860 h 579888"/>
                <a:gd name="connsiteX167" fmla="*/ 2114688 w 3746670"/>
                <a:gd name="connsiteY167" fmla="*/ 0 h 579888"/>
                <a:gd name="connsiteX168" fmla="*/ 2034233 w 3746670"/>
                <a:gd name="connsiteY168" fmla="*/ 0 h 579888"/>
                <a:gd name="connsiteX169" fmla="*/ 2057093 w 3746670"/>
                <a:gd name="connsiteY169" fmla="*/ 22860 h 579888"/>
                <a:gd name="connsiteX170" fmla="*/ 2057092 w 3746670"/>
                <a:gd name="connsiteY170" fmla="*/ 557028 h 579888"/>
                <a:gd name="connsiteX171" fmla="*/ 2034232 w 3746670"/>
                <a:gd name="connsiteY171" fmla="*/ 579888 h 579888"/>
                <a:gd name="connsiteX172" fmla="*/ 2034233 w 3746670"/>
                <a:gd name="connsiteY172" fmla="*/ 579887 h 579888"/>
                <a:gd name="connsiteX173" fmla="*/ 2011373 w 3746670"/>
                <a:gd name="connsiteY173" fmla="*/ 557027 h 579888"/>
                <a:gd name="connsiteX174" fmla="*/ 2011373 w 3746670"/>
                <a:gd name="connsiteY174" fmla="*/ 22860 h 579888"/>
                <a:gd name="connsiteX175" fmla="*/ 2034233 w 3746670"/>
                <a:gd name="connsiteY175" fmla="*/ 0 h 579888"/>
                <a:gd name="connsiteX176" fmla="*/ 1953778 w 3746670"/>
                <a:gd name="connsiteY176" fmla="*/ 0 h 579888"/>
                <a:gd name="connsiteX177" fmla="*/ 1976638 w 3746670"/>
                <a:gd name="connsiteY177" fmla="*/ 22860 h 579888"/>
                <a:gd name="connsiteX178" fmla="*/ 1976637 w 3746670"/>
                <a:gd name="connsiteY178" fmla="*/ 557028 h 579888"/>
                <a:gd name="connsiteX179" fmla="*/ 1953777 w 3746670"/>
                <a:gd name="connsiteY179" fmla="*/ 579888 h 579888"/>
                <a:gd name="connsiteX180" fmla="*/ 1953778 w 3746670"/>
                <a:gd name="connsiteY180" fmla="*/ 579887 h 579888"/>
                <a:gd name="connsiteX181" fmla="*/ 1930918 w 3746670"/>
                <a:gd name="connsiteY181" fmla="*/ 557027 h 579888"/>
                <a:gd name="connsiteX182" fmla="*/ 1930918 w 3746670"/>
                <a:gd name="connsiteY182" fmla="*/ 22860 h 579888"/>
                <a:gd name="connsiteX183" fmla="*/ 1953778 w 3746670"/>
                <a:gd name="connsiteY183" fmla="*/ 0 h 579888"/>
                <a:gd name="connsiteX184" fmla="*/ 1873323 w 3746670"/>
                <a:gd name="connsiteY184" fmla="*/ 0 h 579888"/>
                <a:gd name="connsiteX185" fmla="*/ 1896183 w 3746670"/>
                <a:gd name="connsiteY185" fmla="*/ 22860 h 579888"/>
                <a:gd name="connsiteX186" fmla="*/ 1896182 w 3746670"/>
                <a:gd name="connsiteY186" fmla="*/ 557028 h 579888"/>
                <a:gd name="connsiteX187" fmla="*/ 1873322 w 3746670"/>
                <a:gd name="connsiteY187" fmla="*/ 579888 h 579888"/>
                <a:gd name="connsiteX188" fmla="*/ 1873323 w 3746670"/>
                <a:gd name="connsiteY188" fmla="*/ 579887 h 579888"/>
                <a:gd name="connsiteX189" fmla="*/ 1850463 w 3746670"/>
                <a:gd name="connsiteY189" fmla="*/ 557027 h 579888"/>
                <a:gd name="connsiteX190" fmla="*/ 1850463 w 3746670"/>
                <a:gd name="connsiteY190" fmla="*/ 22860 h 579888"/>
                <a:gd name="connsiteX191" fmla="*/ 1873323 w 3746670"/>
                <a:gd name="connsiteY191" fmla="*/ 0 h 579888"/>
                <a:gd name="connsiteX192" fmla="*/ 1792868 w 3746670"/>
                <a:gd name="connsiteY192" fmla="*/ 0 h 579888"/>
                <a:gd name="connsiteX193" fmla="*/ 1815728 w 3746670"/>
                <a:gd name="connsiteY193" fmla="*/ 22860 h 579888"/>
                <a:gd name="connsiteX194" fmla="*/ 1815727 w 3746670"/>
                <a:gd name="connsiteY194" fmla="*/ 557028 h 579888"/>
                <a:gd name="connsiteX195" fmla="*/ 1792867 w 3746670"/>
                <a:gd name="connsiteY195" fmla="*/ 579888 h 579888"/>
                <a:gd name="connsiteX196" fmla="*/ 1792868 w 3746670"/>
                <a:gd name="connsiteY196" fmla="*/ 579887 h 579888"/>
                <a:gd name="connsiteX197" fmla="*/ 1770008 w 3746670"/>
                <a:gd name="connsiteY197" fmla="*/ 557027 h 579888"/>
                <a:gd name="connsiteX198" fmla="*/ 1770008 w 3746670"/>
                <a:gd name="connsiteY198" fmla="*/ 22860 h 579888"/>
                <a:gd name="connsiteX199" fmla="*/ 1792868 w 3746670"/>
                <a:gd name="connsiteY199" fmla="*/ 0 h 579888"/>
                <a:gd name="connsiteX200" fmla="*/ 1712413 w 3746670"/>
                <a:gd name="connsiteY200" fmla="*/ 0 h 579888"/>
                <a:gd name="connsiteX201" fmla="*/ 1735273 w 3746670"/>
                <a:gd name="connsiteY201" fmla="*/ 22860 h 579888"/>
                <a:gd name="connsiteX202" fmla="*/ 1735272 w 3746670"/>
                <a:gd name="connsiteY202" fmla="*/ 557028 h 579888"/>
                <a:gd name="connsiteX203" fmla="*/ 1712412 w 3746670"/>
                <a:gd name="connsiteY203" fmla="*/ 579888 h 579888"/>
                <a:gd name="connsiteX204" fmla="*/ 1712413 w 3746670"/>
                <a:gd name="connsiteY204" fmla="*/ 579887 h 579888"/>
                <a:gd name="connsiteX205" fmla="*/ 1689553 w 3746670"/>
                <a:gd name="connsiteY205" fmla="*/ 557027 h 579888"/>
                <a:gd name="connsiteX206" fmla="*/ 1689553 w 3746670"/>
                <a:gd name="connsiteY206" fmla="*/ 22860 h 579888"/>
                <a:gd name="connsiteX207" fmla="*/ 1712413 w 3746670"/>
                <a:gd name="connsiteY207" fmla="*/ 0 h 579888"/>
                <a:gd name="connsiteX208" fmla="*/ 1631959 w 3746670"/>
                <a:gd name="connsiteY208" fmla="*/ 0 h 579888"/>
                <a:gd name="connsiteX209" fmla="*/ 1654818 w 3746670"/>
                <a:gd name="connsiteY209" fmla="*/ 22860 h 579888"/>
                <a:gd name="connsiteX210" fmla="*/ 1654817 w 3746670"/>
                <a:gd name="connsiteY210" fmla="*/ 557028 h 579888"/>
                <a:gd name="connsiteX211" fmla="*/ 1631957 w 3746670"/>
                <a:gd name="connsiteY211" fmla="*/ 579888 h 579888"/>
                <a:gd name="connsiteX212" fmla="*/ 1631959 w 3746670"/>
                <a:gd name="connsiteY212" fmla="*/ 579887 h 579888"/>
                <a:gd name="connsiteX213" fmla="*/ 1609098 w 3746670"/>
                <a:gd name="connsiteY213" fmla="*/ 557027 h 579888"/>
                <a:gd name="connsiteX214" fmla="*/ 1609098 w 3746670"/>
                <a:gd name="connsiteY214" fmla="*/ 22860 h 579888"/>
                <a:gd name="connsiteX215" fmla="*/ 1631959 w 3746670"/>
                <a:gd name="connsiteY215" fmla="*/ 0 h 579888"/>
                <a:gd name="connsiteX216" fmla="*/ 1551503 w 3746670"/>
                <a:gd name="connsiteY216" fmla="*/ 0 h 579888"/>
                <a:gd name="connsiteX217" fmla="*/ 1574363 w 3746670"/>
                <a:gd name="connsiteY217" fmla="*/ 22860 h 579888"/>
                <a:gd name="connsiteX218" fmla="*/ 1574362 w 3746670"/>
                <a:gd name="connsiteY218" fmla="*/ 557028 h 579888"/>
                <a:gd name="connsiteX219" fmla="*/ 1551502 w 3746670"/>
                <a:gd name="connsiteY219" fmla="*/ 579888 h 579888"/>
                <a:gd name="connsiteX220" fmla="*/ 1551503 w 3746670"/>
                <a:gd name="connsiteY220" fmla="*/ 579887 h 579888"/>
                <a:gd name="connsiteX221" fmla="*/ 1528644 w 3746670"/>
                <a:gd name="connsiteY221" fmla="*/ 557027 h 579888"/>
                <a:gd name="connsiteX222" fmla="*/ 1528644 w 3746670"/>
                <a:gd name="connsiteY222" fmla="*/ 22860 h 579888"/>
                <a:gd name="connsiteX223" fmla="*/ 1551503 w 3746670"/>
                <a:gd name="connsiteY223" fmla="*/ 0 h 579888"/>
                <a:gd name="connsiteX224" fmla="*/ 1471048 w 3746670"/>
                <a:gd name="connsiteY224" fmla="*/ 0 h 579888"/>
                <a:gd name="connsiteX225" fmla="*/ 1493908 w 3746670"/>
                <a:gd name="connsiteY225" fmla="*/ 22860 h 579888"/>
                <a:gd name="connsiteX226" fmla="*/ 1493907 w 3746670"/>
                <a:gd name="connsiteY226" fmla="*/ 557028 h 579888"/>
                <a:gd name="connsiteX227" fmla="*/ 1471047 w 3746670"/>
                <a:gd name="connsiteY227" fmla="*/ 579888 h 579888"/>
                <a:gd name="connsiteX228" fmla="*/ 1471048 w 3746670"/>
                <a:gd name="connsiteY228" fmla="*/ 579887 h 579888"/>
                <a:gd name="connsiteX229" fmla="*/ 1448188 w 3746670"/>
                <a:gd name="connsiteY229" fmla="*/ 557027 h 579888"/>
                <a:gd name="connsiteX230" fmla="*/ 1448188 w 3746670"/>
                <a:gd name="connsiteY230" fmla="*/ 22860 h 579888"/>
                <a:gd name="connsiteX231" fmla="*/ 1471048 w 3746670"/>
                <a:gd name="connsiteY231" fmla="*/ 0 h 579888"/>
                <a:gd name="connsiteX232" fmla="*/ 1390593 w 3746670"/>
                <a:gd name="connsiteY232" fmla="*/ 0 h 579888"/>
                <a:gd name="connsiteX233" fmla="*/ 1413453 w 3746670"/>
                <a:gd name="connsiteY233" fmla="*/ 22860 h 579888"/>
                <a:gd name="connsiteX234" fmla="*/ 1413453 w 3746670"/>
                <a:gd name="connsiteY234" fmla="*/ 557028 h 579888"/>
                <a:gd name="connsiteX235" fmla="*/ 1390592 w 3746670"/>
                <a:gd name="connsiteY235" fmla="*/ 579888 h 579888"/>
                <a:gd name="connsiteX236" fmla="*/ 1390593 w 3746670"/>
                <a:gd name="connsiteY236" fmla="*/ 579887 h 579888"/>
                <a:gd name="connsiteX237" fmla="*/ 1367734 w 3746670"/>
                <a:gd name="connsiteY237" fmla="*/ 557027 h 579888"/>
                <a:gd name="connsiteX238" fmla="*/ 1367734 w 3746670"/>
                <a:gd name="connsiteY238" fmla="*/ 22860 h 579888"/>
                <a:gd name="connsiteX239" fmla="*/ 1390593 w 3746670"/>
                <a:gd name="connsiteY239" fmla="*/ 0 h 579888"/>
                <a:gd name="connsiteX240" fmla="*/ 1310138 w 3746670"/>
                <a:gd name="connsiteY240" fmla="*/ 0 h 579888"/>
                <a:gd name="connsiteX241" fmla="*/ 1332999 w 3746670"/>
                <a:gd name="connsiteY241" fmla="*/ 22860 h 579888"/>
                <a:gd name="connsiteX242" fmla="*/ 1332997 w 3746670"/>
                <a:gd name="connsiteY242" fmla="*/ 557028 h 579888"/>
                <a:gd name="connsiteX243" fmla="*/ 1310137 w 3746670"/>
                <a:gd name="connsiteY243" fmla="*/ 579888 h 579888"/>
                <a:gd name="connsiteX244" fmla="*/ 1310138 w 3746670"/>
                <a:gd name="connsiteY244" fmla="*/ 579887 h 579888"/>
                <a:gd name="connsiteX245" fmla="*/ 1287279 w 3746670"/>
                <a:gd name="connsiteY245" fmla="*/ 557027 h 579888"/>
                <a:gd name="connsiteX246" fmla="*/ 1287279 w 3746670"/>
                <a:gd name="connsiteY246" fmla="*/ 22860 h 579888"/>
                <a:gd name="connsiteX247" fmla="*/ 1310138 w 3746670"/>
                <a:gd name="connsiteY247" fmla="*/ 0 h 579888"/>
                <a:gd name="connsiteX248" fmla="*/ 1229683 w 3746670"/>
                <a:gd name="connsiteY248" fmla="*/ 0 h 579888"/>
                <a:gd name="connsiteX249" fmla="*/ 1252543 w 3746670"/>
                <a:gd name="connsiteY249" fmla="*/ 22860 h 579888"/>
                <a:gd name="connsiteX250" fmla="*/ 1252542 w 3746670"/>
                <a:gd name="connsiteY250" fmla="*/ 557028 h 579888"/>
                <a:gd name="connsiteX251" fmla="*/ 1229682 w 3746670"/>
                <a:gd name="connsiteY251" fmla="*/ 579888 h 579888"/>
                <a:gd name="connsiteX252" fmla="*/ 1229683 w 3746670"/>
                <a:gd name="connsiteY252" fmla="*/ 579887 h 579888"/>
                <a:gd name="connsiteX253" fmla="*/ 1206823 w 3746670"/>
                <a:gd name="connsiteY253" fmla="*/ 557027 h 579888"/>
                <a:gd name="connsiteX254" fmla="*/ 1206823 w 3746670"/>
                <a:gd name="connsiteY254" fmla="*/ 22860 h 579888"/>
                <a:gd name="connsiteX255" fmla="*/ 1229683 w 3746670"/>
                <a:gd name="connsiteY255" fmla="*/ 0 h 579888"/>
                <a:gd name="connsiteX256" fmla="*/ 1149228 w 3746670"/>
                <a:gd name="connsiteY256" fmla="*/ 0 h 579888"/>
                <a:gd name="connsiteX257" fmla="*/ 1172088 w 3746670"/>
                <a:gd name="connsiteY257" fmla="*/ 22860 h 579888"/>
                <a:gd name="connsiteX258" fmla="*/ 1172087 w 3746670"/>
                <a:gd name="connsiteY258" fmla="*/ 557028 h 579888"/>
                <a:gd name="connsiteX259" fmla="*/ 1149227 w 3746670"/>
                <a:gd name="connsiteY259" fmla="*/ 579888 h 579888"/>
                <a:gd name="connsiteX260" fmla="*/ 1149228 w 3746670"/>
                <a:gd name="connsiteY260" fmla="*/ 579887 h 579888"/>
                <a:gd name="connsiteX261" fmla="*/ 1126368 w 3746670"/>
                <a:gd name="connsiteY261" fmla="*/ 557027 h 579888"/>
                <a:gd name="connsiteX262" fmla="*/ 1126368 w 3746670"/>
                <a:gd name="connsiteY262" fmla="*/ 22860 h 579888"/>
                <a:gd name="connsiteX263" fmla="*/ 1149228 w 3746670"/>
                <a:gd name="connsiteY263" fmla="*/ 0 h 579888"/>
                <a:gd name="connsiteX264" fmla="*/ 1068773 w 3746670"/>
                <a:gd name="connsiteY264" fmla="*/ 0 h 579888"/>
                <a:gd name="connsiteX265" fmla="*/ 1091634 w 3746670"/>
                <a:gd name="connsiteY265" fmla="*/ 22860 h 579888"/>
                <a:gd name="connsiteX266" fmla="*/ 1091632 w 3746670"/>
                <a:gd name="connsiteY266" fmla="*/ 557028 h 579888"/>
                <a:gd name="connsiteX267" fmla="*/ 1068773 w 3746670"/>
                <a:gd name="connsiteY267" fmla="*/ 579888 h 579888"/>
                <a:gd name="connsiteX268" fmla="*/ 1068773 w 3746670"/>
                <a:gd name="connsiteY268" fmla="*/ 579887 h 579888"/>
                <a:gd name="connsiteX269" fmla="*/ 1045913 w 3746670"/>
                <a:gd name="connsiteY269" fmla="*/ 557027 h 579888"/>
                <a:gd name="connsiteX270" fmla="*/ 1045913 w 3746670"/>
                <a:gd name="connsiteY270" fmla="*/ 22860 h 579888"/>
                <a:gd name="connsiteX271" fmla="*/ 1068773 w 3746670"/>
                <a:gd name="connsiteY271" fmla="*/ 0 h 579888"/>
                <a:gd name="connsiteX272" fmla="*/ 988319 w 3746670"/>
                <a:gd name="connsiteY272" fmla="*/ 0 h 579888"/>
                <a:gd name="connsiteX273" fmla="*/ 1011178 w 3746670"/>
                <a:gd name="connsiteY273" fmla="*/ 22860 h 579888"/>
                <a:gd name="connsiteX274" fmla="*/ 1011177 w 3746670"/>
                <a:gd name="connsiteY274" fmla="*/ 557028 h 579888"/>
                <a:gd name="connsiteX275" fmla="*/ 988317 w 3746670"/>
                <a:gd name="connsiteY275" fmla="*/ 579888 h 579888"/>
                <a:gd name="connsiteX276" fmla="*/ 988319 w 3746670"/>
                <a:gd name="connsiteY276" fmla="*/ 579887 h 579888"/>
                <a:gd name="connsiteX277" fmla="*/ 965458 w 3746670"/>
                <a:gd name="connsiteY277" fmla="*/ 557027 h 579888"/>
                <a:gd name="connsiteX278" fmla="*/ 965458 w 3746670"/>
                <a:gd name="connsiteY278" fmla="*/ 22860 h 579888"/>
                <a:gd name="connsiteX279" fmla="*/ 988319 w 3746670"/>
                <a:gd name="connsiteY279" fmla="*/ 0 h 579888"/>
                <a:gd name="connsiteX280" fmla="*/ 907864 w 3746670"/>
                <a:gd name="connsiteY280" fmla="*/ 0 h 579888"/>
                <a:gd name="connsiteX281" fmla="*/ 930723 w 3746670"/>
                <a:gd name="connsiteY281" fmla="*/ 22860 h 579888"/>
                <a:gd name="connsiteX282" fmla="*/ 930722 w 3746670"/>
                <a:gd name="connsiteY282" fmla="*/ 557028 h 579888"/>
                <a:gd name="connsiteX283" fmla="*/ 907862 w 3746670"/>
                <a:gd name="connsiteY283" fmla="*/ 579888 h 579888"/>
                <a:gd name="connsiteX284" fmla="*/ 907864 w 3746670"/>
                <a:gd name="connsiteY284" fmla="*/ 579887 h 579888"/>
                <a:gd name="connsiteX285" fmla="*/ 885003 w 3746670"/>
                <a:gd name="connsiteY285" fmla="*/ 557027 h 579888"/>
                <a:gd name="connsiteX286" fmla="*/ 885003 w 3746670"/>
                <a:gd name="connsiteY286" fmla="*/ 22860 h 579888"/>
                <a:gd name="connsiteX287" fmla="*/ 907864 w 3746670"/>
                <a:gd name="connsiteY287" fmla="*/ 0 h 579888"/>
                <a:gd name="connsiteX288" fmla="*/ 827408 w 3746670"/>
                <a:gd name="connsiteY288" fmla="*/ 0 h 579888"/>
                <a:gd name="connsiteX289" fmla="*/ 850268 w 3746670"/>
                <a:gd name="connsiteY289" fmla="*/ 22860 h 579888"/>
                <a:gd name="connsiteX290" fmla="*/ 850267 w 3746670"/>
                <a:gd name="connsiteY290" fmla="*/ 557028 h 579888"/>
                <a:gd name="connsiteX291" fmla="*/ 827407 w 3746670"/>
                <a:gd name="connsiteY291" fmla="*/ 579888 h 579888"/>
                <a:gd name="connsiteX292" fmla="*/ 827408 w 3746670"/>
                <a:gd name="connsiteY292" fmla="*/ 579887 h 579888"/>
                <a:gd name="connsiteX293" fmla="*/ 804548 w 3746670"/>
                <a:gd name="connsiteY293" fmla="*/ 557027 h 579888"/>
                <a:gd name="connsiteX294" fmla="*/ 804548 w 3746670"/>
                <a:gd name="connsiteY294" fmla="*/ 22860 h 579888"/>
                <a:gd name="connsiteX295" fmla="*/ 827408 w 3746670"/>
                <a:gd name="connsiteY295" fmla="*/ 0 h 579888"/>
                <a:gd name="connsiteX296" fmla="*/ 746953 w 3746670"/>
                <a:gd name="connsiteY296" fmla="*/ 0 h 579888"/>
                <a:gd name="connsiteX297" fmla="*/ 769813 w 3746670"/>
                <a:gd name="connsiteY297" fmla="*/ 22860 h 579888"/>
                <a:gd name="connsiteX298" fmla="*/ 769812 w 3746670"/>
                <a:gd name="connsiteY298" fmla="*/ 557028 h 579888"/>
                <a:gd name="connsiteX299" fmla="*/ 746952 w 3746670"/>
                <a:gd name="connsiteY299" fmla="*/ 579888 h 579888"/>
                <a:gd name="connsiteX300" fmla="*/ 746953 w 3746670"/>
                <a:gd name="connsiteY300" fmla="*/ 579887 h 579888"/>
                <a:gd name="connsiteX301" fmla="*/ 724093 w 3746670"/>
                <a:gd name="connsiteY301" fmla="*/ 557027 h 579888"/>
                <a:gd name="connsiteX302" fmla="*/ 724093 w 3746670"/>
                <a:gd name="connsiteY302" fmla="*/ 22860 h 579888"/>
                <a:gd name="connsiteX303" fmla="*/ 746953 w 3746670"/>
                <a:gd name="connsiteY303" fmla="*/ 0 h 579888"/>
                <a:gd name="connsiteX304" fmla="*/ 666498 w 3746670"/>
                <a:gd name="connsiteY304" fmla="*/ 0 h 579888"/>
                <a:gd name="connsiteX305" fmla="*/ 689358 w 3746670"/>
                <a:gd name="connsiteY305" fmla="*/ 22860 h 579888"/>
                <a:gd name="connsiteX306" fmla="*/ 689357 w 3746670"/>
                <a:gd name="connsiteY306" fmla="*/ 557028 h 579888"/>
                <a:gd name="connsiteX307" fmla="*/ 666497 w 3746670"/>
                <a:gd name="connsiteY307" fmla="*/ 579888 h 579888"/>
                <a:gd name="connsiteX308" fmla="*/ 666498 w 3746670"/>
                <a:gd name="connsiteY308" fmla="*/ 579887 h 579888"/>
                <a:gd name="connsiteX309" fmla="*/ 643638 w 3746670"/>
                <a:gd name="connsiteY309" fmla="*/ 557027 h 579888"/>
                <a:gd name="connsiteX310" fmla="*/ 643638 w 3746670"/>
                <a:gd name="connsiteY310" fmla="*/ 22860 h 579888"/>
                <a:gd name="connsiteX311" fmla="*/ 666498 w 3746670"/>
                <a:gd name="connsiteY311" fmla="*/ 0 h 579888"/>
                <a:gd name="connsiteX312" fmla="*/ 586045 w 3746670"/>
                <a:gd name="connsiteY312" fmla="*/ 0 h 579888"/>
                <a:gd name="connsiteX313" fmla="*/ 608905 w 3746670"/>
                <a:gd name="connsiteY313" fmla="*/ 22860 h 579888"/>
                <a:gd name="connsiteX314" fmla="*/ 608904 w 3746670"/>
                <a:gd name="connsiteY314" fmla="*/ 557028 h 579888"/>
                <a:gd name="connsiteX315" fmla="*/ 586044 w 3746670"/>
                <a:gd name="connsiteY315" fmla="*/ 579888 h 579888"/>
                <a:gd name="connsiteX316" fmla="*/ 586045 w 3746670"/>
                <a:gd name="connsiteY316" fmla="*/ 579887 h 579888"/>
                <a:gd name="connsiteX317" fmla="*/ 563185 w 3746670"/>
                <a:gd name="connsiteY317" fmla="*/ 557027 h 579888"/>
                <a:gd name="connsiteX318" fmla="*/ 563185 w 3746670"/>
                <a:gd name="connsiteY318" fmla="*/ 22860 h 579888"/>
                <a:gd name="connsiteX319" fmla="*/ 586045 w 3746670"/>
                <a:gd name="connsiteY319" fmla="*/ 0 h 579888"/>
                <a:gd name="connsiteX320" fmla="*/ 505590 w 3746670"/>
                <a:gd name="connsiteY320" fmla="*/ 0 h 579888"/>
                <a:gd name="connsiteX321" fmla="*/ 528450 w 3746670"/>
                <a:gd name="connsiteY321" fmla="*/ 22860 h 579888"/>
                <a:gd name="connsiteX322" fmla="*/ 528449 w 3746670"/>
                <a:gd name="connsiteY322" fmla="*/ 557028 h 579888"/>
                <a:gd name="connsiteX323" fmla="*/ 505589 w 3746670"/>
                <a:gd name="connsiteY323" fmla="*/ 579888 h 579888"/>
                <a:gd name="connsiteX324" fmla="*/ 505590 w 3746670"/>
                <a:gd name="connsiteY324" fmla="*/ 579887 h 579888"/>
                <a:gd name="connsiteX325" fmla="*/ 482730 w 3746670"/>
                <a:gd name="connsiteY325" fmla="*/ 557027 h 579888"/>
                <a:gd name="connsiteX326" fmla="*/ 482730 w 3746670"/>
                <a:gd name="connsiteY326" fmla="*/ 22860 h 579888"/>
                <a:gd name="connsiteX327" fmla="*/ 505590 w 3746670"/>
                <a:gd name="connsiteY327" fmla="*/ 0 h 579888"/>
                <a:gd name="connsiteX328" fmla="*/ 425135 w 3746670"/>
                <a:gd name="connsiteY328" fmla="*/ 0 h 579888"/>
                <a:gd name="connsiteX329" fmla="*/ 447995 w 3746670"/>
                <a:gd name="connsiteY329" fmla="*/ 22860 h 579888"/>
                <a:gd name="connsiteX330" fmla="*/ 447994 w 3746670"/>
                <a:gd name="connsiteY330" fmla="*/ 557028 h 579888"/>
                <a:gd name="connsiteX331" fmla="*/ 425134 w 3746670"/>
                <a:gd name="connsiteY331" fmla="*/ 579888 h 579888"/>
                <a:gd name="connsiteX332" fmla="*/ 425135 w 3746670"/>
                <a:gd name="connsiteY332" fmla="*/ 579887 h 579888"/>
                <a:gd name="connsiteX333" fmla="*/ 402275 w 3746670"/>
                <a:gd name="connsiteY333" fmla="*/ 557027 h 579888"/>
                <a:gd name="connsiteX334" fmla="*/ 402275 w 3746670"/>
                <a:gd name="connsiteY334" fmla="*/ 22860 h 579888"/>
                <a:gd name="connsiteX335" fmla="*/ 425135 w 3746670"/>
                <a:gd name="connsiteY335" fmla="*/ 0 h 579888"/>
                <a:gd name="connsiteX336" fmla="*/ 344680 w 3746670"/>
                <a:gd name="connsiteY336" fmla="*/ 0 h 579888"/>
                <a:gd name="connsiteX337" fmla="*/ 367540 w 3746670"/>
                <a:gd name="connsiteY337" fmla="*/ 22860 h 579888"/>
                <a:gd name="connsiteX338" fmla="*/ 367539 w 3746670"/>
                <a:gd name="connsiteY338" fmla="*/ 557028 h 579888"/>
                <a:gd name="connsiteX339" fmla="*/ 344679 w 3746670"/>
                <a:gd name="connsiteY339" fmla="*/ 579888 h 579888"/>
                <a:gd name="connsiteX340" fmla="*/ 344680 w 3746670"/>
                <a:gd name="connsiteY340" fmla="*/ 579887 h 579888"/>
                <a:gd name="connsiteX341" fmla="*/ 321820 w 3746670"/>
                <a:gd name="connsiteY341" fmla="*/ 557027 h 579888"/>
                <a:gd name="connsiteX342" fmla="*/ 321820 w 3746670"/>
                <a:gd name="connsiteY342" fmla="*/ 22860 h 579888"/>
                <a:gd name="connsiteX343" fmla="*/ 344680 w 3746670"/>
                <a:gd name="connsiteY343" fmla="*/ 0 h 579888"/>
                <a:gd name="connsiteX344" fmla="*/ 264225 w 3746670"/>
                <a:gd name="connsiteY344" fmla="*/ 0 h 579888"/>
                <a:gd name="connsiteX345" fmla="*/ 287085 w 3746670"/>
                <a:gd name="connsiteY345" fmla="*/ 22860 h 579888"/>
                <a:gd name="connsiteX346" fmla="*/ 287084 w 3746670"/>
                <a:gd name="connsiteY346" fmla="*/ 557028 h 579888"/>
                <a:gd name="connsiteX347" fmla="*/ 264224 w 3746670"/>
                <a:gd name="connsiteY347" fmla="*/ 579888 h 579888"/>
                <a:gd name="connsiteX348" fmla="*/ 264225 w 3746670"/>
                <a:gd name="connsiteY348" fmla="*/ 579887 h 579888"/>
                <a:gd name="connsiteX349" fmla="*/ 241365 w 3746670"/>
                <a:gd name="connsiteY349" fmla="*/ 557027 h 579888"/>
                <a:gd name="connsiteX350" fmla="*/ 241365 w 3746670"/>
                <a:gd name="connsiteY350" fmla="*/ 22860 h 579888"/>
                <a:gd name="connsiteX351" fmla="*/ 264225 w 3746670"/>
                <a:gd name="connsiteY351" fmla="*/ 0 h 579888"/>
                <a:gd name="connsiteX352" fmla="*/ 183770 w 3746670"/>
                <a:gd name="connsiteY352" fmla="*/ 0 h 579888"/>
                <a:gd name="connsiteX353" fmla="*/ 206630 w 3746670"/>
                <a:gd name="connsiteY353" fmla="*/ 22860 h 579888"/>
                <a:gd name="connsiteX354" fmla="*/ 206629 w 3746670"/>
                <a:gd name="connsiteY354" fmla="*/ 557028 h 579888"/>
                <a:gd name="connsiteX355" fmla="*/ 183769 w 3746670"/>
                <a:gd name="connsiteY355" fmla="*/ 579888 h 579888"/>
                <a:gd name="connsiteX356" fmla="*/ 183770 w 3746670"/>
                <a:gd name="connsiteY356" fmla="*/ 579887 h 579888"/>
                <a:gd name="connsiteX357" fmla="*/ 160910 w 3746670"/>
                <a:gd name="connsiteY357" fmla="*/ 557027 h 579888"/>
                <a:gd name="connsiteX358" fmla="*/ 160910 w 3746670"/>
                <a:gd name="connsiteY358" fmla="*/ 22860 h 579888"/>
                <a:gd name="connsiteX359" fmla="*/ 183770 w 3746670"/>
                <a:gd name="connsiteY359" fmla="*/ 0 h 579888"/>
                <a:gd name="connsiteX360" fmla="*/ 103315 w 3746670"/>
                <a:gd name="connsiteY360" fmla="*/ 0 h 579888"/>
                <a:gd name="connsiteX361" fmla="*/ 126175 w 3746670"/>
                <a:gd name="connsiteY361" fmla="*/ 22860 h 579888"/>
                <a:gd name="connsiteX362" fmla="*/ 126174 w 3746670"/>
                <a:gd name="connsiteY362" fmla="*/ 557028 h 579888"/>
                <a:gd name="connsiteX363" fmla="*/ 103314 w 3746670"/>
                <a:gd name="connsiteY363" fmla="*/ 579888 h 579888"/>
                <a:gd name="connsiteX364" fmla="*/ 103315 w 3746670"/>
                <a:gd name="connsiteY364" fmla="*/ 579887 h 579888"/>
                <a:gd name="connsiteX365" fmla="*/ 80455 w 3746670"/>
                <a:gd name="connsiteY365" fmla="*/ 557027 h 579888"/>
                <a:gd name="connsiteX366" fmla="*/ 80455 w 3746670"/>
                <a:gd name="connsiteY366" fmla="*/ 22860 h 579888"/>
                <a:gd name="connsiteX367" fmla="*/ 103315 w 3746670"/>
                <a:gd name="connsiteY367" fmla="*/ 0 h 579888"/>
                <a:gd name="connsiteX368" fmla="*/ 22860 w 3746670"/>
                <a:gd name="connsiteY368" fmla="*/ 0 h 579888"/>
                <a:gd name="connsiteX369" fmla="*/ 45720 w 3746670"/>
                <a:gd name="connsiteY369" fmla="*/ 22860 h 579888"/>
                <a:gd name="connsiteX370" fmla="*/ 45719 w 3746670"/>
                <a:gd name="connsiteY370" fmla="*/ 557028 h 579888"/>
                <a:gd name="connsiteX371" fmla="*/ 22859 w 3746670"/>
                <a:gd name="connsiteY371" fmla="*/ 579888 h 579888"/>
                <a:gd name="connsiteX372" fmla="*/ 22860 w 3746670"/>
                <a:gd name="connsiteY372" fmla="*/ 579887 h 579888"/>
                <a:gd name="connsiteX373" fmla="*/ 0 w 3746670"/>
                <a:gd name="connsiteY373" fmla="*/ 557027 h 579888"/>
                <a:gd name="connsiteX374" fmla="*/ 0 w 3746670"/>
                <a:gd name="connsiteY374" fmla="*/ 22860 h 579888"/>
                <a:gd name="connsiteX375" fmla="*/ 22860 w 3746670"/>
                <a:gd name="connsiteY375" fmla="*/ 0 h 57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</a:cxnLst>
              <a:rect l="l" t="t" r="r" b="b"/>
              <a:pathLst>
                <a:path w="3746670" h="579888">
                  <a:moveTo>
                    <a:pt x="3723810" y="0"/>
                  </a:moveTo>
                  <a:cubicBezTo>
                    <a:pt x="3736435" y="0"/>
                    <a:pt x="3746670" y="10235"/>
                    <a:pt x="3746670" y="22860"/>
                  </a:cubicBezTo>
                  <a:cubicBezTo>
                    <a:pt x="3746670" y="200916"/>
                    <a:pt x="3746669" y="378972"/>
                    <a:pt x="3746669" y="557028"/>
                  </a:cubicBezTo>
                  <a:cubicBezTo>
                    <a:pt x="3746669" y="569653"/>
                    <a:pt x="3736434" y="579888"/>
                    <a:pt x="3723809" y="579888"/>
                  </a:cubicBezTo>
                  <a:lnTo>
                    <a:pt x="3723810" y="579887"/>
                  </a:lnTo>
                  <a:cubicBezTo>
                    <a:pt x="3711185" y="579887"/>
                    <a:pt x="3700950" y="569652"/>
                    <a:pt x="3700950" y="557027"/>
                  </a:cubicBezTo>
                  <a:lnTo>
                    <a:pt x="3700950" y="22860"/>
                  </a:lnTo>
                  <a:cubicBezTo>
                    <a:pt x="3700950" y="10235"/>
                    <a:pt x="3711185" y="0"/>
                    <a:pt x="3723810" y="0"/>
                  </a:cubicBezTo>
                  <a:close/>
                  <a:moveTo>
                    <a:pt x="3643333" y="0"/>
                  </a:moveTo>
                  <a:cubicBezTo>
                    <a:pt x="3655958" y="0"/>
                    <a:pt x="3666193" y="10235"/>
                    <a:pt x="3666193" y="22860"/>
                  </a:cubicBezTo>
                  <a:cubicBezTo>
                    <a:pt x="3666193" y="200916"/>
                    <a:pt x="3666192" y="378972"/>
                    <a:pt x="3666192" y="557028"/>
                  </a:cubicBezTo>
                  <a:cubicBezTo>
                    <a:pt x="3666192" y="569653"/>
                    <a:pt x="3655957" y="579888"/>
                    <a:pt x="3643332" y="579888"/>
                  </a:cubicBezTo>
                  <a:lnTo>
                    <a:pt x="3643333" y="579887"/>
                  </a:lnTo>
                  <a:cubicBezTo>
                    <a:pt x="3630708" y="579887"/>
                    <a:pt x="3620473" y="569652"/>
                    <a:pt x="3620473" y="557027"/>
                  </a:cubicBezTo>
                  <a:lnTo>
                    <a:pt x="3620473" y="22860"/>
                  </a:lnTo>
                  <a:cubicBezTo>
                    <a:pt x="3620473" y="10235"/>
                    <a:pt x="3630708" y="0"/>
                    <a:pt x="3643333" y="0"/>
                  </a:cubicBezTo>
                  <a:close/>
                  <a:moveTo>
                    <a:pt x="3562878" y="0"/>
                  </a:moveTo>
                  <a:cubicBezTo>
                    <a:pt x="3575503" y="0"/>
                    <a:pt x="3585738" y="10235"/>
                    <a:pt x="3585738" y="22860"/>
                  </a:cubicBezTo>
                  <a:cubicBezTo>
                    <a:pt x="3585738" y="200916"/>
                    <a:pt x="3585737" y="378972"/>
                    <a:pt x="3585737" y="557028"/>
                  </a:cubicBezTo>
                  <a:cubicBezTo>
                    <a:pt x="3585737" y="569653"/>
                    <a:pt x="3575502" y="579888"/>
                    <a:pt x="3562877" y="579888"/>
                  </a:cubicBezTo>
                  <a:lnTo>
                    <a:pt x="3562878" y="579887"/>
                  </a:lnTo>
                  <a:cubicBezTo>
                    <a:pt x="3550253" y="579887"/>
                    <a:pt x="3540018" y="569652"/>
                    <a:pt x="3540018" y="557027"/>
                  </a:cubicBezTo>
                  <a:lnTo>
                    <a:pt x="3540018" y="22860"/>
                  </a:lnTo>
                  <a:cubicBezTo>
                    <a:pt x="3540018" y="10235"/>
                    <a:pt x="3550253" y="0"/>
                    <a:pt x="3562878" y="0"/>
                  </a:cubicBezTo>
                  <a:close/>
                  <a:moveTo>
                    <a:pt x="3482423" y="0"/>
                  </a:moveTo>
                  <a:cubicBezTo>
                    <a:pt x="3495048" y="0"/>
                    <a:pt x="3505283" y="10235"/>
                    <a:pt x="3505283" y="22860"/>
                  </a:cubicBezTo>
                  <a:cubicBezTo>
                    <a:pt x="3505283" y="200916"/>
                    <a:pt x="3505282" y="378972"/>
                    <a:pt x="3505282" y="557028"/>
                  </a:cubicBezTo>
                  <a:cubicBezTo>
                    <a:pt x="3505282" y="569653"/>
                    <a:pt x="3495047" y="579888"/>
                    <a:pt x="3482422" y="579888"/>
                  </a:cubicBezTo>
                  <a:lnTo>
                    <a:pt x="3482423" y="579887"/>
                  </a:lnTo>
                  <a:cubicBezTo>
                    <a:pt x="3469798" y="579887"/>
                    <a:pt x="3459563" y="569652"/>
                    <a:pt x="3459563" y="557027"/>
                  </a:cubicBezTo>
                  <a:lnTo>
                    <a:pt x="3459563" y="22860"/>
                  </a:lnTo>
                  <a:cubicBezTo>
                    <a:pt x="3459563" y="10235"/>
                    <a:pt x="3469798" y="0"/>
                    <a:pt x="3482423" y="0"/>
                  </a:cubicBezTo>
                  <a:close/>
                  <a:moveTo>
                    <a:pt x="3401968" y="0"/>
                  </a:moveTo>
                  <a:cubicBezTo>
                    <a:pt x="3414593" y="0"/>
                    <a:pt x="3424828" y="10235"/>
                    <a:pt x="3424828" y="22860"/>
                  </a:cubicBezTo>
                  <a:cubicBezTo>
                    <a:pt x="3424828" y="200916"/>
                    <a:pt x="3424827" y="378972"/>
                    <a:pt x="3424827" y="557028"/>
                  </a:cubicBezTo>
                  <a:cubicBezTo>
                    <a:pt x="3424827" y="569653"/>
                    <a:pt x="3414592" y="579888"/>
                    <a:pt x="3401967" y="579888"/>
                  </a:cubicBezTo>
                  <a:lnTo>
                    <a:pt x="3401968" y="579887"/>
                  </a:lnTo>
                  <a:cubicBezTo>
                    <a:pt x="3389343" y="579887"/>
                    <a:pt x="3379108" y="569652"/>
                    <a:pt x="3379108" y="557027"/>
                  </a:cubicBezTo>
                  <a:lnTo>
                    <a:pt x="3379108" y="22860"/>
                  </a:lnTo>
                  <a:cubicBezTo>
                    <a:pt x="3379108" y="10235"/>
                    <a:pt x="3389343" y="0"/>
                    <a:pt x="3401968" y="0"/>
                  </a:cubicBezTo>
                  <a:close/>
                  <a:moveTo>
                    <a:pt x="3321513" y="0"/>
                  </a:moveTo>
                  <a:cubicBezTo>
                    <a:pt x="3334138" y="0"/>
                    <a:pt x="3344373" y="10235"/>
                    <a:pt x="3344373" y="22860"/>
                  </a:cubicBezTo>
                  <a:cubicBezTo>
                    <a:pt x="3344373" y="200916"/>
                    <a:pt x="3344372" y="378972"/>
                    <a:pt x="3344372" y="557028"/>
                  </a:cubicBezTo>
                  <a:cubicBezTo>
                    <a:pt x="3344372" y="569653"/>
                    <a:pt x="3334137" y="579888"/>
                    <a:pt x="3321512" y="579888"/>
                  </a:cubicBezTo>
                  <a:lnTo>
                    <a:pt x="3321513" y="579887"/>
                  </a:lnTo>
                  <a:cubicBezTo>
                    <a:pt x="3308888" y="579887"/>
                    <a:pt x="3298653" y="569652"/>
                    <a:pt x="3298653" y="557027"/>
                  </a:cubicBezTo>
                  <a:lnTo>
                    <a:pt x="3298653" y="22860"/>
                  </a:lnTo>
                  <a:cubicBezTo>
                    <a:pt x="3298653" y="10235"/>
                    <a:pt x="3308888" y="0"/>
                    <a:pt x="3321513" y="0"/>
                  </a:cubicBezTo>
                  <a:close/>
                  <a:moveTo>
                    <a:pt x="3241058" y="0"/>
                  </a:moveTo>
                  <a:cubicBezTo>
                    <a:pt x="3253683" y="0"/>
                    <a:pt x="3263918" y="10235"/>
                    <a:pt x="3263918" y="22860"/>
                  </a:cubicBezTo>
                  <a:cubicBezTo>
                    <a:pt x="3263918" y="200916"/>
                    <a:pt x="3263917" y="378972"/>
                    <a:pt x="3263917" y="557028"/>
                  </a:cubicBezTo>
                  <a:cubicBezTo>
                    <a:pt x="3263917" y="569653"/>
                    <a:pt x="3253682" y="579888"/>
                    <a:pt x="3241057" y="579888"/>
                  </a:cubicBezTo>
                  <a:lnTo>
                    <a:pt x="3241058" y="579887"/>
                  </a:lnTo>
                  <a:cubicBezTo>
                    <a:pt x="3228433" y="579887"/>
                    <a:pt x="3218198" y="569652"/>
                    <a:pt x="3218198" y="557027"/>
                  </a:cubicBezTo>
                  <a:lnTo>
                    <a:pt x="3218198" y="22860"/>
                  </a:lnTo>
                  <a:cubicBezTo>
                    <a:pt x="3218198" y="10235"/>
                    <a:pt x="3228433" y="0"/>
                    <a:pt x="3241058" y="0"/>
                  </a:cubicBezTo>
                  <a:close/>
                  <a:moveTo>
                    <a:pt x="3160603" y="0"/>
                  </a:moveTo>
                  <a:cubicBezTo>
                    <a:pt x="3173228" y="0"/>
                    <a:pt x="3183463" y="10235"/>
                    <a:pt x="3183463" y="22860"/>
                  </a:cubicBezTo>
                  <a:cubicBezTo>
                    <a:pt x="3183463" y="200916"/>
                    <a:pt x="3183462" y="378972"/>
                    <a:pt x="3183462" y="557028"/>
                  </a:cubicBezTo>
                  <a:cubicBezTo>
                    <a:pt x="3183462" y="569653"/>
                    <a:pt x="3173227" y="579888"/>
                    <a:pt x="3160602" y="579888"/>
                  </a:cubicBezTo>
                  <a:lnTo>
                    <a:pt x="3160603" y="579887"/>
                  </a:lnTo>
                  <a:cubicBezTo>
                    <a:pt x="3147978" y="579887"/>
                    <a:pt x="3137743" y="569652"/>
                    <a:pt x="3137743" y="557027"/>
                  </a:cubicBezTo>
                  <a:lnTo>
                    <a:pt x="3137743" y="22860"/>
                  </a:lnTo>
                  <a:cubicBezTo>
                    <a:pt x="3137743" y="10235"/>
                    <a:pt x="3147978" y="0"/>
                    <a:pt x="3160603" y="0"/>
                  </a:cubicBezTo>
                  <a:close/>
                  <a:moveTo>
                    <a:pt x="3080148" y="0"/>
                  </a:moveTo>
                  <a:cubicBezTo>
                    <a:pt x="3092773" y="0"/>
                    <a:pt x="3103008" y="10235"/>
                    <a:pt x="3103008" y="22860"/>
                  </a:cubicBezTo>
                  <a:cubicBezTo>
                    <a:pt x="3103008" y="200916"/>
                    <a:pt x="3103007" y="378972"/>
                    <a:pt x="3103007" y="557028"/>
                  </a:cubicBezTo>
                  <a:cubicBezTo>
                    <a:pt x="3103007" y="569653"/>
                    <a:pt x="3092772" y="579888"/>
                    <a:pt x="3080147" y="579888"/>
                  </a:cubicBezTo>
                  <a:lnTo>
                    <a:pt x="3080148" y="579887"/>
                  </a:lnTo>
                  <a:cubicBezTo>
                    <a:pt x="3067523" y="579887"/>
                    <a:pt x="3057288" y="569652"/>
                    <a:pt x="3057288" y="557027"/>
                  </a:cubicBezTo>
                  <a:lnTo>
                    <a:pt x="3057288" y="22860"/>
                  </a:lnTo>
                  <a:cubicBezTo>
                    <a:pt x="3057288" y="10235"/>
                    <a:pt x="3067523" y="0"/>
                    <a:pt x="3080148" y="0"/>
                  </a:cubicBezTo>
                  <a:close/>
                  <a:moveTo>
                    <a:pt x="2999693" y="0"/>
                  </a:moveTo>
                  <a:cubicBezTo>
                    <a:pt x="3012318" y="0"/>
                    <a:pt x="3022553" y="10235"/>
                    <a:pt x="3022553" y="22860"/>
                  </a:cubicBezTo>
                  <a:cubicBezTo>
                    <a:pt x="3022553" y="200916"/>
                    <a:pt x="3022552" y="378972"/>
                    <a:pt x="3022552" y="557028"/>
                  </a:cubicBezTo>
                  <a:cubicBezTo>
                    <a:pt x="3022552" y="569653"/>
                    <a:pt x="3012317" y="579888"/>
                    <a:pt x="2999692" y="579888"/>
                  </a:cubicBezTo>
                  <a:lnTo>
                    <a:pt x="2999693" y="579887"/>
                  </a:lnTo>
                  <a:cubicBezTo>
                    <a:pt x="2987068" y="579887"/>
                    <a:pt x="2976833" y="569652"/>
                    <a:pt x="2976833" y="557027"/>
                  </a:cubicBezTo>
                  <a:lnTo>
                    <a:pt x="2976833" y="22860"/>
                  </a:lnTo>
                  <a:cubicBezTo>
                    <a:pt x="2976833" y="10235"/>
                    <a:pt x="2987068" y="0"/>
                    <a:pt x="2999693" y="0"/>
                  </a:cubicBezTo>
                  <a:close/>
                  <a:moveTo>
                    <a:pt x="2919238" y="0"/>
                  </a:moveTo>
                  <a:cubicBezTo>
                    <a:pt x="2931863" y="0"/>
                    <a:pt x="2942098" y="10235"/>
                    <a:pt x="2942098" y="22860"/>
                  </a:cubicBezTo>
                  <a:cubicBezTo>
                    <a:pt x="2942098" y="200916"/>
                    <a:pt x="2942097" y="378972"/>
                    <a:pt x="2942097" y="557028"/>
                  </a:cubicBezTo>
                  <a:cubicBezTo>
                    <a:pt x="2942097" y="569653"/>
                    <a:pt x="2931862" y="579888"/>
                    <a:pt x="2919237" y="579888"/>
                  </a:cubicBezTo>
                  <a:lnTo>
                    <a:pt x="2919238" y="579887"/>
                  </a:lnTo>
                  <a:cubicBezTo>
                    <a:pt x="2906613" y="579887"/>
                    <a:pt x="2896378" y="569652"/>
                    <a:pt x="2896378" y="557027"/>
                  </a:cubicBezTo>
                  <a:lnTo>
                    <a:pt x="2896378" y="22860"/>
                  </a:lnTo>
                  <a:cubicBezTo>
                    <a:pt x="2896378" y="10235"/>
                    <a:pt x="2906613" y="0"/>
                    <a:pt x="2919238" y="0"/>
                  </a:cubicBezTo>
                  <a:close/>
                  <a:moveTo>
                    <a:pt x="2838783" y="0"/>
                  </a:moveTo>
                  <a:cubicBezTo>
                    <a:pt x="2851408" y="0"/>
                    <a:pt x="2861643" y="10235"/>
                    <a:pt x="2861643" y="22860"/>
                  </a:cubicBezTo>
                  <a:cubicBezTo>
                    <a:pt x="2861643" y="200916"/>
                    <a:pt x="2861642" y="378972"/>
                    <a:pt x="2861642" y="557028"/>
                  </a:cubicBezTo>
                  <a:cubicBezTo>
                    <a:pt x="2861642" y="569653"/>
                    <a:pt x="2851407" y="579888"/>
                    <a:pt x="2838782" y="579888"/>
                  </a:cubicBezTo>
                  <a:lnTo>
                    <a:pt x="2838783" y="579887"/>
                  </a:lnTo>
                  <a:cubicBezTo>
                    <a:pt x="2826158" y="579887"/>
                    <a:pt x="2815923" y="569652"/>
                    <a:pt x="2815923" y="557027"/>
                  </a:cubicBezTo>
                  <a:lnTo>
                    <a:pt x="2815923" y="22860"/>
                  </a:lnTo>
                  <a:cubicBezTo>
                    <a:pt x="2815923" y="10235"/>
                    <a:pt x="2826158" y="0"/>
                    <a:pt x="2838783" y="0"/>
                  </a:cubicBezTo>
                  <a:close/>
                  <a:moveTo>
                    <a:pt x="2758328" y="0"/>
                  </a:moveTo>
                  <a:cubicBezTo>
                    <a:pt x="2770953" y="0"/>
                    <a:pt x="2781188" y="10235"/>
                    <a:pt x="2781188" y="22860"/>
                  </a:cubicBezTo>
                  <a:cubicBezTo>
                    <a:pt x="2781188" y="200916"/>
                    <a:pt x="2781187" y="378972"/>
                    <a:pt x="2781187" y="557028"/>
                  </a:cubicBezTo>
                  <a:cubicBezTo>
                    <a:pt x="2781187" y="569653"/>
                    <a:pt x="2770952" y="579888"/>
                    <a:pt x="2758327" y="579888"/>
                  </a:cubicBezTo>
                  <a:lnTo>
                    <a:pt x="2758328" y="579887"/>
                  </a:lnTo>
                  <a:cubicBezTo>
                    <a:pt x="2745703" y="579887"/>
                    <a:pt x="2735468" y="569652"/>
                    <a:pt x="2735468" y="557027"/>
                  </a:cubicBezTo>
                  <a:lnTo>
                    <a:pt x="2735468" y="22860"/>
                  </a:lnTo>
                  <a:cubicBezTo>
                    <a:pt x="2735468" y="10235"/>
                    <a:pt x="2745703" y="0"/>
                    <a:pt x="2758328" y="0"/>
                  </a:cubicBezTo>
                  <a:close/>
                  <a:moveTo>
                    <a:pt x="2677873" y="0"/>
                  </a:moveTo>
                  <a:cubicBezTo>
                    <a:pt x="2690498" y="0"/>
                    <a:pt x="2700733" y="10235"/>
                    <a:pt x="2700733" y="22860"/>
                  </a:cubicBezTo>
                  <a:cubicBezTo>
                    <a:pt x="2700733" y="200916"/>
                    <a:pt x="2700732" y="378972"/>
                    <a:pt x="2700732" y="557028"/>
                  </a:cubicBezTo>
                  <a:cubicBezTo>
                    <a:pt x="2700732" y="569653"/>
                    <a:pt x="2690497" y="579888"/>
                    <a:pt x="2677872" y="579888"/>
                  </a:cubicBezTo>
                  <a:lnTo>
                    <a:pt x="2677873" y="579887"/>
                  </a:lnTo>
                  <a:cubicBezTo>
                    <a:pt x="2665248" y="579887"/>
                    <a:pt x="2655013" y="569652"/>
                    <a:pt x="2655013" y="557027"/>
                  </a:cubicBezTo>
                  <a:lnTo>
                    <a:pt x="2655013" y="22860"/>
                  </a:lnTo>
                  <a:cubicBezTo>
                    <a:pt x="2655013" y="10235"/>
                    <a:pt x="2665248" y="0"/>
                    <a:pt x="2677873" y="0"/>
                  </a:cubicBezTo>
                  <a:close/>
                  <a:moveTo>
                    <a:pt x="2597418" y="0"/>
                  </a:moveTo>
                  <a:cubicBezTo>
                    <a:pt x="2610043" y="0"/>
                    <a:pt x="2620278" y="10235"/>
                    <a:pt x="2620278" y="22860"/>
                  </a:cubicBezTo>
                  <a:cubicBezTo>
                    <a:pt x="2620278" y="200916"/>
                    <a:pt x="2620277" y="378972"/>
                    <a:pt x="2620277" y="557028"/>
                  </a:cubicBezTo>
                  <a:cubicBezTo>
                    <a:pt x="2620277" y="569653"/>
                    <a:pt x="2610042" y="579888"/>
                    <a:pt x="2597417" y="579888"/>
                  </a:cubicBezTo>
                  <a:lnTo>
                    <a:pt x="2597418" y="579887"/>
                  </a:lnTo>
                  <a:cubicBezTo>
                    <a:pt x="2584793" y="579887"/>
                    <a:pt x="2574558" y="569652"/>
                    <a:pt x="2574558" y="557027"/>
                  </a:cubicBezTo>
                  <a:lnTo>
                    <a:pt x="2574558" y="22860"/>
                  </a:lnTo>
                  <a:cubicBezTo>
                    <a:pt x="2574558" y="10235"/>
                    <a:pt x="2584793" y="0"/>
                    <a:pt x="2597418" y="0"/>
                  </a:cubicBezTo>
                  <a:close/>
                  <a:moveTo>
                    <a:pt x="2516963" y="0"/>
                  </a:moveTo>
                  <a:cubicBezTo>
                    <a:pt x="2529588" y="0"/>
                    <a:pt x="2539823" y="10235"/>
                    <a:pt x="2539823" y="22860"/>
                  </a:cubicBezTo>
                  <a:cubicBezTo>
                    <a:pt x="2539823" y="200916"/>
                    <a:pt x="2539822" y="378972"/>
                    <a:pt x="2539822" y="557028"/>
                  </a:cubicBezTo>
                  <a:cubicBezTo>
                    <a:pt x="2539822" y="569653"/>
                    <a:pt x="2529587" y="579888"/>
                    <a:pt x="2516962" y="579888"/>
                  </a:cubicBezTo>
                  <a:lnTo>
                    <a:pt x="2516963" y="579887"/>
                  </a:lnTo>
                  <a:cubicBezTo>
                    <a:pt x="2504338" y="579887"/>
                    <a:pt x="2494103" y="569652"/>
                    <a:pt x="2494103" y="557027"/>
                  </a:cubicBezTo>
                  <a:lnTo>
                    <a:pt x="2494103" y="22860"/>
                  </a:lnTo>
                  <a:cubicBezTo>
                    <a:pt x="2494103" y="10235"/>
                    <a:pt x="2504338" y="0"/>
                    <a:pt x="2516963" y="0"/>
                  </a:cubicBezTo>
                  <a:close/>
                  <a:moveTo>
                    <a:pt x="2436508" y="0"/>
                  </a:moveTo>
                  <a:cubicBezTo>
                    <a:pt x="2449133" y="0"/>
                    <a:pt x="2459368" y="10235"/>
                    <a:pt x="2459368" y="22860"/>
                  </a:cubicBezTo>
                  <a:cubicBezTo>
                    <a:pt x="2459368" y="200916"/>
                    <a:pt x="2459367" y="378972"/>
                    <a:pt x="2459367" y="557028"/>
                  </a:cubicBezTo>
                  <a:cubicBezTo>
                    <a:pt x="2459367" y="569653"/>
                    <a:pt x="2449132" y="579888"/>
                    <a:pt x="2436507" y="579888"/>
                  </a:cubicBezTo>
                  <a:lnTo>
                    <a:pt x="2436508" y="579887"/>
                  </a:lnTo>
                  <a:cubicBezTo>
                    <a:pt x="2423883" y="579887"/>
                    <a:pt x="2413648" y="569652"/>
                    <a:pt x="2413648" y="557027"/>
                  </a:cubicBezTo>
                  <a:lnTo>
                    <a:pt x="2413648" y="22860"/>
                  </a:lnTo>
                  <a:cubicBezTo>
                    <a:pt x="2413648" y="10235"/>
                    <a:pt x="2423883" y="0"/>
                    <a:pt x="2436508" y="0"/>
                  </a:cubicBezTo>
                  <a:close/>
                  <a:moveTo>
                    <a:pt x="2356053" y="0"/>
                  </a:moveTo>
                  <a:cubicBezTo>
                    <a:pt x="2368678" y="0"/>
                    <a:pt x="2378913" y="10235"/>
                    <a:pt x="2378913" y="22860"/>
                  </a:cubicBezTo>
                  <a:cubicBezTo>
                    <a:pt x="2378913" y="200916"/>
                    <a:pt x="2378912" y="378972"/>
                    <a:pt x="2378912" y="557028"/>
                  </a:cubicBezTo>
                  <a:cubicBezTo>
                    <a:pt x="2378912" y="569653"/>
                    <a:pt x="2368677" y="579888"/>
                    <a:pt x="2356052" y="579888"/>
                  </a:cubicBezTo>
                  <a:lnTo>
                    <a:pt x="2356053" y="579887"/>
                  </a:lnTo>
                  <a:cubicBezTo>
                    <a:pt x="2343428" y="579887"/>
                    <a:pt x="2333193" y="569652"/>
                    <a:pt x="2333193" y="557027"/>
                  </a:cubicBezTo>
                  <a:lnTo>
                    <a:pt x="2333193" y="22860"/>
                  </a:lnTo>
                  <a:cubicBezTo>
                    <a:pt x="2333193" y="10235"/>
                    <a:pt x="2343428" y="0"/>
                    <a:pt x="2356053" y="0"/>
                  </a:cubicBezTo>
                  <a:close/>
                  <a:moveTo>
                    <a:pt x="2275598" y="0"/>
                  </a:moveTo>
                  <a:cubicBezTo>
                    <a:pt x="2288223" y="0"/>
                    <a:pt x="2298458" y="10235"/>
                    <a:pt x="2298458" y="22860"/>
                  </a:cubicBezTo>
                  <a:cubicBezTo>
                    <a:pt x="2298458" y="200916"/>
                    <a:pt x="2298457" y="378972"/>
                    <a:pt x="2298457" y="557028"/>
                  </a:cubicBezTo>
                  <a:cubicBezTo>
                    <a:pt x="2298457" y="569653"/>
                    <a:pt x="2288222" y="579888"/>
                    <a:pt x="2275597" y="579888"/>
                  </a:cubicBezTo>
                  <a:lnTo>
                    <a:pt x="2275598" y="579887"/>
                  </a:lnTo>
                  <a:cubicBezTo>
                    <a:pt x="2262973" y="579887"/>
                    <a:pt x="2252738" y="569652"/>
                    <a:pt x="2252738" y="557027"/>
                  </a:cubicBezTo>
                  <a:lnTo>
                    <a:pt x="2252738" y="22860"/>
                  </a:lnTo>
                  <a:cubicBezTo>
                    <a:pt x="2252738" y="10235"/>
                    <a:pt x="2262973" y="0"/>
                    <a:pt x="2275598" y="0"/>
                  </a:cubicBezTo>
                  <a:close/>
                  <a:moveTo>
                    <a:pt x="2195143" y="0"/>
                  </a:moveTo>
                  <a:cubicBezTo>
                    <a:pt x="2207768" y="0"/>
                    <a:pt x="2218003" y="10235"/>
                    <a:pt x="2218003" y="22860"/>
                  </a:cubicBezTo>
                  <a:cubicBezTo>
                    <a:pt x="2218003" y="200916"/>
                    <a:pt x="2218002" y="378972"/>
                    <a:pt x="2218002" y="557028"/>
                  </a:cubicBezTo>
                  <a:cubicBezTo>
                    <a:pt x="2218002" y="569653"/>
                    <a:pt x="2207767" y="579888"/>
                    <a:pt x="2195142" y="579888"/>
                  </a:cubicBezTo>
                  <a:lnTo>
                    <a:pt x="2195143" y="579887"/>
                  </a:lnTo>
                  <a:cubicBezTo>
                    <a:pt x="2182518" y="579887"/>
                    <a:pt x="2172283" y="569652"/>
                    <a:pt x="2172283" y="557027"/>
                  </a:cubicBezTo>
                  <a:lnTo>
                    <a:pt x="2172283" y="22860"/>
                  </a:lnTo>
                  <a:cubicBezTo>
                    <a:pt x="2172283" y="10235"/>
                    <a:pt x="2182518" y="0"/>
                    <a:pt x="2195143" y="0"/>
                  </a:cubicBezTo>
                  <a:close/>
                  <a:moveTo>
                    <a:pt x="2114688" y="0"/>
                  </a:moveTo>
                  <a:cubicBezTo>
                    <a:pt x="2127313" y="0"/>
                    <a:pt x="2137548" y="10235"/>
                    <a:pt x="2137548" y="22860"/>
                  </a:cubicBezTo>
                  <a:cubicBezTo>
                    <a:pt x="2137548" y="200916"/>
                    <a:pt x="2137547" y="378972"/>
                    <a:pt x="2137547" y="557028"/>
                  </a:cubicBezTo>
                  <a:cubicBezTo>
                    <a:pt x="2137547" y="569653"/>
                    <a:pt x="2127312" y="579888"/>
                    <a:pt x="2114687" y="579888"/>
                  </a:cubicBezTo>
                  <a:lnTo>
                    <a:pt x="2114688" y="579887"/>
                  </a:lnTo>
                  <a:cubicBezTo>
                    <a:pt x="2102063" y="579887"/>
                    <a:pt x="2091828" y="569652"/>
                    <a:pt x="2091828" y="557027"/>
                  </a:cubicBezTo>
                  <a:lnTo>
                    <a:pt x="2091828" y="22860"/>
                  </a:lnTo>
                  <a:cubicBezTo>
                    <a:pt x="2091828" y="10235"/>
                    <a:pt x="2102063" y="0"/>
                    <a:pt x="2114688" y="0"/>
                  </a:cubicBezTo>
                  <a:close/>
                  <a:moveTo>
                    <a:pt x="2034233" y="0"/>
                  </a:moveTo>
                  <a:cubicBezTo>
                    <a:pt x="2046858" y="0"/>
                    <a:pt x="2057093" y="10235"/>
                    <a:pt x="2057093" y="22860"/>
                  </a:cubicBezTo>
                  <a:cubicBezTo>
                    <a:pt x="2057093" y="200916"/>
                    <a:pt x="2057092" y="378972"/>
                    <a:pt x="2057092" y="557028"/>
                  </a:cubicBezTo>
                  <a:cubicBezTo>
                    <a:pt x="2057092" y="569653"/>
                    <a:pt x="2046857" y="579888"/>
                    <a:pt x="2034232" y="579888"/>
                  </a:cubicBezTo>
                  <a:lnTo>
                    <a:pt x="2034233" y="579887"/>
                  </a:lnTo>
                  <a:cubicBezTo>
                    <a:pt x="2021608" y="579887"/>
                    <a:pt x="2011373" y="569652"/>
                    <a:pt x="2011373" y="557027"/>
                  </a:cubicBezTo>
                  <a:lnTo>
                    <a:pt x="2011373" y="22860"/>
                  </a:lnTo>
                  <a:cubicBezTo>
                    <a:pt x="2011373" y="10235"/>
                    <a:pt x="2021608" y="0"/>
                    <a:pt x="2034233" y="0"/>
                  </a:cubicBezTo>
                  <a:close/>
                  <a:moveTo>
                    <a:pt x="1953778" y="0"/>
                  </a:moveTo>
                  <a:cubicBezTo>
                    <a:pt x="1966403" y="0"/>
                    <a:pt x="1976638" y="10235"/>
                    <a:pt x="1976638" y="22860"/>
                  </a:cubicBezTo>
                  <a:cubicBezTo>
                    <a:pt x="1976638" y="200916"/>
                    <a:pt x="1976637" y="378972"/>
                    <a:pt x="1976637" y="557028"/>
                  </a:cubicBezTo>
                  <a:cubicBezTo>
                    <a:pt x="1976637" y="569653"/>
                    <a:pt x="1966402" y="579888"/>
                    <a:pt x="1953777" y="579888"/>
                  </a:cubicBezTo>
                  <a:lnTo>
                    <a:pt x="1953778" y="579887"/>
                  </a:lnTo>
                  <a:cubicBezTo>
                    <a:pt x="1941153" y="579887"/>
                    <a:pt x="1930918" y="569652"/>
                    <a:pt x="1930918" y="557027"/>
                  </a:cubicBezTo>
                  <a:lnTo>
                    <a:pt x="1930918" y="22860"/>
                  </a:lnTo>
                  <a:cubicBezTo>
                    <a:pt x="1930918" y="10235"/>
                    <a:pt x="1941153" y="0"/>
                    <a:pt x="1953778" y="0"/>
                  </a:cubicBezTo>
                  <a:close/>
                  <a:moveTo>
                    <a:pt x="1873323" y="0"/>
                  </a:moveTo>
                  <a:cubicBezTo>
                    <a:pt x="1885948" y="0"/>
                    <a:pt x="1896183" y="10235"/>
                    <a:pt x="1896183" y="22860"/>
                  </a:cubicBezTo>
                  <a:cubicBezTo>
                    <a:pt x="1896183" y="200916"/>
                    <a:pt x="1896182" y="378972"/>
                    <a:pt x="1896182" y="557028"/>
                  </a:cubicBezTo>
                  <a:cubicBezTo>
                    <a:pt x="1896182" y="569653"/>
                    <a:pt x="1885947" y="579888"/>
                    <a:pt x="1873322" y="579888"/>
                  </a:cubicBezTo>
                  <a:lnTo>
                    <a:pt x="1873323" y="579887"/>
                  </a:lnTo>
                  <a:cubicBezTo>
                    <a:pt x="1860698" y="579887"/>
                    <a:pt x="1850463" y="569652"/>
                    <a:pt x="1850463" y="557027"/>
                  </a:cubicBezTo>
                  <a:lnTo>
                    <a:pt x="1850463" y="22860"/>
                  </a:lnTo>
                  <a:cubicBezTo>
                    <a:pt x="1850463" y="10235"/>
                    <a:pt x="1860698" y="0"/>
                    <a:pt x="1873323" y="0"/>
                  </a:cubicBezTo>
                  <a:close/>
                  <a:moveTo>
                    <a:pt x="1792868" y="0"/>
                  </a:moveTo>
                  <a:cubicBezTo>
                    <a:pt x="1805493" y="0"/>
                    <a:pt x="1815728" y="10235"/>
                    <a:pt x="1815728" y="22860"/>
                  </a:cubicBezTo>
                  <a:cubicBezTo>
                    <a:pt x="1815728" y="200916"/>
                    <a:pt x="1815727" y="378972"/>
                    <a:pt x="1815727" y="557028"/>
                  </a:cubicBezTo>
                  <a:cubicBezTo>
                    <a:pt x="1815727" y="569653"/>
                    <a:pt x="1805492" y="579888"/>
                    <a:pt x="1792867" y="579888"/>
                  </a:cubicBezTo>
                  <a:lnTo>
                    <a:pt x="1792868" y="579887"/>
                  </a:lnTo>
                  <a:cubicBezTo>
                    <a:pt x="1780243" y="579887"/>
                    <a:pt x="1770008" y="569652"/>
                    <a:pt x="1770008" y="557027"/>
                  </a:cubicBezTo>
                  <a:lnTo>
                    <a:pt x="1770008" y="22860"/>
                  </a:lnTo>
                  <a:cubicBezTo>
                    <a:pt x="1770008" y="10235"/>
                    <a:pt x="1780243" y="0"/>
                    <a:pt x="1792868" y="0"/>
                  </a:cubicBezTo>
                  <a:close/>
                  <a:moveTo>
                    <a:pt x="1712413" y="0"/>
                  </a:moveTo>
                  <a:cubicBezTo>
                    <a:pt x="1725038" y="0"/>
                    <a:pt x="1735273" y="10235"/>
                    <a:pt x="1735273" y="22860"/>
                  </a:cubicBezTo>
                  <a:cubicBezTo>
                    <a:pt x="1735273" y="200916"/>
                    <a:pt x="1735272" y="378972"/>
                    <a:pt x="1735272" y="557028"/>
                  </a:cubicBezTo>
                  <a:cubicBezTo>
                    <a:pt x="1735272" y="569653"/>
                    <a:pt x="1725037" y="579888"/>
                    <a:pt x="1712412" y="579888"/>
                  </a:cubicBezTo>
                  <a:lnTo>
                    <a:pt x="1712413" y="579887"/>
                  </a:lnTo>
                  <a:cubicBezTo>
                    <a:pt x="1699788" y="579887"/>
                    <a:pt x="1689553" y="569652"/>
                    <a:pt x="1689553" y="557027"/>
                  </a:cubicBezTo>
                  <a:lnTo>
                    <a:pt x="1689553" y="22860"/>
                  </a:lnTo>
                  <a:cubicBezTo>
                    <a:pt x="1689553" y="10235"/>
                    <a:pt x="1699788" y="0"/>
                    <a:pt x="1712413" y="0"/>
                  </a:cubicBezTo>
                  <a:close/>
                  <a:moveTo>
                    <a:pt x="1631959" y="0"/>
                  </a:moveTo>
                  <a:cubicBezTo>
                    <a:pt x="1644583" y="0"/>
                    <a:pt x="1654818" y="10235"/>
                    <a:pt x="1654818" y="22860"/>
                  </a:cubicBezTo>
                  <a:cubicBezTo>
                    <a:pt x="1654818" y="200916"/>
                    <a:pt x="1654817" y="378972"/>
                    <a:pt x="1654817" y="557028"/>
                  </a:cubicBezTo>
                  <a:cubicBezTo>
                    <a:pt x="1654817" y="569653"/>
                    <a:pt x="1644582" y="579888"/>
                    <a:pt x="1631957" y="579888"/>
                  </a:cubicBezTo>
                  <a:lnTo>
                    <a:pt x="1631959" y="579887"/>
                  </a:lnTo>
                  <a:cubicBezTo>
                    <a:pt x="1619333" y="579887"/>
                    <a:pt x="1609098" y="569652"/>
                    <a:pt x="1609098" y="557027"/>
                  </a:cubicBezTo>
                  <a:lnTo>
                    <a:pt x="1609098" y="22860"/>
                  </a:lnTo>
                  <a:cubicBezTo>
                    <a:pt x="1609098" y="10235"/>
                    <a:pt x="1619333" y="0"/>
                    <a:pt x="1631959" y="0"/>
                  </a:cubicBezTo>
                  <a:close/>
                  <a:moveTo>
                    <a:pt x="1551503" y="0"/>
                  </a:moveTo>
                  <a:cubicBezTo>
                    <a:pt x="1564129" y="0"/>
                    <a:pt x="1574363" y="10235"/>
                    <a:pt x="1574363" y="22860"/>
                  </a:cubicBezTo>
                  <a:cubicBezTo>
                    <a:pt x="1574363" y="200916"/>
                    <a:pt x="1574362" y="378972"/>
                    <a:pt x="1574362" y="557028"/>
                  </a:cubicBezTo>
                  <a:cubicBezTo>
                    <a:pt x="1574362" y="569653"/>
                    <a:pt x="1564127" y="579888"/>
                    <a:pt x="1551502" y="579888"/>
                  </a:cubicBezTo>
                  <a:lnTo>
                    <a:pt x="1551503" y="579887"/>
                  </a:lnTo>
                  <a:cubicBezTo>
                    <a:pt x="1538878" y="579887"/>
                    <a:pt x="1528644" y="569652"/>
                    <a:pt x="1528644" y="557027"/>
                  </a:cubicBezTo>
                  <a:lnTo>
                    <a:pt x="1528644" y="22860"/>
                  </a:lnTo>
                  <a:cubicBezTo>
                    <a:pt x="1528644" y="10235"/>
                    <a:pt x="1538878" y="0"/>
                    <a:pt x="1551503" y="0"/>
                  </a:cubicBezTo>
                  <a:close/>
                  <a:moveTo>
                    <a:pt x="1471048" y="0"/>
                  </a:moveTo>
                  <a:cubicBezTo>
                    <a:pt x="1483673" y="0"/>
                    <a:pt x="1493908" y="10235"/>
                    <a:pt x="1493908" y="22860"/>
                  </a:cubicBezTo>
                  <a:cubicBezTo>
                    <a:pt x="1493908" y="200916"/>
                    <a:pt x="1493907" y="378972"/>
                    <a:pt x="1493907" y="557028"/>
                  </a:cubicBezTo>
                  <a:cubicBezTo>
                    <a:pt x="1493907" y="569653"/>
                    <a:pt x="1483672" y="579888"/>
                    <a:pt x="1471047" y="579888"/>
                  </a:cubicBezTo>
                  <a:lnTo>
                    <a:pt x="1471048" y="579887"/>
                  </a:lnTo>
                  <a:cubicBezTo>
                    <a:pt x="1458424" y="579887"/>
                    <a:pt x="1448188" y="569652"/>
                    <a:pt x="1448188" y="557027"/>
                  </a:cubicBezTo>
                  <a:lnTo>
                    <a:pt x="1448188" y="22860"/>
                  </a:lnTo>
                  <a:cubicBezTo>
                    <a:pt x="1448188" y="10235"/>
                    <a:pt x="1458424" y="0"/>
                    <a:pt x="1471048" y="0"/>
                  </a:cubicBezTo>
                  <a:close/>
                  <a:moveTo>
                    <a:pt x="1390593" y="0"/>
                  </a:moveTo>
                  <a:cubicBezTo>
                    <a:pt x="1403218" y="0"/>
                    <a:pt x="1413453" y="10235"/>
                    <a:pt x="1413453" y="22860"/>
                  </a:cubicBezTo>
                  <a:cubicBezTo>
                    <a:pt x="1413453" y="200916"/>
                    <a:pt x="1413453" y="378972"/>
                    <a:pt x="1413453" y="557028"/>
                  </a:cubicBezTo>
                  <a:cubicBezTo>
                    <a:pt x="1413453" y="569653"/>
                    <a:pt x="1403217" y="579888"/>
                    <a:pt x="1390592" y="579888"/>
                  </a:cubicBezTo>
                  <a:lnTo>
                    <a:pt x="1390593" y="579887"/>
                  </a:lnTo>
                  <a:cubicBezTo>
                    <a:pt x="1377969" y="579887"/>
                    <a:pt x="1367734" y="569652"/>
                    <a:pt x="1367734" y="557027"/>
                  </a:cubicBezTo>
                  <a:lnTo>
                    <a:pt x="1367734" y="22860"/>
                  </a:lnTo>
                  <a:cubicBezTo>
                    <a:pt x="1367734" y="10235"/>
                    <a:pt x="1377969" y="0"/>
                    <a:pt x="1390593" y="0"/>
                  </a:cubicBezTo>
                  <a:close/>
                  <a:moveTo>
                    <a:pt x="1310138" y="0"/>
                  </a:moveTo>
                  <a:cubicBezTo>
                    <a:pt x="1322763" y="0"/>
                    <a:pt x="1332999" y="10235"/>
                    <a:pt x="1332999" y="22860"/>
                  </a:cubicBezTo>
                  <a:cubicBezTo>
                    <a:pt x="1332999" y="200916"/>
                    <a:pt x="1332997" y="378972"/>
                    <a:pt x="1332997" y="557028"/>
                  </a:cubicBezTo>
                  <a:cubicBezTo>
                    <a:pt x="1332997" y="569653"/>
                    <a:pt x="1322762" y="579888"/>
                    <a:pt x="1310137" y="579888"/>
                  </a:cubicBezTo>
                  <a:lnTo>
                    <a:pt x="1310138" y="579887"/>
                  </a:lnTo>
                  <a:cubicBezTo>
                    <a:pt x="1297513" y="579887"/>
                    <a:pt x="1287279" y="569652"/>
                    <a:pt x="1287279" y="557027"/>
                  </a:cubicBezTo>
                  <a:lnTo>
                    <a:pt x="1287279" y="22860"/>
                  </a:lnTo>
                  <a:cubicBezTo>
                    <a:pt x="1287279" y="10235"/>
                    <a:pt x="1297513" y="0"/>
                    <a:pt x="1310138" y="0"/>
                  </a:cubicBezTo>
                  <a:close/>
                  <a:moveTo>
                    <a:pt x="1229683" y="0"/>
                  </a:moveTo>
                  <a:cubicBezTo>
                    <a:pt x="1242308" y="0"/>
                    <a:pt x="1252543" y="10235"/>
                    <a:pt x="1252543" y="22860"/>
                  </a:cubicBezTo>
                  <a:cubicBezTo>
                    <a:pt x="1252543" y="200916"/>
                    <a:pt x="1252542" y="378972"/>
                    <a:pt x="1252542" y="557028"/>
                  </a:cubicBezTo>
                  <a:cubicBezTo>
                    <a:pt x="1252542" y="569653"/>
                    <a:pt x="1242307" y="579888"/>
                    <a:pt x="1229682" y="579888"/>
                  </a:cubicBezTo>
                  <a:lnTo>
                    <a:pt x="1229683" y="579887"/>
                  </a:lnTo>
                  <a:cubicBezTo>
                    <a:pt x="1217058" y="579887"/>
                    <a:pt x="1206823" y="569652"/>
                    <a:pt x="1206823" y="557027"/>
                  </a:cubicBezTo>
                  <a:lnTo>
                    <a:pt x="1206823" y="22860"/>
                  </a:lnTo>
                  <a:cubicBezTo>
                    <a:pt x="1206823" y="10235"/>
                    <a:pt x="1217058" y="0"/>
                    <a:pt x="1229683" y="0"/>
                  </a:cubicBezTo>
                  <a:close/>
                  <a:moveTo>
                    <a:pt x="1149228" y="0"/>
                  </a:moveTo>
                  <a:cubicBezTo>
                    <a:pt x="1161853" y="0"/>
                    <a:pt x="1172088" y="10235"/>
                    <a:pt x="1172088" y="22860"/>
                  </a:cubicBezTo>
                  <a:cubicBezTo>
                    <a:pt x="1172088" y="200916"/>
                    <a:pt x="1172087" y="378972"/>
                    <a:pt x="1172087" y="557028"/>
                  </a:cubicBezTo>
                  <a:cubicBezTo>
                    <a:pt x="1172087" y="569653"/>
                    <a:pt x="1161852" y="579888"/>
                    <a:pt x="1149227" y="579888"/>
                  </a:cubicBezTo>
                  <a:lnTo>
                    <a:pt x="1149228" y="579887"/>
                  </a:lnTo>
                  <a:cubicBezTo>
                    <a:pt x="1136604" y="579887"/>
                    <a:pt x="1126368" y="569652"/>
                    <a:pt x="1126368" y="557027"/>
                  </a:cubicBezTo>
                  <a:lnTo>
                    <a:pt x="1126368" y="22860"/>
                  </a:lnTo>
                  <a:cubicBezTo>
                    <a:pt x="1126368" y="10235"/>
                    <a:pt x="1136604" y="0"/>
                    <a:pt x="1149228" y="0"/>
                  </a:cubicBezTo>
                  <a:close/>
                  <a:moveTo>
                    <a:pt x="1068773" y="0"/>
                  </a:moveTo>
                  <a:cubicBezTo>
                    <a:pt x="1081398" y="0"/>
                    <a:pt x="1091634" y="10235"/>
                    <a:pt x="1091634" y="22860"/>
                  </a:cubicBezTo>
                  <a:cubicBezTo>
                    <a:pt x="1091634" y="200916"/>
                    <a:pt x="1091632" y="378972"/>
                    <a:pt x="1091632" y="557028"/>
                  </a:cubicBezTo>
                  <a:cubicBezTo>
                    <a:pt x="1091632" y="569653"/>
                    <a:pt x="1081397" y="579888"/>
                    <a:pt x="1068773" y="579888"/>
                  </a:cubicBezTo>
                  <a:lnTo>
                    <a:pt x="1068773" y="579887"/>
                  </a:lnTo>
                  <a:cubicBezTo>
                    <a:pt x="1056148" y="579887"/>
                    <a:pt x="1045913" y="569652"/>
                    <a:pt x="1045913" y="557027"/>
                  </a:cubicBezTo>
                  <a:lnTo>
                    <a:pt x="1045913" y="22860"/>
                  </a:lnTo>
                  <a:cubicBezTo>
                    <a:pt x="1045913" y="10235"/>
                    <a:pt x="1056148" y="0"/>
                    <a:pt x="1068773" y="0"/>
                  </a:cubicBezTo>
                  <a:close/>
                  <a:moveTo>
                    <a:pt x="988319" y="0"/>
                  </a:moveTo>
                  <a:cubicBezTo>
                    <a:pt x="1000943" y="0"/>
                    <a:pt x="1011178" y="10235"/>
                    <a:pt x="1011178" y="22860"/>
                  </a:cubicBezTo>
                  <a:cubicBezTo>
                    <a:pt x="1011178" y="200916"/>
                    <a:pt x="1011177" y="378972"/>
                    <a:pt x="1011177" y="557028"/>
                  </a:cubicBezTo>
                  <a:cubicBezTo>
                    <a:pt x="1011177" y="569653"/>
                    <a:pt x="1000942" y="579888"/>
                    <a:pt x="988317" y="579888"/>
                  </a:cubicBezTo>
                  <a:lnTo>
                    <a:pt x="988319" y="579887"/>
                  </a:lnTo>
                  <a:cubicBezTo>
                    <a:pt x="975694" y="579887"/>
                    <a:pt x="965458" y="569652"/>
                    <a:pt x="965458" y="557027"/>
                  </a:cubicBezTo>
                  <a:lnTo>
                    <a:pt x="965458" y="22860"/>
                  </a:lnTo>
                  <a:cubicBezTo>
                    <a:pt x="965458" y="10235"/>
                    <a:pt x="975694" y="0"/>
                    <a:pt x="988319" y="0"/>
                  </a:cubicBezTo>
                  <a:close/>
                  <a:moveTo>
                    <a:pt x="907864" y="0"/>
                  </a:moveTo>
                  <a:cubicBezTo>
                    <a:pt x="920488" y="0"/>
                    <a:pt x="930723" y="10235"/>
                    <a:pt x="930723" y="22860"/>
                  </a:cubicBezTo>
                  <a:cubicBezTo>
                    <a:pt x="930723" y="200916"/>
                    <a:pt x="930722" y="378972"/>
                    <a:pt x="930722" y="557028"/>
                  </a:cubicBezTo>
                  <a:cubicBezTo>
                    <a:pt x="930722" y="569653"/>
                    <a:pt x="920487" y="579888"/>
                    <a:pt x="907862" y="579888"/>
                  </a:cubicBezTo>
                  <a:lnTo>
                    <a:pt x="907864" y="579887"/>
                  </a:lnTo>
                  <a:cubicBezTo>
                    <a:pt x="895238" y="579887"/>
                    <a:pt x="885003" y="569652"/>
                    <a:pt x="885003" y="557027"/>
                  </a:cubicBezTo>
                  <a:lnTo>
                    <a:pt x="885003" y="22860"/>
                  </a:lnTo>
                  <a:cubicBezTo>
                    <a:pt x="885003" y="10235"/>
                    <a:pt x="895238" y="0"/>
                    <a:pt x="907864" y="0"/>
                  </a:cubicBezTo>
                  <a:close/>
                  <a:moveTo>
                    <a:pt x="827408" y="0"/>
                  </a:moveTo>
                  <a:cubicBezTo>
                    <a:pt x="840033" y="0"/>
                    <a:pt x="850268" y="10235"/>
                    <a:pt x="850268" y="22860"/>
                  </a:cubicBezTo>
                  <a:cubicBezTo>
                    <a:pt x="850268" y="200916"/>
                    <a:pt x="850267" y="378972"/>
                    <a:pt x="850267" y="557028"/>
                  </a:cubicBezTo>
                  <a:cubicBezTo>
                    <a:pt x="850267" y="569653"/>
                    <a:pt x="840032" y="579888"/>
                    <a:pt x="827407" y="579888"/>
                  </a:cubicBezTo>
                  <a:lnTo>
                    <a:pt x="827408" y="579887"/>
                  </a:lnTo>
                  <a:cubicBezTo>
                    <a:pt x="814783" y="579887"/>
                    <a:pt x="804548" y="569652"/>
                    <a:pt x="804548" y="557027"/>
                  </a:cubicBezTo>
                  <a:lnTo>
                    <a:pt x="804548" y="22860"/>
                  </a:lnTo>
                  <a:cubicBezTo>
                    <a:pt x="804548" y="10235"/>
                    <a:pt x="814783" y="0"/>
                    <a:pt x="827408" y="0"/>
                  </a:cubicBezTo>
                  <a:close/>
                  <a:moveTo>
                    <a:pt x="746953" y="0"/>
                  </a:moveTo>
                  <a:cubicBezTo>
                    <a:pt x="759578" y="0"/>
                    <a:pt x="769813" y="10235"/>
                    <a:pt x="769813" y="22860"/>
                  </a:cubicBezTo>
                  <a:cubicBezTo>
                    <a:pt x="769813" y="200916"/>
                    <a:pt x="769812" y="378972"/>
                    <a:pt x="769812" y="557028"/>
                  </a:cubicBezTo>
                  <a:cubicBezTo>
                    <a:pt x="769812" y="569653"/>
                    <a:pt x="759577" y="579888"/>
                    <a:pt x="746952" y="579888"/>
                  </a:cubicBezTo>
                  <a:lnTo>
                    <a:pt x="746953" y="579887"/>
                  </a:lnTo>
                  <a:cubicBezTo>
                    <a:pt x="734328" y="579887"/>
                    <a:pt x="724093" y="569652"/>
                    <a:pt x="724093" y="557027"/>
                  </a:cubicBezTo>
                  <a:lnTo>
                    <a:pt x="724093" y="22860"/>
                  </a:lnTo>
                  <a:cubicBezTo>
                    <a:pt x="724093" y="10235"/>
                    <a:pt x="734328" y="0"/>
                    <a:pt x="746953" y="0"/>
                  </a:cubicBezTo>
                  <a:close/>
                  <a:moveTo>
                    <a:pt x="666498" y="0"/>
                  </a:moveTo>
                  <a:cubicBezTo>
                    <a:pt x="679123" y="0"/>
                    <a:pt x="689358" y="10235"/>
                    <a:pt x="689358" y="22860"/>
                  </a:cubicBezTo>
                  <a:cubicBezTo>
                    <a:pt x="689358" y="200916"/>
                    <a:pt x="689357" y="378972"/>
                    <a:pt x="689357" y="557028"/>
                  </a:cubicBezTo>
                  <a:cubicBezTo>
                    <a:pt x="689357" y="569653"/>
                    <a:pt x="679122" y="579888"/>
                    <a:pt x="666497" y="579888"/>
                  </a:cubicBezTo>
                  <a:lnTo>
                    <a:pt x="666498" y="579887"/>
                  </a:lnTo>
                  <a:cubicBezTo>
                    <a:pt x="653873" y="579887"/>
                    <a:pt x="643638" y="569652"/>
                    <a:pt x="643638" y="557027"/>
                  </a:cubicBezTo>
                  <a:lnTo>
                    <a:pt x="643638" y="22860"/>
                  </a:lnTo>
                  <a:cubicBezTo>
                    <a:pt x="643638" y="10235"/>
                    <a:pt x="653873" y="0"/>
                    <a:pt x="666498" y="0"/>
                  </a:cubicBezTo>
                  <a:close/>
                  <a:moveTo>
                    <a:pt x="586045" y="0"/>
                  </a:moveTo>
                  <a:cubicBezTo>
                    <a:pt x="598670" y="0"/>
                    <a:pt x="608905" y="10235"/>
                    <a:pt x="608905" y="22860"/>
                  </a:cubicBezTo>
                  <a:cubicBezTo>
                    <a:pt x="608905" y="200916"/>
                    <a:pt x="608904" y="378972"/>
                    <a:pt x="608904" y="557028"/>
                  </a:cubicBezTo>
                  <a:cubicBezTo>
                    <a:pt x="608904" y="569653"/>
                    <a:pt x="598669" y="579888"/>
                    <a:pt x="586044" y="579888"/>
                  </a:cubicBezTo>
                  <a:lnTo>
                    <a:pt x="586045" y="579887"/>
                  </a:lnTo>
                  <a:cubicBezTo>
                    <a:pt x="573420" y="579887"/>
                    <a:pt x="563185" y="569652"/>
                    <a:pt x="563185" y="557027"/>
                  </a:cubicBezTo>
                  <a:lnTo>
                    <a:pt x="563185" y="22860"/>
                  </a:lnTo>
                  <a:cubicBezTo>
                    <a:pt x="563185" y="10235"/>
                    <a:pt x="573420" y="0"/>
                    <a:pt x="586045" y="0"/>
                  </a:cubicBezTo>
                  <a:close/>
                  <a:moveTo>
                    <a:pt x="505590" y="0"/>
                  </a:moveTo>
                  <a:cubicBezTo>
                    <a:pt x="518215" y="0"/>
                    <a:pt x="528450" y="10235"/>
                    <a:pt x="528450" y="22860"/>
                  </a:cubicBezTo>
                  <a:cubicBezTo>
                    <a:pt x="528450" y="200916"/>
                    <a:pt x="528449" y="378972"/>
                    <a:pt x="528449" y="557028"/>
                  </a:cubicBezTo>
                  <a:cubicBezTo>
                    <a:pt x="528449" y="569653"/>
                    <a:pt x="518214" y="579888"/>
                    <a:pt x="505589" y="579888"/>
                  </a:cubicBezTo>
                  <a:lnTo>
                    <a:pt x="505590" y="579887"/>
                  </a:lnTo>
                  <a:cubicBezTo>
                    <a:pt x="492965" y="579887"/>
                    <a:pt x="482730" y="569652"/>
                    <a:pt x="482730" y="557027"/>
                  </a:cubicBezTo>
                  <a:lnTo>
                    <a:pt x="482730" y="22860"/>
                  </a:lnTo>
                  <a:cubicBezTo>
                    <a:pt x="482730" y="10235"/>
                    <a:pt x="492965" y="0"/>
                    <a:pt x="505590" y="0"/>
                  </a:cubicBezTo>
                  <a:close/>
                  <a:moveTo>
                    <a:pt x="425135" y="0"/>
                  </a:moveTo>
                  <a:cubicBezTo>
                    <a:pt x="437760" y="0"/>
                    <a:pt x="447995" y="10235"/>
                    <a:pt x="447995" y="22860"/>
                  </a:cubicBezTo>
                  <a:cubicBezTo>
                    <a:pt x="447995" y="200916"/>
                    <a:pt x="447994" y="378972"/>
                    <a:pt x="447994" y="557028"/>
                  </a:cubicBezTo>
                  <a:cubicBezTo>
                    <a:pt x="447994" y="569653"/>
                    <a:pt x="437759" y="579888"/>
                    <a:pt x="425134" y="579888"/>
                  </a:cubicBezTo>
                  <a:lnTo>
                    <a:pt x="425135" y="579887"/>
                  </a:lnTo>
                  <a:cubicBezTo>
                    <a:pt x="412510" y="579887"/>
                    <a:pt x="402275" y="569652"/>
                    <a:pt x="402275" y="557027"/>
                  </a:cubicBezTo>
                  <a:lnTo>
                    <a:pt x="402275" y="22860"/>
                  </a:lnTo>
                  <a:cubicBezTo>
                    <a:pt x="402275" y="10235"/>
                    <a:pt x="412510" y="0"/>
                    <a:pt x="425135" y="0"/>
                  </a:cubicBezTo>
                  <a:close/>
                  <a:moveTo>
                    <a:pt x="344680" y="0"/>
                  </a:moveTo>
                  <a:cubicBezTo>
                    <a:pt x="357305" y="0"/>
                    <a:pt x="367540" y="10235"/>
                    <a:pt x="367540" y="22860"/>
                  </a:cubicBezTo>
                  <a:cubicBezTo>
                    <a:pt x="367540" y="200916"/>
                    <a:pt x="367539" y="378972"/>
                    <a:pt x="367539" y="557028"/>
                  </a:cubicBezTo>
                  <a:cubicBezTo>
                    <a:pt x="367539" y="569653"/>
                    <a:pt x="357304" y="579888"/>
                    <a:pt x="344679" y="579888"/>
                  </a:cubicBezTo>
                  <a:lnTo>
                    <a:pt x="344680" y="579887"/>
                  </a:lnTo>
                  <a:cubicBezTo>
                    <a:pt x="332055" y="579887"/>
                    <a:pt x="321820" y="569652"/>
                    <a:pt x="321820" y="557027"/>
                  </a:cubicBezTo>
                  <a:lnTo>
                    <a:pt x="321820" y="22860"/>
                  </a:lnTo>
                  <a:cubicBezTo>
                    <a:pt x="321820" y="10235"/>
                    <a:pt x="332055" y="0"/>
                    <a:pt x="344680" y="0"/>
                  </a:cubicBezTo>
                  <a:close/>
                  <a:moveTo>
                    <a:pt x="264225" y="0"/>
                  </a:moveTo>
                  <a:cubicBezTo>
                    <a:pt x="276850" y="0"/>
                    <a:pt x="287085" y="10235"/>
                    <a:pt x="287085" y="22860"/>
                  </a:cubicBezTo>
                  <a:cubicBezTo>
                    <a:pt x="287085" y="200916"/>
                    <a:pt x="287084" y="378972"/>
                    <a:pt x="287084" y="557028"/>
                  </a:cubicBezTo>
                  <a:cubicBezTo>
                    <a:pt x="287084" y="569653"/>
                    <a:pt x="276849" y="579888"/>
                    <a:pt x="264224" y="579888"/>
                  </a:cubicBezTo>
                  <a:lnTo>
                    <a:pt x="264225" y="579887"/>
                  </a:lnTo>
                  <a:cubicBezTo>
                    <a:pt x="251600" y="579887"/>
                    <a:pt x="241365" y="569652"/>
                    <a:pt x="241365" y="557027"/>
                  </a:cubicBezTo>
                  <a:lnTo>
                    <a:pt x="241365" y="22860"/>
                  </a:lnTo>
                  <a:cubicBezTo>
                    <a:pt x="241365" y="10235"/>
                    <a:pt x="251600" y="0"/>
                    <a:pt x="264225" y="0"/>
                  </a:cubicBezTo>
                  <a:close/>
                  <a:moveTo>
                    <a:pt x="183770" y="0"/>
                  </a:moveTo>
                  <a:cubicBezTo>
                    <a:pt x="196395" y="0"/>
                    <a:pt x="206630" y="10235"/>
                    <a:pt x="206630" y="22860"/>
                  </a:cubicBezTo>
                  <a:cubicBezTo>
                    <a:pt x="206630" y="200916"/>
                    <a:pt x="206629" y="378972"/>
                    <a:pt x="206629" y="557028"/>
                  </a:cubicBezTo>
                  <a:cubicBezTo>
                    <a:pt x="206629" y="569653"/>
                    <a:pt x="196394" y="579888"/>
                    <a:pt x="183769" y="579888"/>
                  </a:cubicBezTo>
                  <a:lnTo>
                    <a:pt x="183770" y="579887"/>
                  </a:lnTo>
                  <a:cubicBezTo>
                    <a:pt x="171145" y="579887"/>
                    <a:pt x="160910" y="569652"/>
                    <a:pt x="160910" y="557027"/>
                  </a:cubicBezTo>
                  <a:lnTo>
                    <a:pt x="160910" y="22860"/>
                  </a:lnTo>
                  <a:cubicBezTo>
                    <a:pt x="160910" y="10235"/>
                    <a:pt x="171145" y="0"/>
                    <a:pt x="183770" y="0"/>
                  </a:cubicBezTo>
                  <a:close/>
                  <a:moveTo>
                    <a:pt x="103315" y="0"/>
                  </a:moveTo>
                  <a:cubicBezTo>
                    <a:pt x="115940" y="0"/>
                    <a:pt x="126175" y="10235"/>
                    <a:pt x="126175" y="22860"/>
                  </a:cubicBezTo>
                  <a:cubicBezTo>
                    <a:pt x="126175" y="200916"/>
                    <a:pt x="126174" y="378972"/>
                    <a:pt x="126174" y="557028"/>
                  </a:cubicBezTo>
                  <a:cubicBezTo>
                    <a:pt x="126174" y="569653"/>
                    <a:pt x="115939" y="579888"/>
                    <a:pt x="103314" y="579888"/>
                  </a:cubicBezTo>
                  <a:lnTo>
                    <a:pt x="103315" y="579887"/>
                  </a:lnTo>
                  <a:cubicBezTo>
                    <a:pt x="90690" y="579887"/>
                    <a:pt x="80455" y="569652"/>
                    <a:pt x="80455" y="557027"/>
                  </a:cubicBezTo>
                  <a:lnTo>
                    <a:pt x="80455" y="22860"/>
                  </a:lnTo>
                  <a:cubicBezTo>
                    <a:pt x="80455" y="10235"/>
                    <a:pt x="90690" y="0"/>
                    <a:pt x="103315" y="0"/>
                  </a:cubicBezTo>
                  <a:close/>
                  <a:moveTo>
                    <a:pt x="22860" y="0"/>
                  </a:moveTo>
                  <a:cubicBezTo>
                    <a:pt x="35485" y="0"/>
                    <a:pt x="45720" y="10235"/>
                    <a:pt x="45720" y="22860"/>
                  </a:cubicBezTo>
                  <a:cubicBezTo>
                    <a:pt x="45720" y="200916"/>
                    <a:pt x="45719" y="378972"/>
                    <a:pt x="45719" y="557028"/>
                  </a:cubicBezTo>
                  <a:cubicBezTo>
                    <a:pt x="45719" y="569653"/>
                    <a:pt x="35484" y="579888"/>
                    <a:pt x="22859" y="579888"/>
                  </a:cubicBezTo>
                  <a:lnTo>
                    <a:pt x="22860" y="579887"/>
                  </a:lnTo>
                  <a:cubicBezTo>
                    <a:pt x="10235" y="579887"/>
                    <a:pt x="0" y="569652"/>
                    <a:pt x="0" y="557027"/>
                  </a:cubicBezTo>
                  <a:lnTo>
                    <a:pt x="0" y="22860"/>
                  </a:lnTo>
                  <a:cubicBezTo>
                    <a:pt x="0" y="10235"/>
                    <a:pt x="10235" y="0"/>
                    <a:pt x="2286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EA1C0546-47E2-2CB3-557A-9B7C43D477E7}"/>
              </a:ext>
            </a:extLst>
          </p:cNvPr>
          <p:cNvGrpSpPr/>
          <p:nvPr/>
        </p:nvGrpSpPr>
        <p:grpSpPr>
          <a:xfrm>
            <a:off x="420147" y="2568184"/>
            <a:ext cx="1662907" cy="171062"/>
            <a:chOff x="420147" y="2705500"/>
            <a:chExt cx="1662907" cy="171062"/>
          </a:xfrm>
        </p:grpSpPr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8B8BC44F-A871-5586-4C1D-D4D29384B1BD}"/>
                </a:ext>
              </a:extLst>
            </p:cNvPr>
            <p:cNvSpPr/>
            <p:nvPr/>
          </p:nvSpPr>
          <p:spPr>
            <a:xfrm>
              <a:off x="420147" y="2705500"/>
              <a:ext cx="1662907" cy="1710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2FB2117-E28F-6AE8-8EB4-C6264EE49E2D}"/>
                </a:ext>
              </a:extLst>
            </p:cNvPr>
            <p:cNvSpPr/>
            <p:nvPr/>
          </p:nvSpPr>
          <p:spPr>
            <a:xfrm>
              <a:off x="444753" y="2729312"/>
              <a:ext cx="1614488" cy="123436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16197FA8-F5A1-152F-E2B7-37322DFB508F}"/>
                </a:ext>
              </a:extLst>
            </p:cNvPr>
            <p:cNvSpPr/>
            <p:nvPr/>
          </p:nvSpPr>
          <p:spPr>
            <a:xfrm>
              <a:off x="463010" y="2745592"/>
              <a:ext cx="1576782" cy="90487"/>
            </a:xfrm>
            <a:custGeom>
              <a:avLst/>
              <a:gdLst>
                <a:gd name="connsiteX0" fmla="*/ 1200150 w 1576782"/>
                <a:gd name="connsiteY0" fmla="*/ 0 h 90487"/>
                <a:gd name="connsiteX1" fmla="*/ 1576782 w 1576782"/>
                <a:gd name="connsiteY1" fmla="*/ 0 h 90487"/>
                <a:gd name="connsiteX2" fmla="*/ 1576782 w 1576782"/>
                <a:gd name="connsiteY2" fmla="*/ 90487 h 90487"/>
                <a:gd name="connsiteX3" fmla="*/ 1200150 w 1576782"/>
                <a:gd name="connsiteY3" fmla="*/ 90487 h 90487"/>
                <a:gd name="connsiteX4" fmla="*/ 800100 w 1576782"/>
                <a:gd name="connsiteY4" fmla="*/ 0 h 90487"/>
                <a:gd name="connsiteX5" fmla="*/ 1176732 w 1576782"/>
                <a:gd name="connsiteY5" fmla="*/ 0 h 90487"/>
                <a:gd name="connsiteX6" fmla="*/ 1176732 w 1576782"/>
                <a:gd name="connsiteY6" fmla="*/ 90487 h 90487"/>
                <a:gd name="connsiteX7" fmla="*/ 800100 w 1576782"/>
                <a:gd name="connsiteY7" fmla="*/ 90487 h 90487"/>
                <a:gd name="connsiteX8" fmla="*/ 400050 w 1576782"/>
                <a:gd name="connsiteY8" fmla="*/ 0 h 90487"/>
                <a:gd name="connsiteX9" fmla="*/ 776682 w 1576782"/>
                <a:gd name="connsiteY9" fmla="*/ 0 h 90487"/>
                <a:gd name="connsiteX10" fmla="*/ 776682 w 1576782"/>
                <a:gd name="connsiteY10" fmla="*/ 90487 h 90487"/>
                <a:gd name="connsiteX11" fmla="*/ 400050 w 1576782"/>
                <a:gd name="connsiteY11" fmla="*/ 90487 h 90487"/>
                <a:gd name="connsiteX12" fmla="*/ 0 w 1576782"/>
                <a:gd name="connsiteY12" fmla="*/ 0 h 90487"/>
                <a:gd name="connsiteX13" fmla="*/ 376632 w 1576782"/>
                <a:gd name="connsiteY13" fmla="*/ 0 h 90487"/>
                <a:gd name="connsiteX14" fmla="*/ 376632 w 1576782"/>
                <a:gd name="connsiteY14" fmla="*/ 90487 h 90487"/>
                <a:gd name="connsiteX15" fmla="*/ 0 w 1576782"/>
                <a:gd name="connsiteY15" fmla="*/ 90487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76782" h="90487">
                  <a:moveTo>
                    <a:pt x="1200150" y="0"/>
                  </a:moveTo>
                  <a:lnTo>
                    <a:pt x="1576782" y="0"/>
                  </a:lnTo>
                  <a:lnTo>
                    <a:pt x="1576782" y="90487"/>
                  </a:lnTo>
                  <a:lnTo>
                    <a:pt x="1200150" y="90487"/>
                  </a:lnTo>
                  <a:close/>
                  <a:moveTo>
                    <a:pt x="800100" y="0"/>
                  </a:moveTo>
                  <a:lnTo>
                    <a:pt x="1176732" y="0"/>
                  </a:lnTo>
                  <a:lnTo>
                    <a:pt x="1176732" y="90487"/>
                  </a:lnTo>
                  <a:lnTo>
                    <a:pt x="800100" y="90487"/>
                  </a:lnTo>
                  <a:close/>
                  <a:moveTo>
                    <a:pt x="400050" y="0"/>
                  </a:moveTo>
                  <a:lnTo>
                    <a:pt x="776682" y="0"/>
                  </a:lnTo>
                  <a:lnTo>
                    <a:pt x="776682" y="90487"/>
                  </a:lnTo>
                  <a:lnTo>
                    <a:pt x="400050" y="90487"/>
                  </a:lnTo>
                  <a:close/>
                  <a:moveTo>
                    <a:pt x="0" y="0"/>
                  </a:moveTo>
                  <a:lnTo>
                    <a:pt x="376632" y="0"/>
                  </a:lnTo>
                  <a:lnTo>
                    <a:pt x="376632" y="90487"/>
                  </a:lnTo>
                  <a:lnTo>
                    <a:pt x="0" y="90487"/>
                  </a:lnTo>
                  <a:close/>
                </a:path>
              </a:pathLst>
            </a:custGeom>
            <a:solidFill>
              <a:schemeClr val="tx1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91ADE15D-80A9-E446-4C36-1F390110C00F}"/>
                </a:ext>
              </a:extLst>
            </p:cNvPr>
            <p:cNvSpPr/>
            <p:nvPr/>
          </p:nvSpPr>
          <p:spPr>
            <a:xfrm>
              <a:off x="750373" y="2802984"/>
              <a:ext cx="1275878" cy="20881"/>
            </a:xfrm>
            <a:custGeom>
              <a:avLst/>
              <a:gdLst>
                <a:gd name="connsiteX0" fmla="*/ 1200150 w 1275878"/>
                <a:gd name="connsiteY0" fmla="*/ 0 h 20881"/>
                <a:gd name="connsiteX1" fmla="*/ 1275878 w 1275878"/>
                <a:gd name="connsiteY1" fmla="*/ 0 h 20881"/>
                <a:gd name="connsiteX2" fmla="*/ 1275878 w 1275878"/>
                <a:gd name="connsiteY2" fmla="*/ 20881 h 20881"/>
                <a:gd name="connsiteX3" fmla="*/ 1200150 w 1275878"/>
                <a:gd name="connsiteY3" fmla="*/ 20881 h 20881"/>
                <a:gd name="connsiteX4" fmla="*/ 800100 w 1275878"/>
                <a:gd name="connsiteY4" fmla="*/ 0 h 20881"/>
                <a:gd name="connsiteX5" fmla="*/ 875828 w 1275878"/>
                <a:gd name="connsiteY5" fmla="*/ 0 h 20881"/>
                <a:gd name="connsiteX6" fmla="*/ 875828 w 1275878"/>
                <a:gd name="connsiteY6" fmla="*/ 20881 h 20881"/>
                <a:gd name="connsiteX7" fmla="*/ 800100 w 1275878"/>
                <a:gd name="connsiteY7" fmla="*/ 20881 h 20881"/>
                <a:gd name="connsiteX8" fmla="*/ 400050 w 1275878"/>
                <a:gd name="connsiteY8" fmla="*/ 0 h 20881"/>
                <a:gd name="connsiteX9" fmla="*/ 475778 w 1275878"/>
                <a:gd name="connsiteY9" fmla="*/ 0 h 20881"/>
                <a:gd name="connsiteX10" fmla="*/ 475778 w 1275878"/>
                <a:gd name="connsiteY10" fmla="*/ 20881 h 20881"/>
                <a:gd name="connsiteX11" fmla="*/ 400050 w 1275878"/>
                <a:gd name="connsiteY11" fmla="*/ 20881 h 20881"/>
                <a:gd name="connsiteX12" fmla="*/ 0 w 1275878"/>
                <a:gd name="connsiteY12" fmla="*/ 0 h 20881"/>
                <a:gd name="connsiteX13" fmla="*/ 75728 w 1275878"/>
                <a:gd name="connsiteY13" fmla="*/ 0 h 20881"/>
                <a:gd name="connsiteX14" fmla="*/ 75728 w 1275878"/>
                <a:gd name="connsiteY14" fmla="*/ 20881 h 20881"/>
                <a:gd name="connsiteX15" fmla="*/ 0 w 1275878"/>
                <a:gd name="connsiteY15" fmla="*/ 20881 h 2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75878" h="20881">
                  <a:moveTo>
                    <a:pt x="1200150" y="0"/>
                  </a:moveTo>
                  <a:lnTo>
                    <a:pt x="1275878" y="0"/>
                  </a:lnTo>
                  <a:lnTo>
                    <a:pt x="1275878" y="20881"/>
                  </a:lnTo>
                  <a:lnTo>
                    <a:pt x="1200150" y="20881"/>
                  </a:lnTo>
                  <a:close/>
                  <a:moveTo>
                    <a:pt x="800100" y="0"/>
                  </a:moveTo>
                  <a:lnTo>
                    <a:pt x="875828" y="0"/>
                  </a:lnTo>
                  <a:lnTo>
                    <a:pt x="875828" y="20881"/>
                  </a:lnTo>
                  <a:lnTo>
                    <a:pt x="800100" y="20881"/>
                  </a:lnTo>
                  <a:close/>
                  <a:moveTo>
                    <a:pt x="400050" y="0"/>
                  </a:moveTo>
                  <a:lnTo>
                    <a:pt x="475778" y="0"/>
                  </a:lnTo>
                  <a:lnTo>
                    <a:pt x="475778" y="20881"/>
                  </a:lnTo>
                  <a:lnTo>
                    <a:pt x="400050" y="20881"/>
                  </a:lnTo>
                  <a:close/>
                  <a:moveTo>
                    <a:pt x="0" y="0"/>
                  </a:moveTo>
                  <a:lnTo>
                    <a:pt x="75728" y="0"/>
                  </a:lnTo>
                  <a:lnTo>
                    <a:pt x="75728" y="20881"/>
                  </a:lnTo>
                  <a:lnTo>
                    <a:pt x="0" y="20881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05C59A29-D87B-70A0-86D5-EB3F8CF3618D}"/>
              </a:ext>
            </a:extLst>
          </p:cNvPr>
          <p:cNvGrpSpPr/>
          <p:nvPr/>
        </p:nvGrpSpPr>
        <p:grpSpPr>
          <a:xfrm>
            <a:off x="6701585" y="5327166"/>
            <a:ext cx="656471" cy="984645"/>
            <a:chOff x="5256606" y="5134692"/>
            <a:chExt cx="656471" cy="984645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B8960308-77D6-57E9-D5E8-ED365CE82A02}"/>
                </a:ext>
              </a:extLst>
            </p:cNvPr>
            <p:cNvGrpSpPr/>
            <p:nvPr/>
          </p:nvGrpSpPr>
          <p:grpSpPr>
            <a:xfrm>
              <a:off x="5256606" y="5134692"/>
              <a:ext cx="656471" cy="984645"/>
              <a:chOff x="5264243" y="5085692"/>
              <a:chExt cx="656471" cy="984645"/>
            </a:xfrm>
          </p:grpSpPr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F810B2C3-98D4-2D9C-A75B-54A37D695B17}"/>
                  </a:ext>
                </a:extLst>
              </p:cNvPr>
              <p:cNvSpPr/>
              <p:nvPr/>
            </p:nvSpPr>
            <p:spPr>
              <a:xfrm>
                <a:off x="5264243" y="5085692"/>
                <a:ext cx="656471" cy="984645"/>
              </a:xfrm>
              <a:prstGeom prst="round2SameRect">
                <a:avLst>
                  <a:gd name="adj1" fmla="val 9775"/>
                  <a:gd name="adj2" fmla="val 0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172A479B-6E57-2B03-F126-E13E93A3825D}"/>
                  </a:ext>
                </a:extLst>
              </p:cNvPr>
              <p:cNvSpPr/>
              <p:nvPr/>
            </p:nvSpPr>
            <p:spPr>
              <a:xfrm>
                <a:off x="5409962" y="5085692"/>
                <a:ext cx="365032" cy="984645"/>
              </a:xfrm>
              <a:prstGeom prst="round2SameRect">
                <a:avLst>
                  <a:gd name="adj1" fmla="val 9775"/>
                  <a:gd name="adj2" fmla="val 0"/>
                </a:avLst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37340D5-B48C-41F8-6463-FA98443B5B51}"/>
                </a:ext>
              </a:extLst>
            </p:cNvPr>
            <p:cNvSpPr/>
            <p:nvPr/>
          </p:nvSpPr>
          <p:spPr>
            <a:xfrm>
              <a:off x="5474718" y="5199645"/>
              <a:ext cx="235520" cy="2166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C60834A9-C50F-3435-0DB2-BDA02097B3B2}"/>
              </a:ext>
            </a:extLst>
          </p:cNvPr>
          <p:cNvGrpSpPr/>
          <p:nvPr/>
        </p:nvGrpSpPr>
        <p:grpSpPr>
          <a:xfrm>
            <a:off x="7482861" y="5327166"/>
            <a:ext cx="656471" cy="984645"/>
            <a:chOff x="6011956" y="5085692"/>
            <a:chExt cx="656471" cy="984645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8D4BD28C-81F0-D2C6-C2B4-6CD89C93AADC}"/>
                </a:ext>
              </a:extLst>
            </p:cNvPr>
            <p:cNvGrpSpPr/>
            <p:nvPr/>
          </p:nvGrpSpPr>
          <p:grpSpPr>
            <a:xfrm>
              <a:off x="6011956" y="5085692"/>
              <a:ext cx="656471" cy="984645"/>
              <a:chOff x="5264243" y="5085692"/>
              <a:chExt cx="656471" cy="984645"/>
            </a:xfrm>
          </p:grpSpPr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C89C433E-44F9-ABDF-21E9-54F2D5B1DDF0}"/>
                  </a:ext>
                </a:extLst>
              </p:cNvPr>
              <p:cNvSpPr/>
              <p:nvPr/>
            </p:nvSpPr>
            <p:spPr>
              <a:xfrm>
                <a:off x="5264243" y="5085692"/>
                <a:ext cx="656471" cy="984645"/>
              </a:xfrm>
              <a:prstGeom prst="round2SameRect">
                <a:avLst>
                  <a:gd name="adj1" fmla="val 9775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D995255B-E4A3-393E-EBCB-FDC1B8500336}"/>
                  </a:ext>
                </a:extLst>
              </p:cNvPr>
              <p:cNvSpPr/>
              <p:nvPr/>
            </p:nvSpPr>
            <p:spPr>
              <a:xfrm>
                <a:off x="5409962" y="5085692"/>
                <a:ext cx="365032" cy="984645"/>
              </a:xfrm>
              <a:prstGeom prst="round2SameRect">
                <a:avLst>
                  <a:gd name="adj1" fmla="val 9775"/>
                  <a:gd name="adj2" fmla="val 0"/>
                </a:avLst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E5BB1F88-9AB7-47AE-A689-3DBAB6D888B5}"/>
                </a:ext>
              </a:extLst>
            </p:cNvPr>
            <p:cNvSpPr/>
            <p:nvPr/>
          </p:nvSpPr>
          <p:spPr>
            <a:xfrm>
              <a:off x="6222431" y="5150645"/>
              <a:ext cx="235520" cy="2166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0745E024-BB5D-9849-F902-63D67A740DC5}"/>
              </a:ext>
            </a:extLst>
          </p:cNvPr>
          <p:cNvGrpSpPr/>
          <p:nvPr/>
        </p:nvGrpSpPr>
        <p:grpSpPr>
          <a:xfrm>
            <a:off x="2888896" y="3747096"/>
            <a:ext cx="2001107" cy="259924"/>
            <a:chOff x="2888896" y="5966328"/>
            <a:chExt cx="2001107" cy="259924"/>
          </a:xfrm>
        </p:grpSpPr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69B36A44-807D-E15B-C74E-2469D234B160}"/>
                </a:ext>
              </a:extLst>
            </p:cNvPr>
            <p:cNvSpPr/>
            <p:nvPr/>
          </p:nvSpPr>
          <p:spPr>
            <a:xfrm>
              <a:off x="2888896" y="5966328"/>
              <a:ext cx="2001107" cy="25992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F0809DC4-96C3-E5F1-F732-0617158F48E4}"/>
                </a:ext>
              </a:extLst>
            </p:cNvPr>
            <p:cNvSpPr/>
            <p:nvPr/>
          </p:nvSpPr>
          <p:spPr>
            <a:xfrm>
              <a:off x="2922844" y="6010957"/>
              <a:ext cx="799050" cy="177808"/>
            </a:xfrm>
            <a:custGeom>
              <a:avLst/>
              <a:gdLst>
                <a:gd name="connsiteX0" fmla="*/ 8992 w 799050"/>
                <a:gd name="connsiteY0" fmla="*/ 159824 h 177808"/>
                <a:gd name="connsiteX1" fmla="*/ 790058 w 799050"/>
                <a:gd name="connsiteY1" fmla="*/ 159824 h 177808"/>
                <a:gd name="connsiteX2" fmla="*/ 799050 w 799050"/>
                <a:gd name="connsiteY2" fmla="*/ 168816 h 177808"/>
                <a:gd name="connsiteX3" fmla="*/ 790058 w 799050"/>
                <a:gd name="connsiteY3" fmla="*/ 177808 h 177808"/>
                <a:gd name="connsiteX4" fmla="*/ 8992 w 799050"/>
                <a:gd name="connsiteY4" fmla="*/ 177808 h 177808"/>
                <a:gd name="connsiteX5" fmla="*/ 0 w 799050"/>
                <a:gd name="connsiteY5" fmla="*/ 168816 h 177808"/>
                <a:gd name="connsiteX6" fmla="*/ 8992 w 799050"/>
                <a:gd name="connsiteY6" fmla="*/ 159824 h 177808"/>
                <a:gd name="connsiteX7" fmla="*/ 8992 w 799050"/>
                <a:gd name="connsiteY7" fmla="*/ 119868 h 177808"/>
                <a:gd name="connsiteX8" fmla="*/ 790058 w 799050"/>
                <a:gd name="connsiteY8" fmla="*/ 119868 h 177808"/>
                <a:gd name="connsiteX9" fmla="*/ 799050 w 799050"/>
                <a:gd name="connsiteY9" fmla="*/ 128860 h 177808"/>
                <a:gd name="connsiteX10" fmla="*/ 790058 w 799050"/>
                <a:gd name="connsiteY10" fmla="*/ 137852 h 177808"/>
                <a:gd name="connsiteX11" fmla="*/ 8992 w 799050"/>
                <a:gd name="connsiteY11" fmla="*/ 137852 h 177808"/>
                <a:gd name="connsiteX12" fmla="*/ 0 w 799050"/>
                <a:gd name="connsiteY12" fmla="*/ 128860 h 177808"/>
                <a:gd name="connsiteX13" fmla="*/ 8992 w 799050"/>
                <a:gd name="connsiteY13" fmla="*/ 119868 h 177808"/>
                <a:gd name="connsiteX14" fmla="*/ 8992 w 799050"/>
                <a:gd name="connsiteY14" fmla="*/ 79912 h 177808"/>
                <a:gd name="connsiteX15" fmla="*/ 790058 w 799050"/>
                <a:gd name="connsiteY15" fmla="*/ 79912 h 177808"/>
                <a:gd name="connsiteX16" fmla="*/ 799050 w 799050"/>
                <a:gd name="connsiteY16" fmla="*/ 88904 h 177808"/>
                <a:gd name="connsiteX17" fmla="*/ 790058 w 799050"/>
                <a:gd name="connsiteY17" fmla="*/ 97896 h 177808"/>
                <a:gd name="connsiteX18" fmla="*/ 8992 w 799050"/>
                <a:gd name="connsiteY18" fmla="*/ 97896 h 177808"/>
                <a:gd name="connsiteX19" fmla="*/ 0 w 799050"/>
                <a:gd name="connsiteY19" fmla="*/ 88904 h 177808"/>
                <a:gd name="connsiteX20" fmla="*/ 8992 w 799050"/>
                <a:gd name="connsiteY20" fmla="*/ 79912 h 177808"/>
                <a:gd name="connsiteX21" fmla="*/ 8992 w 799050"/>
                <a:gd name="connsiteY21" fmla="*/ 39956 h 177808"/>
                <a:gd name="connsiteX22" fmla="*/ 790058 w 799050"/>
                <a:gd name="connsiteY22" fmla="*/ 39956 h 177808"/>
                <a:gd name="connsiteX23" fmla="*/ 799050 w 799050"/>
                <a:gd name="connsiteY23" fmla="*/ 48948 h 177808"/>
                <a:gd name="connsiteX24" fmla="*/ 790058 w 799050"/>
                <a:gd name="connsiteY24" fmla="*/ 57940 h 177808"/>
                <a:gd name="connsiteX25" fmla="*/ 8992 w 799050"/>
                <a:gd name="connsiteY25" fmla="*/ 57940 h 177808"/>
                <a:gd name="connsiteX26" fmla="*/ 0 w 799050"/>
                <a:gd name="connsiteY26" fmla="*/ 48948 h 177808"/>
                <a:gd name="connsiteX27" fmla="*/ 8992 w 799050"/>
                <a:gd name="connsiteY27" fmla="*/ 39956 h 177808"/>
                <a:gd name="connsiteX28" fmla="*/ 8992 w 799050"/>
                <a:gd name="connsiteY28" fmla="*/ 0 h 177808"/>
                <a:gd name="connsiteX29" fmla="*/ 790058 w 799050"/>
                <a:gd name="connsiteY29" fmla="*/ 0 h 177808"/>
                <a:gd name="connsiteX30" fmla="*/ 799050 w 799050"/>
                <a:gd name="connsiteY30" fmla="*/ 8992 h 177808"/>
                <a:gd name="connsiteX31" fmla="*/ 790058 w 799050"/>
                <a:gd name="connsiteY31" fmla="*/ 17984 h 177808"/>
                <a:gd name="connsiteX32" fmla="*/ 8992 w 799050"/>
                <a:gd name="connsiteY32" fmla="*/ 17984 h 177808"/>
                <a:gd name="connsiteX33" fmla="*/ 0 w 799050"/>
                <a:gd name="connsiteY33" fmla="*/ 8992 h 177808"/>
                <a:gd name="connsiteX34" fmla="*/ 8992 w 799050"/>
                <a:gd name="connsiteY34" fmla="*/ 0 h 177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99050" h="177808">
                  <a:moveTo>
                    <a:pt x="8992" y="159824"/>
                  </a:moveTo>
                  <a:lnTo>
                    <a:pt x="790058" y="159824"/>
                  </a:lnTo>
                  <a:cubicBezTo>
                    <a:pt x="795024" y="159824"/>
                    <a:pt x="799050" y="163850"/>
                    <a:pt x="799050" y="168816"/>
                  </a:cubicBezTo>
                  <a:cubicBezTo>
                    <a:pt x="799050" y="173782"/>
                    <a:pt x="795024" y="177808"/>
                    <a:pt x="790058" y="177808"/>
                  </a:cubicBezTo>
                  <a:lnTo>
                    <a:pt x="8992" y="177808"/>
                  </a:lnTo>
                  <a:cubicBezTo>
                    <a:pt x="4026" y="177808"/>
                    <a:pt x="0" y="173782"/>
                    <a:pt x="0" y="168816"/>
                  </a:cubicBezTo>
                  <a:cubicBezTo>
                    <a:pt x="0" y="163850"/>
                    <a:pt x="4026" y="159824"/>
                    <a:pt x="8992" y="159824"/>
                  </a:cubicBezTo>
                  <a:close/>
                  <a:moveTo>
                    <a:pt x="8992" y="119868"/>
                  </a:moveTo>
                  <a:lnTo>
                    <a:pt x="790058" y="119868"/>
                  </a:lnTo>
                  <a:cubicBezTo>
                    <a:pt x="795024" y="119868"/>
                    <a:pt x="799050" y="123894"/>
                    <a:pt x="799050" y="128860"/>
                  </a:cubicBezTo>
                  <a:cubicBezTo>
                    <a:pt x="799050" y="133826"/>
                    <a:pt x="795024" y="137852"/>
                    <a:pt x="790058" y="137852"/>
                  </a:cubicBezTo>
                  <a:lnTo>
                    <a:pt x="8992" y="137852"/>
                  </a:lnTo>
                  <a:cubicBezTo>
                    <a:pt x="4026" y="137852"/>
                    <a:pt x="0" y="133826"/>
                    <a:pt x="0" y="128860"/>
                  </a:cubicBezTo>
                  <a:cubicBezTo>
                    <a:pt x="0" y="123894"/>
                    <a:pt x="4026" y="119868"/>
                    <a:pt x="8992" y="119868"/>
                  </a:cubicBezTo>
                  <a:close/>
                  <a:moveTo>
                    <a:pt x="8992" y="79912"/>
                  </a:moveTo>
                  <a:lnTo>
                    <a:pt x="790058" y="79912"/>
                  </a:lnTo>
                  <a:cubicBezTo>
                    <a:pt x="795024" y="79912"/>
                    <a:pt x="799050" y="83938"/>
                    <a:pt x="799050" y="88904"/>
                  </a:cubicBezTo>
                  <a:cubicBezTo>
                    <a:pt x="799050" y="93870"/>
                    <a:pt x="795024" y="97896"/>
                    <a:pt x="790058" y="97896"/>
                  </a:cubicBezTo>
                  <a:lnTo>
                    <a:pt x="8992" y="97896"/>
                  </a:lnTo>
                  <a:cubicBezTo>
                    <a:pt x="4026" y="97896"/>
                    <a:pt x="0" y="93870"/>
                    <a:pt x="0" y="88904"/>
                  </a:cubicBezTo>
                  <a:cubicBezTo>
                    <a:pt x="0" y="83938"/>
                    <a:pt x="4026" y="79912"/>
                    <a:pt x="8992" y="79912"/>
                  </a:cubicBezTo>
                  <a:close/>
                  <a:moveTo>
                    <a:pt x="8992" y="39956"/>
                  </a:moveTo>
                  <a:lnTo>
                    <a:pt x="790058" y="39956"/>
                  </a:lnTo>
                  <a:cubicBezTo>
                    <a:pt x="795024" y="39956"/>
                    <a:pt x="799050" y="43982"/>
                    <a:pt x="799050" y="48948"/>
                  </a:cubicBezTo>
                  <a:cubicBezTo>
                    <a:pt x="799050" y="53914"/>
                    <a:pt x="795024" y="57940"/>
                    <a:pt x="790058" y="57940"/>
                  </a:cubicBezTo>
                  <a:lnTo>
                    <a:pt x="8992" y="57940"/>
                  </a:lnTo>
                  <a:cubicBezTo>
                    <a:pt x="4026" y="57940"/>
                    <a:pt x="0" y="53914"/>
                    <a:pt x="0" y="48948"/>
                  </a:cubicBezTo>
                  <a:cubicBezTo>
                    <a:pt x="0" y="43982"/>
                    <a:pt x="4026" y="39956"/>
                    <a:pt x="8992" y="39956"/>
                  </a:cubicBezTo>
                  <a:close/>
                  <a:moveTo>
                    <a:pt x="8992" y="0"/>
                  </a:moveTo>
                  <a:lnTo>
                    <a:pt x="790058" y="0"/>
                  </a:lnTo>
                  <a:cubicBezTo>
                    <a:pt x="795024" y="0"/>
                    <a:pt x="799050" y="4026"/>
                    <a:pt x="799050" y="8992"/>
                  </a:cubicBezTo>
                  <a:cubicBezTo>
                    <a:pt x="799050" y="13958"/>
                    <a:pt x="795024" y="17984"/>
                    <a:pt x="790058" y="17984"/>
                  </a:cubicBezTo>
                  <a:lnTo>
                    <a:pt x="8992" y="17984"/>
                  </a:lnTo>
                  <a:cubicBezTo>
                    <a:pt x="4026" y="17984"/>
                    <a:pt x="0" y="13958"/>
                    <a:pt x="0" y="8992"/>
                  </a:cubicBezTo>
                  <a:cubicBezTo>
                    <a:pt x="0" y="4026"/>
                    <a:pt x="4026" y="0"/>
                    <a:pt x="899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07AC421C-E2E6-8418-DD9E-93E72B8AB9B1}"/>
                </a:ext>
              </a:extLst>
            </p:cNvPr>
            <p:cNvSpPr/>
            <p:nvPr/>
          </p:nvSpPr>
          <p:spPr>
            <a:xfrm>
              <a:off x="4049176" y="6010957"/>
              <a:ext cx="799050" cy="177808"/>
            </a:xfrm>
            <a:custGeom>
              <a:avLst/>
              <a:gdLst>
                <a:gd name="connsiteX0" fmla="*/ 8992 w 799050"/>
                <a:gd name="connsiteY0" fmla="*/ 159824 h 177808"/>
                <a:gd name="connsiteX1" fmla="*/ 790058 w 799050"/>
                <a:gd name="connsiteY1" fmla="*/ 159824 h 177808"/>
                <a:gd name="connsiteX2" fmla="*/ 799050 w 799050"/>
                <a:gd name="connsiteY2" fmla="*/ 168816 h 177808"/>
                <a:gd name="connsiteX3" fmla="*/ 790058 w 799050"/>
                <a:gd name="connsiteY3" fmla="*/ 177808 h 177808"/>
                <a:gd name="connsiteX4" fmla="*/ 8992 w 799050"/>
                <a:gd name="connsiteY4" fmla="*/ 177808 h 177808"/>
                <a:gd name="connsiteX5" fmla="*/ 0 w 799050"/>
                <a:gd name="connsiteY5" fmla="*/ 168816 h 177808"/>
                <a:gd name="connsiteX6" fmla="*/ 8992 w 799050"/>
                <a:gd name="connsiteY6" fmla="*/ 159824 h 177808"/>
                <a:gd name="connsiteX7" fmla="*/ 8992 w 799050"/>
                <a:gd name="connsiteY7" fmla="*/ 119868 h 177808"/>
                <a:gd name="connsiteX8" fmla="*/ 790058 w 799050"/>
                <a:gd name="connsiteY8" fmla="*/ 119868 h 177808"/>
                <a:gd name="connsiteX9" fmla="*/ 799050 w 799050"/>
                <a:gd name="connsiteY9" fmla="*/ 128860 h 177808"/>
                <a:gd name="connsiteX10" fmla="*/ 790058 w 799050"/>
                <a:gd name="connsiteY10" fmla="*/ 137852 h 177808"/>
                <a:gd name="connsiteX11" fmla="*/ 8992 w 799050"/>
                <a:gd name="connsiteY11" fmla="*/ 137852 h 177808"/>
                <a:gd name="connsiteX12" fmla="*/ 0 w 799050"/>
                <a:gd name="connsiteY12" fmla="*/ 128860 h 177808"/>
                <a:gd name="connsiteX13" fmla="*/ 8992 w 799050"/>
                <a:gd name="connsiteY13" fmla="*/ 119868 h 177808"/>
                <a:gd name="connsiteX14" fmla="*/ 8992 w 799050"/>
                <a:gd name="connsiteY14" fmla="*/ 79912 h 177808"/>
                <a:gd name="connsiteX15" fmla="*/ 790058 w 799050"/>
                <a:gd name="connsiteY15" fmla="*/ 79912 h 177808"/>
                <a:gd name="connsiteX16" fmla="*/ 799050 w 799050"/>
                <a:gd name="connsiteY16" fmla="*/ 88904 h 177808"/>
                <a:gd name="connsiteX17" fmla="*/ 790058 w 799050"/>
                <a:gd name="connsiteY17" fmla="*/ 97896 h 177808"/>
                <a:gd name="connsiteX18" fmla="*/ 8992 w 799050"/>
                <a:gd name="connsiteY18" fmla="*/ 97896 h 177808"/>
                <a:gd name="connsiteX19" fmla="*/ 0 w 799050"/>
                <a:gd name="connsiteY19" fmla="*/ 88904 h 177808"/>
                <a:gd name="connsiteX20" fmla="*/ 8992 w 799050"/>
                <a:gd name="connsiteY20" fmla="*/ 79912 h 177808"/>
                <a:gd name="connsiteX21" fmla="*/ 8992 w 799050"/>
                <a:gd name="connsiteY21" fmla="*/ 39956 h 177808"/>
                <a:gd name="connsiteX22" fmla="*/ 790058 w 799050"/>
                <a:gd name="connsiteY22" fmla="*/ 39956 h 177808"/>
                <a:gd name="connsiteX23" fmla="*/ 799050 w 799050"/>
                <a:gd name="connsiteY23" fmla="*/ 48948 h 177808"/>
                <a:gd name="connsiteX24" fmla="*/ 790058 w 799050"/>
                <a:gd name="connsiteY24" fmla="*/ 57940 h 177808"/>
                <a:gd name="connsiteX25" fmla="*/ 8992 w 799050"/>
                <a:gd name="connsiteY25" fmla="*/ 57940 h 177808"/>
                <a:gd name="connsiteX26" fmla="*/ 0 w 799050"/>
                <a:gd name="connsiteY26" fmla="*/ 48948 h 177808"/>
                <a:gd name="connsiteX27" fmla="*/ 8992 w 799050"/>
                <a:gd name="connsiteY27" fmla="*/ 39956 h 177808"/>
                <a:gd name="connsiteX28" fmla="*/ 8992 w 799050"/>
                <a:gd name="connsiteY28" fmla="*/ 0 h 177808"/>
                <a:gd name="connsiteX29" fmla="*/ 790058 w 799050"/>
                <a:gd name="connsiteY29" fmla="*/ 0 h 177808"/>
                <a:gd name="connsiteX30" fmla="*/ 799050 w 799050"/>
                <a:gd name="connsiteY30" fmla="*/ 8992 h 177808"/>
                <a:gd name="connsiteX31" fmla="*/ 790058 w 799050"/>
                <a:gd name="connsiteY31" fmla="*/ 17984 h 177808"/>
                <a:gd name="connsiteX32" fmla="*/ 8992 w 799050"/>
                <a:gd name="connsiteY32" fmla="*/ 17984 h 177808"/>
                <a:gd name="connsiteX33" fmla="*/ 0 w 799050"/>
                <a:gd name="connsiteY33" fmla="*/ 8992 h 177808"/>
                <a:gd name="connsiteX34" fmla="*/ 8992 w 799050"/>
                <a:gd name="connsiteY34" fmla="*/ 0 h 177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99050" h="177808">
                  <a:moveTo>
                    <a:pt x="8992" y="159824"/>
                  </a:moveTo>
                  <a:lnTo>
                    <a:pt x="790058" y="159824"/>
                  </a:lnTo>
                  <a:cubicBezTo>
                    <a:pt x="795024" y="159824"/>
                    <a:pt x="799050" y="163850"/>
                    <a:pt x="799050" y="168816"/>
                  </a:cubicBezTo>
                  <a:cubicBezTo>
                    <a:pt x="799050" y="173782"/>
                    <a:pt x="795024" y="177808"/>
                    <a:pt x="790058" y="177808"/>
                  </a:cubicBezTo>
                  <a:lnTo>
                    <a:pt x="8992" y="177808"/>
                  </a:lnTo>
                  <a:cubicBezTo>
                    <a:pt x="4026" y="177808"/>
                    <a:pt x="0" y="173782"/>
                    <a:pt x="0" y="168816"/>
                  </a:cubicBezTo>
                  <a:cubicBezTo>
                    <a:pt x="0" y="163850"/>
                    <a:pt x="4026" y="159824"/>
                    <a:pt x="8992" y="159824"/>
                  </a:cubicBezTo>
                  <a:close/>
                  <a:moveTo>
                    <a:pt x="8992" y="119868"/>
                  </a:moveTo>
                  <a:lnTo>
                    <a:pt x="790058" y="119868"/>
                  </a:lnTo>
                  <a:cubicBezTo>
                    <a:pt x="795024" y="119868"/>
                    <a:pt x="799050" y="123894"/>
                    <a:pt x="799050" y="128860"/>
                  </a:cubicBezTo>
                  <a:cubicBezTo>
                    <a:pt x="799050" y="133826"/>
                    <a:pt x="795024" y="137852"/>
                    <a:pt x="790058" y="137852"/>
                  </a:cubicBezTo>
                  <a:lnTo>
                    <a:pt x="8992" y="137852"/>
                  </a:lnTo>
                  <a:cubicBezTo>
                    <a:pt x="4026" y="137852"/>
                    <a:pt x="0" y="133826"/>
                    <a:pt x="0" y="128860"/>
                  </a:cubicBezTo>
                  <a:cubicBezTo>
                    <a:pt x="0" y="123894"/>
                    <a:pt x="4026" y="119868"/>
                    <a:pt x="8992" y="119868"/>
                  </a:cubicBezTo>
                  <a:close/>
                  <a:moveTo>
                    <a:pt x="8992" y="79912"/>
                  </a:moveTo>
                  <a:lnTo>
                    <a:pt x="790058" y="79912"/>
                  </a:lnTo>
                  <a:cubicBezTo>
                    <a:pt x="795024" y="79912"/>
                    <a:pt x="799050" y="83938"/>
                    <a:pt x="799050" y="88904"/>
                  </a:cubicBezTo>
                  <a:cubicBezTo>
                    <a:pt x="799050" y="93870"/>
                    <a:pt x="795024" y="97896"/>
                    <a:pt x="790058" y="97896"/>
                  </a:cubicBezTo>
                  <a:lnTo>
                    <a:pt x="8992" y="97896"/>
                  </a:lnTo>
                  <a:cubicBezTo>
                    <a:pt x="4026" y="97896"/>
                    <a:pt x="0" y="93870"/>
                    <a:pt x="0" y="88904"/>
                  </a:cubicBezTo>
                  <a:cubicBezTo>
                    <a:pt x="0" y="83938"/>
                    <a:pt x="4026" y="79912"/>
                    <a:pt x="8992" y="79912"/>
                  </a:cubicBezTo>
                  <a:close/>
                  <a:moveTo>
                    <a:pt x="8992" y="39956"/>
                  </a:moveTo>
                  <a:lnTo>
                    <a:pt x="790058" y="39956"/>
                  </a:lnTo>
                  <a:cubicBezTo>
                    <a:pt x="795024" y="39956"/>
                    <a:pt x="799050" y="43982"/>
                    <a:pt x="799050" y="48948"/>
                  </a:cubicBezTo>
                  <a:cubicBezTo>
                    <a:pt x="799050" y="53914"/>
                    <a:pt x="795024" y="57940"/>
                    <a:pt x="790058" y="57940"/>
                  </a:cubicBezTo>
                  <a:lnTo>
                    <a:pt x="8992" y="57940"/>
                  </a:lnTo>
                  <a:cubicBezTo>
                    <a:pt x="4026" y="57940"/>
                    <a:pt x="0" y="53914"/>
                    <a:pt x="0" y="48948"/>
                  </a:cubicBezTo>
                  <a:cubicBezTo>
                    <a:pt x="0" y="43982"/>
                    <a:pt x="4026" y="39956"/>
                    <a:pt x="8992" y="39956"/>
                  </a:cubicBezTo>
                  <a:close/>
                  <a:moveTo>
                    <a:pt x="8992" y="0"/>
                  </a:moveTo>
                  <a:lnTo>
                    <a:pt x="790058" y="0"/>
                  </a:lnTo>
                  <a:cubicBezTo>
                    <a:pt x="795024" y="0"/>
                    <a:pt x="799050" y="4026"/>
                    <a:pt x="799050" y="8992"/>
                  </a:cubicBezTo>
                  <a:cubicBezTo>
                    <a:pt x="799050" y="13958"/>
                    <a:pt x="795024" y="17984"/>
                    <a:pt x="790058" y="17984"/>
                  </a:cubicBezTo>
                  <a:lnTo>
                    <a:pt x="8992" y="17984"/>
                  </a:lnTo>
                  <a:cubicBezTo>
                    <a:pt x="4026" y="17984"/>
                    <a:pt x="0" y="13958"/>
                    <a:pt x="0" y="8992"/>
                  </a:cubicBezTo>
                  <a:cubicBezTo>
                    <a:pt x="0" y="4026"/>
                    <a:pt x="4026" y="0"/>
                    <a:pt x="899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102A17C8-FBB9-6078-514B-FAD61E9CDC4A}"/>
                </a:ext>
              </a:extLst>
            </p:cNvPr>
            <p:cNvSpPr/>
            <p:nvPr/>
          </p:nvSpPr>
          <p:spPr>
            <a:xfrm>
              <a:off x="3823999" y="6036493"/>
              <a:ext cx="130900" cy="1309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332B4E1F-C31E-FEC2-D34F-83A3E77B0464}"/>
              </a:ext>
            </a:extLst>
          </p:cNvPr>
          <p:cNvGrpSpPr/>
          <p:nvPr/>
        </p:nvGrpSpPr>
        <p:grpSpPr>
          <a:xfrm>
            <a:off x="2888896" y="4099782"/>
            <a:ext cx="2001107" cy="436279"/>
            <a:chOff x="2888896" y="6235408"/>
            <a:chExt cx="2001107" cy="436279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84838650-553A-C6F6-A3FF-8B60313164EE}"/>
                </a:ext>
              </a:extLst>
            </p:cNvPr>
            <p:cNvSpPr/>
            <p:nvPr/>
          </p:nvSpPr>
          <p:spPr>
            <a:xfrm>
              <a:off x="2888896" y="6235408"/>
              <a:ext cx="2001107" cy="43627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16A09412-D879-273D-1CB3-A58F44D81345}"/>
                </a:ext>
              </a:extLst>
            </p:cNvPr>
            <p:cNvSpPr/>
            <p:nvPr/>
          </p:nvSpPr>
          <p:spPr>
            <a:xfrm>
              <a:off x="2922844" y="6280038"/>
              <a:ext cx="799050" cy="351647"/>
            </a:xfrm>
            <a:custGeom>
              <a:avLst/>
              <a:gdLst>
                <a:gd name="connsiteX0" fmla="*/ 8992 w 799050"/>
                <a:gd name="connsiteY0" fmla="*/ 333663 h 351647"/>
                <a:gd name="connsiteX1" fmla="*/ 790058 w 799050"/>
                <a:gd name="connsiteY1" fmla="*/ 333663 h 351647"/>
                <a:gd name="connsiteX2" fmla="*/ 799050 w 799050"/>
                <a:gd name="connsiteY2" fmla="*/ 342655 h 351647"/>
                <a:gd name="connsiteX3" fmla="*/ 790058 w 799050"/>
                <a:gd name="connsiteY3" fmla="*/ 351647 h 351647"/>
                <a:gd name="connsiteX4" fmla="*/ 8992 w 799050"/>
                <a:gd name="connsiteY4" fmla="*/ 351647 h 351647"/>
                <a:gd name="connsiteX5" fmla="*/ 0 w 799050"/>
                <a:gd name="connsiteY5" fmla="*/ 342655 h 351647"/>
                <a:gd name="connsiteX6" fmla="*/ 8992 w 799050"/>
                <a:gd name="connsiteY6" fmla="*/ 333663 h 351647"/>
                <a:gd name="connsiteX7" fmla="*/ 8992 w 799050"/>
                <a:gd name="connsiteY7" fmla="*/ 296592 h 351647"/>
                <a:gd name="connsiteX8" fmla="*/ 790058 w 799050"/>
                <a:gd name="connsiteY8" fmla="*/ 296592 h 351647"/>
                <a:gd name="connsiteX9" fmla="*/ 799050 w 799050"/>
                <a:gd name="connsiteY9" fmla="*/ 305584 h 351647"/>
                <a:gd name="connsiteX10" fmla="*/ 790058 w 799050"/>
                <a:gd name="connsiteY10" fmla="*/ 314576 h 351647"/>
                <a:gd name="connsiteX11" fmla="*/ 8992 w 799050"/>
                <a:gd name="connsiteY11" fmla="*/ 314576 h 351647"/>
                <a:gd name="connsiteX12" fmla="*/ 0 w 799050"/>
                <a:gd name="connsiteY12" fmla="*/ 305584 h 351647"/>
                <a:gd name="connsiteX13" fmla="*/ 8992 w 799050"/>
                <a:gd name="connsiteY13" fmla="*/ 296592 h 351647"/>
                <a:gd name="connsiteX14" fmla="*/ 8992 w 799050"/>
                <a:gd name="connsiteY14" fmla="*/ 259518 h 351647"/>
                <a:gd name="connsiteX15" fmla="*/ 790058 w 799050"/>
                <a:gd name="connsiteY15" fmla="*/ 259518 h 351647"/>
                <a:gd name="connsiteX16" fmla="*/ 799050 w 799050"/>
                <a:gd name="connsiteY16" fmla="*/ 268510 h 351647"/>
                <a:gd name="connsiteX17" fmla="*/ 790058 w 799050"/>
                <a:gd name="connsiteY17" fmla="*/ 277502 h 351647"/>
                <a:gd name="connsiteX18" fmla="*/ 8992 w 799050"/>
                <a:gd name="connsiteY18" fmla="*/ 277502 h 351647"/>
                <a:gd name="connsiteX19" fmla="*/ 0 w 799050"/>
                <a:gd name="connsiteY19" fmla="*/ 268510 h 351647"/>
                <a:gd name="connsiteX20" fmla="*/ 8992 w 799050"/>
                <a:gd name="connsiteY20" fmla="*/ 259518 h 351647"/>
                <a:gd name="connsiteX21" fmla="*/ 8992 w 799050"/>
                <a:gd name="connsiteY21" fmla="*/ 222444 h 351647"/>
                <a:gd name="connsiteX22" fmla="*/ 790058 w 799050"/>
                <a:gd name="connsiteY22" fmla="*/ 222444 h 351647"/>
                <a:gd name="connsiteX23" fmla="*/ 799050 w 799050"/>
                <a:gd name="connsiteY23" fmla="*/ 231436 h 351647"/>
                <a:gd name="connsiteX24" fmla="*/ 790058 w 799050"/>
                <a:gd name="connsiteY24" fmla="*/ 240428 h 351647"/>
                <a:gd name="connsiteX25" fmla="*/ 8992 w 799050"/>
                <a:gd name="connsiteY25" fmla="*/ 240428 h 351647"/>
                <a:gd name="connsiteX26" fmla="*/ 0 w 799050"/>
                <a:gd name="connsiteY26" fmla="*/ 231436 h 351647"/>
                <a:gd name="connsiteX27" fmla="*/ 8992 w 799050"/>
                <a:gd name="connsiteY27" fmla="*/ 222444 h 351647"/>
                <a:gd name="connsiteX28" fmla="*/ 8992 w 799050"/>
                <a:gd name="connsiteY28" fmla="*/ 185370 h 351647"/>
                <a:gd name="connsiteX29" fmla="*/ 790058 w 799050"/>
                <a:gd name="connsiteY29" fmla="*/ 185370 h 351647"/>
                <a:gd name="connsiteX30" fmla="*/ 799050 w 799050"/>
                <a:gd name="connsiteY30" fmla="*/ 194362 h 351647"/>
                <a:gd name="connsiteX31" fmla="*/ 790058 w 799050"/>
                <a:gd name="connsiteY31" fmla="*/ 203354 h 351647"/>
                <a:gd name="connsiteX32" fmla="*/ 8992 w 799050"/>
                <a:gd name="connsiteY32" fmla="*/ 203354 h 351647"/>
                <a:gd name="connsiteX33" fmla="*/ 0 w 799050"/>
                <a:gd name="connsiteY33" fmla="*/ 194362 h 351647"/>
                <a:gd name="connsiteX34" fmla="*/ 8992 w 799050"/>
                <a:gd name="connsiteY34" fmla="*/ 185370 h 351647"/>
                <a:gd name="connsiteX35" fmla="*/ 8992 w 799050"/>
                <a:gd name="connsiteY35" fmla="*/ 148296 h 351647"/>
                <a:gd name="connsiteX36" fmla="*/ 790058 w 799050"/>
                <a:gd name="connsiteY36" fmla="*/ 148296 h 351647"/>
                <a:gd name="connsiteX37" fmla="*/ 799050 w 799050"/>
                <a:gd name="connsiteY37" fmla="*/ 157288 h 351647"/>
                <a:gd name="connsiteX38" fmla="*/ 790058 w 799050"/>
                <a:gd name="connsiteY38" fmla="*/ 166280 h 351647"/>
                <a:gd name="connsiteX39" fmla="*/ 8992 w 799050"/>
                <a:gd name="connsiteY39" fmla="*/ 166280 h 351647"/>
                <a:gd name="connsiteX40" fmla="*/ 0 w 799050"/>
                <a:gd name="connsiteY40" fmla="*/ 157288 h 351647"/>
                <a:gd name="connsiteX41" fmla="*/ 8992 w 799050"/>
                <a:gd name="connsiteY41" fmla="*/ 148296 h 351647"/>
                <a:gd name="connsiteX42" fmla="*/ 8992 w 799050"/>
                <a:gd name="connsiteY42" fmla="*/ 111222 h 351647"/>
                <a:gd name="connsiteX43" fmla="*/ 790058 w 799050"/>
                <a:gd name="connsiteY43" fmla="*/ 111222 h 351647"/>
                <a:gd name="connsiteX44" fmla="*/ 799050 w 799050"/>
                <a:gd name="connsiteY44" fmla="*/ 120214 h 351647"/>
                <a:gd name="connsiteX45" fmla="*/ 790058 w 799050"/>
                <a:gd name="connsiteY45" fmla="*/ 129206 h 351647"/>
                <a:gd name="connsiteX46" fmla="*/ 8992 w 799050"/>
                <a:gd name="connsiteY46" fmla="*/ 129206 h 351647"/>
                <a:gd name="connsiteX47" fmla="*/ 0 w 799050"/>
                <a:gd name="connsiteY47" fmla="*/ 120214 h 351647"/>
                <a:gd name="connsiteX48" fmla="*/ 8992 w 799050"/>
                <a:gd name="connsiteY48" fmla="*/ 111222 h 351647"/>
                <a:gd name="connsiteX49" fmla="*/ 8992 w 799050"/>
                <a:gd name="connsiteY49" fmla="*/ 74148 h 351647"/>
                <a:gd name="connsiteX50" fmla="*/ 790058 w 799050"/>
                <a:gd name="connsiteY50" fmla="*/ 74148 h 351647"/>
                <a:gd name="connsiteX51" fmla="*/ 799050 w 799050"/>
                <a:gd name="connsiteY51" fmla="*/ 83140 h 351647"/>
                <a:gd name="connsiteX52" fmla="*/ 790058 w 799050"/>
                <a:gd name="connsiteY52" fmla="*/ 92132 h 351647"/>
                <a:gd name="connsiteX53" fmla="*/ 8992 w 799050"/>
                <a:gd name="connsiteY53" fmla="*/ 92132 h 351647"/>
                <a:gd name="connsiteX54" fmla="*/ 0 w 799050"/>
                <a:gd name="connsiteY54" fmla="*/ 83140 h 351647"/>
                <a:gd name="connsiteX55" fmla="*/ 8992 w 799050"/>
                <a:gd name="connsiteY55" fmla="*/ 74148 h 351647"/>
                <a:gd name="connsiteX56" fmla="*/ 8992 w 799050"/>
                <a:gd name="connsiteY56" fmla="*/ 37074 h 351647"/>
                <a:gd name="connsiteX57" fmla="*/ 790058 w 799050"/>
                <a:gd name="connsiteY57" fmla="*/ 37074 h 351647"/>
                <a:gd name="connsiteX58" fmla="*/ 799050 w 799050"/>
                <a:gd name="connsiteY58" fmla="*/ 46066 h 351647"/>
                <a:gd name="connsiteX59" fmla="*/ 790058 w 799050"/>
                <a:gd name="connsiteY59" fmla="*/ 55058 h 351647"/>
                <a:gd name="connsiteX60" fmla="*/ 8992 w 799050"/>
                <a:gd name="connsiteY60" fmla="*/ 55058 h 351647"/>
                <a:gd name="connsiteX61" fmla="*/ 0 w 799050"/>
                <a:gd name="connsiteY61" fmla="*/ 46066 h 351647"/>
                <a:gd name="connsiteX62" fmla="*/ 8992 w 799050"/>
                <a:gd name="connsiteY62" fmla="*/ 37074 h 351647"/>
                <a:gd name="connsiteX63" fmla="*/ 8992 w 799050"/>
                <a:gd name="connsiteY63" fmla="*/ 0 h 351647"/>
                <a:gd name="connsiteX64" fmla="*/ 790058 w 799050"/>
                <a:gd name="connsiteY64" fmla="*/ 0 h 351647"/>
                <a:gd name="connsiteX65" fmla="*/ 799050 w 799050"/>
                <a:gd name="connsiteY65" fmla="*/ 8992 h 351647"/>
                <a:gd name="connsiteX66" fmla="*/ 790058 w 799050"/>
                <a:gd name="connsiteY66" fmla="*/ 17984 h 351647"/>
                <a:gd name="connsiteX67" fmla="*/ 8992 w 799050"/>
                <a:gd name="connsiteY67" fmla="*/ 17984 h 351647"/>
                <a:gd name="connsiteX68" fmla="*/ 0 w 799050"/>
                <a:gd name="connsiteY68" fmla="*/ 8992 h 351647"/>
                <a:gd name="connsiteX69" fmla="*/ 8992 w 799050"/>
                <a:gd name="connsiteY69" fmla="*/ 0 h 3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799050" h="351647">
                  <a:moveTo>
                    <a:pt x="8992" y="333663"/>
                  </a:moveTo>
                  <a:lnTo>
                    <a:pt x="790058" y="333663"/>
                  </a:lnTo>
                  <a:cubicBezTo>
                    <a:pt x="795024" y="333663"/>
                    <a:pt x="799050" y="337689"/>
                    <a:pt x="799050" y="342655"/>
                  </a:cubicBezTo>
                  <a:cubicBezTo>
                    <a:pt x="799050" y="347621"/>
                    <a:pt x="795024" y="351647"/>
                    <a:pt x="790058" y="351647"/>
                  </a:cubicBezTo>
                  <a:lnTo>
                    <a:pt x="8992" y="351647"/>
                  </a:lnTo>
                  <a:cubicBezTo>
                    <a:pt x="4026" y="351647"/>
                    <a:pt x="0" y="347621"/>
                    <a:pt x="0" y="342655"/>
                  </a:cubicBezTo>
                  <a:cubicBezTo>
                    <a:pt x="0" y="337689"/>
                    <a:pt x="4026" y="333663"/>
                    <a:pt x="8992" y="333663"/>
                  </a:cubicBezTo>
                  <a:close/>
                  <a:moveTo>
                    <a:pt x="8992" y="296592"/>
                  </a:moveTo>
                  <a:lnTo>
                    <a:pt x="790058" y="296592"/>
                  </a:lnTo>
                  <a:cubicBezTo>
                    <a:pt x="795024" y="296592"/>
                    <a:pt x="799050" y="300618"/>
                    <a:pt x="799050" y="305584"/>
                  </a:cubicBezTo>
                  <a:cubicBezTo>
                    <a:pt x="799050" y="310550"/>
                    <a:pt x="795024" y="314576"/>
                    <a:pt x="790058" y="314576"/>
                  </a:cubicBezTo>
                  <a:lnTo>
                    <a:pt x="8992" y="314576"/>
                  </a:lnTo>
                  <a:cubicBezTo>
                    <a:pt x="4026" y="314576"/>
                    <a:pt x="0" y="310550"/>
                    <a:pt x="0" y="305584"/>
                  </a:cubicBezTo>
                  <a:cubicBezTo>
                    <a:pt x="0" y="300618"/>
                    <a:pt x="4026" y="296592"/>
                    <a:pt x="8992" y="296592"/>
                  </a:cubicBezTo>
                  <a:close/>
                  <a:moveTo>
                    <a:pt x="8992" y="259518"/>
                  </a:moveTo>
                  <a:lnTo>
                    <a:pt x="790058" y="259518"/>
                  </a:lnTo>
                  <a:cubicBezTo>
                    <a:pt x="795024" y="259518"/>
                    <a:pt x="799050" y="263544"/>
                    <a:pt x="799050" y="268510"/>
                  </a:cubicBezTo>
                  <a:cubicBezTo>
                    <a:pt x="799050" y="273476"/>
                    <a:pt x="795024" y="277502"/>
                    <a:pt x="790058" y="277502"/>
                  </a:cubicBezTo>
                  <a:lnTo>
                    <a:pt x="8992" y="277502"/>
                  </a:lnTo>
                  <a:cubicBezTo>
                    <a:pt x="4026" y="277502"/>
                    <a:pt x="0" y="273476"/>
                    <a:pt x="0" y="268510"/>
                  </a:cubicBezTo>
                  <a:cubicBezTo>
                    <a:pt x="0" y="263544"/>
                    <a:pt x="4026" y="259518"/>
                    <a:pt x="8992" y="259518"/>
                  </a:cubicBezTo>
                  <a:close/>
                  <a:moveTo>
                    <a:pt x="8992" y="222444"/>
                  </a:moveTo>
                  <a:lnTo>
                    <a:pt x="790058" y="222444"/>
                  </a:lnTo>
                  <a:cubicBezTo>
                    <a:pt x="795024" y="222444"/>
                    <a:pt x="799050" y="226470"/>
                    <a:pt x="799050" y="231436"/>
                  </a:cubicBezTo>
                  <a:cubicBezTo>
                    <a:pt x="799050" y="236402"/>
                    <a:pt x="795024" y="240428"/>
                    <a:pt x="790058" y="240428"/>
                  </a:cubicBezTo>
                  <a:lnTo>
                    <a:pt x="8992" y="240428"/>
                  </a:lnTo>
                  <a:cubicBezTo>
                    <a:pt x="4026" y="240428"/>
                    <a:pt x="0" y="236402"/>
                    <a:pt x="0" y="231436"/>
                  </a:cubicBezTo>
                  <a:cubicBezTo>
                    <a:pt x="0" y="226470"/>
                    <a:pt x="4026" y="222444"/>
                    <a:pt x="8992" y="222444"/>
                  </a:cubicBezTo>
                  <a:close/>
                  <a:moveTo>
                    <a:pt x="8992" y="185370"/>
                  </a:moveTo>
                  <a:lnTo>
                    <a:pt x="790058" y="185370"/>
                  </a:lnTo>
                  <a:cubicBezTo>
                    <a:pt x="795024" y="185370"/>
                    <a:pt x="799050" y="189396"/>
                    <a:pt x="799050" y="194362"/>
                  </a:cubicBezTo>
                  <a:cubicBezTo>
                    <a:pt x="799050" y="199328"/>
                    <a:pt x="795024" y="203354"/>
                    <a:pt x="790058" y="203354"/>
                  </a:cubicBezTo>
                  <a:lnTo>
                    <a:pt x="8992" y="203354"/>
                  </a:lnTo>
                  <a:cubicBezTo>
                    <a:pt x="4026" y="203354"/>
                    <a:pt x="0" y="199328"/>
                    <a:pt x="0" y="194362"/>
                  </a:cubicBezTo>
                  <a:cubicBezTo>
                    <a:pt x="0" y="189396"/>
                    <a:pt x="4026" y="185370"/>
                    <a:pt x="8992" y="185370"/>
                  </a:cubicBezTo>
                  <a:close/>
                  <a:moveTo>
                    <a:pt x="8992" y="148296"/>
                  </a:moveTo>
                  <a:lnTo>
                    <a:pt x="790058" y="148296"/>
                  </a:lnTo>
                  <a:cubicBezTo>
                    <a:pt x="795024" y="148296"/>
                    <a:pt x="799050" y="152322"/>
                    <a:pt x="799050" y="157288"/>
                  </a:cubicBezTo>
                  <a:cubicBezTo>
                    <a:pt x="799050" y="162254"/>
                    <a:pt x="795024" y="166280"/>
                    <a:pt x="790058" y="166280"/>
                  </a:cubicBezTo>
                  <a:lnTo>
                    <a:pt x="8992" y="166280"/>
                  </a:lnTo>
                  <a:cubicBezTo>
                    <a:pt x="4026" y="166280"/>
                    <a:pt x="0" y="162254"/>
                    <a:pt x="0" y="157288"/>
                  </a:cubicBezTo>
                  <a:cubicBezTo>
                    <a:pt x="0" y="152322"/>
                    <a:pt x="4026" y="148296"/>
                    <a:pt x="8992" y="148296"/>
                  </a:cubicBezTo>
                  <a:close/>
                  <a:moveTo>
                    <a:pt x="8992" y="111222"/>
                  </a:moveTo>
                  <a:lnTo>
                    <a:pt x="790058" y="111222"/>
                  </a:lnTo>
                  <a:cubicBezTo>
                    <a:pt x="795024" y="111222"/>
                    <a:pt x="799050" y="115248"/>
                    <a:pt x="799050" y="120214"/>
                  </a:cubicBezTo>
                  <a:cubicBezTo>
                    <a:pt x="799050" y="125180"/>
                    <a:pt x="795024" y="129206"/>
                    <a:pt x="790058" y="129206"/>
                  </a:cubicBezTo>
                  <a:lnTo>
                    <a:pt x="8992" y="129206"/>
                  </a:lnTo>
                  <a:cubicBezTo>
                    <a:pt x="4026" y="129206"/>
                    <a:pt x="0" y="125180"/>
                    <a:pt x="0" y="120214"/>
                  </a:cubicBezTo>
                  <a:cubicBezTo>
                    <a:pt x="0" y="115248"/>
                    <a:pt x="4026" y="111222"/>
                    <a:pt x="8992" y="111222"/>
                  </a:cubicBezTo>
                  <a:close/>
                  <a:moveTo>
                    <a:pt x="8992" y="74148"/>
                  </a:moveTo>
                  <a:lnTo>
                    <a:pt x="790058" y="74148"/>
                  </a:lnTo>
                  <a:cubicBezTo>
                    <a:pt x="795024" y="74148"/>
                    <a:pt x="799050" y="78174"/>
                    <a:pt x="799050" y="83140"/>
                  </a:cubicBezTo>
                  <a:cubicBezTo>
                    <a:pt x="799050" y="88106"/>
                    <a:pt x="795024" y="92132"/>
                    <a:pt x="790058" y="92132"/>
                  </a:cubicBezTo>
                  <a:lnTo>
                    <a:pt x="8992" y="92132"/>
                  </a:lnTo>
                  <a:cubicBezTo>
                    <a:pt x="4026" y="92132"/>
                    <a:pt x="0" y="88106"/>
                    <a:pt x="0" y="83140"/>
                  </a:cubicBezTo>
                  <a:cubicBezTo>
                    <a:pt x="0" y="78174"/>
                    <a:pt x="4026" y="74148"/>
                    <a:pt x="8992" y="74148"/>
                  </a:cubicBezTo>
                  <a:close/>
                  <a:moveTo>
                    <a:pt x="8992" y="37074"/>
                  </a:moveTo>
                  <a:lnTo>
                    <a:pt x="790058" y="37074"/>
                  </a:lnTo>
                  <a:cubicBezTo>
                    <a:pt x="795024" y="37074"/>
                    <a:pt x="799050" y="41100"/>
                    <a:pt x="799050" y="46066"/>
                  </a:cubicBezTo>
                  <a:cubicBezTo>
                    <a:pt x="799050" y="51032"/>
                    <a:pt x="795024" y="55058"/>
                    <a:pt x="790058" y="55058"/>
                  </a:cubicBezTo>
                  <a:lnTo>
                    <a:pt x="8992" y="55058"/>
                  </a:lnTo>
                  <a:cubicBezTo>
                    <a:pt x="4026" y="55058"/>
                    <a:pt x="0" y="51032"/>
                    <a:pt x="0" y="46066"/>
                  </a:cubicBezTo>
                  <a:cubicBezTo>
                    <a:pt x="0" y="41100"/>
                    <a:pt x="4026" y="37074"/>
                    <a:pt x="8992" y="37074"/>
                  </a:cubicBezTo>
                  <a:close/>
                  <a:moveTo>
                    <a:pt x="8992" y="0"/>
                  </a:moveTo>
                  <a:lnTo>
                    <a:pt x="790058" y="0"/>
                  </a:lnTo>
                  <a:cubicBezTo>
                    <a:pt x="795024" y="0"/>
                    <a:pt x="799050" y="4026"/>
                    <a:pt x="799050" y="8992"/>
                  </a:cubicBezTo>
                  <a:cubicBezTo>
                    <a:pt x="799050" y="13958"/>
                    <a:pt x="795024" y="17984"/>
                    <a:pt x="790058" y="17984"/>
                  </a:cubicBezTo>
                  <a:lnTo>
                    <a:pt x="8992" y="17984"/>
                  </a:lnTo>
                  <a:cubicBezTo>
                    <a:pt x="4026" y="17984"/>
                    <a:pt x="0" y="13958"/>
                    <a:pt x="0" y="8992"/>
                  </a:cubicBezTo>
                  <a:cubicBezTo>
                    <a:pt x="0" y="4026"/>
                    <a:pt x="4026" y="0"/>
                    <a:pt x="899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E8FC66C1-AE15-7AF7-2C73-5B196429CF6C}"/>
                </a:ext>
              </a:extLst>
            </p:cNvPr>
            <p:cNvSpPr/>
            <p:nvPr/>
          </p:nvSpPr>
          <p:spPr>
            <a:xfrm>
              <a:off x="4049176" y="6280038"/>
              <a:ext cx="799050" cy="351647"/>
            </a:xfrm>
            <a:custGeom>
              <a:avLst/>
              <a:gdLst>
                <a:gd name="connsiteX0" fmla="*/ 8992 w 799050"/>
                <a:gd name="connsiteY0" fmla="*/ 333663 h 351647"/>
                <a:gd name="connsiteX1" fmla="*/ 790058 w 799050"/>
                <a:gd name="connsiteY1" fmla="*/ 333663 h 351647"/>
                <a:gd name="connsiteX2" fmla="*/ 799050 w 799050"/>
                <a:gd name="connsiteY2" fmla="*/ 342655 h 351647"/>
                <a:gd name="connsiteX3" fmla="*/ 790058 w 799050"/>
                <a:gd name="connsiteY3" fmla="*/ 351647 h 351647"/>
                <a:gd name="connsiteX4" fmla="*/ 8992 w 799050"/>
                <a:gd name="connsiteY4" fmla="*/ 351647 h 351647"/>
                <a:gd name="connsiteX5" fmla="*/ 0 w 799050"/>
                <a:gd name="connsiteY5" fmla="*/ 342655 h 351647"/>
                <a:gd name="connsiteX6" fmla="*/ 8992 w 799050"/>
                <a:gd name="connsiteY6" fmla="*/ 333663 h 351647"/>
                <a:gd name="connsiteX7" fmla="*/ 8992 w 799050"/>
                <a:gd name="connsiteY7" fmla="*/ 296592 h 351647"/>
                <a:gd name="connsiteX8" fmla="*/ 790058 w 799050"/>
                <a:gd name="connsiteY8" fmla="*/ 296592 h 351647"/>
                <a:gd name="connsiteX9" fmla="*/ 799050 w 799050"/>
                <a:gd name="connsiteY9" fmla="*/ 305584 h 351647"/>
                <a:gd name="connsiteX10" fmla="*/ 790058 w 799050"/>
                <a:gd name="connsiteY10" fmla="*/ 314576 h 351647"/>
                <a:gd name="connsiteX11" fmla="*/ 8992 w 799050"/>
                <a:gd name="connsiteY11" fmla="*/ 314576 h 351647"/>
                <a:gd name="connsiteX12" fmla="*/ 0 w 799050"/>
                <a:gd name="connsiteY12" fmla="*/ 305584 h 351647"/>
                <a:gd name="connsiteX13" fmla="*/ 8992 w 799050"/>
                <a:gd name="connsiteY13" fmla="*/ 296592 h 351647"/>
                <a:gd name="connsiteX14" fmla="*/ 8992 w 799050"/>
                <a:gd name="connsiteY14" fmla="*/ 259518 h 351647"/>
                <a:gd name="connsiteX15" fmla="*/ 790058 w 799050"/>
                <a:gd name="connsiteY15" fmla="*/ 259518 h 351647"/>
                <a:gd name="connsiteX16" fmla="*/ 799050 w 799050"/>
                <a:gd name="connsiteY16" fmla="*/ 268510 h 351647"/>
                <a:gd name="connsiteX17" fmla="*/ 790058 w 799050"/>
                <a:gd name="connsiteY17" fmla="*/ 277502 h 351647"/>
                <a:gd name="connsiteX18" fmla="*/ 8992 w 799050"/>
                <a:gd name="connsiteY18" fmla="*/ 277502 h 351647"/>
                <a:gd name="connsiteX19" fmla="*/ 0 w 799050"/>
                <a:gd name="connsiteY19" fmla="*/ 268510 h 351647"/>
                <a:gd name="connsiteX20" fmla="*/ 8992 w 799050"/>
                <a:gd name="connsiteY20" fmla="*/ 259518 h 351647"/>
                <a:gd name="connsiteX21" fmla="*/ 8992 w 799050"/>
                <a:gd name="connsiteY21" fmla="*/ 222444 h 351647"/>
                <a:gd name="connsiteX22" fmla="*/ 790058 w 799050"/>
                <a:gd name="connsiteY22" fmla="*/ 222444 h 351647"/>
                <a:gd name="connsiteX23" fmla="*/ 799050 w 799050"/>
                <a:gd name="connsiteY23" fmla="*/ 231436 h 351647"/>
                <a:gd name="connsiteX24" fmla="*/ 790058 w 799050"/>
                <a:gd name="connsiteY24" fmla="*/ 240428 h 351647"/>
                <a:gd name="connsiteX25" fmla="*/ 8992 w 799050"/>
                <a:gd name="connsiteY25" fmla="*/ 240428 h 351647"/>
                <a:gd name="connsiteX26" fmla="*/ 0 w 799050"/>
                <a:gd name="connsiteY26" fmla="*/ 231436 h 351647"/>
                <a:gd name="connsiteX27" fmla="*/ 8992 w 799050"/>
                <a:gd name="connsiteY27" fmla="*/ 222444 h 351647"/>
                <a:gd name="connsiteX28" fmla="*/ 8992 w 799050"/>
                <a:gd name="connsiteY28" fmla="*/ 185370 h 351647"/>
                <a:gd name="connsiteX29" fmla="*/ 790058 w 799050"/>
                <a:gd name="connsiteY29" fmla="*/ 185370 h 351647"/>
                <a:gd name="connsiteX30" fmla="*/ 799050 w 799050"/>
                <a:gd name="connsiteY30" fmla="*/ 194362 h 351647"/>
                <a:gd name="connsiteX31" fmla="*/ 790058 w 799050"/>
                <a:gd name="connsiteY31" fmla="*/ 203354 h 351647"/>
                <a:gd name="connsiteX32" fmla="*/ 8992 w 799050"/>
                <a:gd name="connsiteY32" fmla="*/ 203354 h 351647"/>
                <a:gd name="connsiteX33" fmla="*/ 0 w 799050"/>
                <a:gd name="connsiteY33" fmla="*/ 194362 h 351647"/>
                <a:gd name="connsiteX34" fmla="*/ 8992 w 799050"/>
                <a:gd name="connsiteY34" fmla="*/ 185370 h 351647"/>
                <a:gd name="connsiteX35" fmla="*/ 8992 w 799050"/>
                <a:gd name="connsiteY35" fmla="*/ 148296 h 351647"/>
                <a:gd name="connsiteX36" fmla="*/ 790058 w 799050"/>
                <a:gd name="connsiteY36" fmla="*/ 148296 h 351647"/>
                <a:gd name="connsiteX37" fmla="*/ 799050 w 799050"/>
                <a:gd name="connsiteY37" fmla="*/ 157288 h 351647"/>
                <a:gd name="connsiteX38" fmla="*/ 790058 w 799050"/>
                <a:gd name="connsiteY38" fmla="*/ 166280 h 351647"/>
                <a:gd name="connsiteX39" fmla="*/ 8992 w 799050"/>
                <a:gd name="connsiteY39" fmla="*/ 166280 h 351647"/>
                <a:gd name="connsiteX40" fmla="*/ 0 w 799050"/>
                <a:gd name="connsiteY40" fmla="*/ 157288 h 351647"/>
                <a:gd name="connsiteX41" fmla="*/ 8992 w 799050"/>
                <a:gd name="connsiteY41" fmla="*/ 148296 h 351647"/>
                <a:gd name="connsiteX42" fmla="*/ 8992 w 799050"/>
                <a:gd name="connsiteY42" fmla="*/ 111222 h 351647"/>
                <a:gd name="connsiteX43" fmla="*/ 790058 w 799050"/>
                <a:gd name="connsiteY43" fmla="*/ 111222 h 351647"/>
                <a:gd name="connsiteX44" fmla="*/ 799050 w 799050"/>
                <a:gd name="connsiteY44" fmla="*/ 120214 h 351647"/>
                <a:gd name="connsiteX45" fmla="*/ 790058 w 799050"/>
                <a:gd name="connsiteY45" fmla="*/ 129206 h 351647"/>
                <a:gd name="connsiteX46" fmla="*/ 8992 w 799050"/>
                <a:gd name="connsiteY46" fmla="*/ 129206 h 351647"/>
                <a:gd name="connsiteX47" fmla="*/ 0 w 799050"/>
                <a:gd name="connsiteY47" fmla="*/ 120214 h 351647"/>
                <a:gd name="connsiteX48" fmla="*/ 8992 w 799050"/>
                <a:gd name="connsiteY48" fmla="*/ 111222 h 351647"/>
                <a:gd name="connsiteX49" fmla="*/ 8992 w 799050"/>
                <a:gd name="connsiteY49" fmla="*/ 74148 h 351647"/>
                <a:gd name="connsiteX50" fmla="*/ 790058 w 799050"/>
                <a:gd name="connsiteY50" fmla="*/ 74148 h 351647"/>
                <a:gd name="connsiteX51" fmla="*/ 799050 w 799050"/>
                <a:gd name="connsiteY51" fmla="*/ 83140 h 351647"/>
                <a:gd name="connsiteX52" fmla="*/ 790058 w 799050"/>
                <a:gd name="connsiteY52" fmla="*/ 92132 h 351647"/>
                <a:gd name="connsiteX53" fmla="*/ 8992 w 799050"/>
                <a:gd name="connsiteY53" fmla="*/ 92132 h 351647"/>
                <a:gd name="connsiteX54" fmla="*/ 0 w 799050"/>
                <a:gd name="connsiteY54" fmla="*/ 83140 h 351647"/>
                <a:gd name="connsiteX55" fmla="*/ 8992 w 799050"/>
                <a:gd name="connsiteY55" fmla="*/ 74148 h 351647"/>
                <a:gd name="connsiteX56" fmla="*/ 8992 w 799050"/>
                <a:gd name="connsiteY56" fmla="*/ 37074 h 351647"/>
                <a:gd name="connsiteX57" fmla="*/ 790058 w 799050"/>
                <a:gd name="connsiteY57" fmla="*/ 37074 h 351647"/>
                <a:gd name="connsiteX58" fmla="*/ 799050 w 799050"/>
                <a:gd name="connsiteY58" fmla="*/ 46066 h 351647"/>
                <a:gd name="connsiteX59" fmla="*/ 790058 w 799050"/>
                <a:gd name="connsiteY59" fmla="*/ 55058 h 351647"/>
                <a:gd name="connsiteX60" fmla="*/ 8992 w 799050"/>
                <a:gd name="connsiteY60" fmla="*/ 55058 h 351647"/>
                <a:gd name="connsiteX61" fmla="*/ 0 w 799050"/>
                <a:gd name="connsiteY61" fmla="*/ 46066 h 351647"/>
                <a:gd name="connsiteX62" fmla="*/ 8992 w 799050"/>
                <a:gd name="connsiteY62" fmla="*/ 37074 h 351647"/>
                <a:gd name="connsiteX63" fmla="*/ 8992 w 799050"/>
                <a:gd name="connsiteY63" fmla="*/ 0 h 351647"/>
                <a:gd name="connsiteX64" fmla="*/ 790058 w 799050"/>
                <a:gd name="connsiteY64" fmla="*/ 0 h 351647"/>
                <a:gd name="connsiteX65" fmla="*/ 799050 w 799050"/>
                <a:gd name="connsiteY65" fmla="*/ 8992 h 351647"/>
                <a:gd name="connsiteX66" fmla="*/ 790058 w 799050"/>
                <a:gd name="connsiteY66" fmla="*/ 17984 h 351647"/>
                <a:gd name="connsiteX67" fmla="*/ 8992 w 799050"/>
                <a:gd name="connsiteY67" fmla="*/ 17984 h 351647"/>
                <a:gd name="connsiteX68" fmla="*/ 0 w 799050"/>
                <a:gd name="connsiteY68" fmla="*/ 8992 h 351647"/>
                <a:gd name="connsiteX69" fmla="*/ 8992 w 799050"/>
                <a:gd name="connsiteY69" fmla="*/ 0 h 3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799050" h="351647">
                  <a:moveTo>
                    <a:pt x="8992" y="333663"/>
                  </a:moveTo>
                  <a:lnTo>
                    <a:pt x="790058" y="333663"/>
                  </a:lnTo>
                  <a:cubicBezTo>
                    <a:pt x="795024" y="333663"/>
                    <a:pt x="799050" y="337689"/>
                    <a:pt x="799050" y="342655"/>
                  </a:cubicBezTo>
                  <a:cubicBezTo>
                    <a:pt x="799050" y="347621"/>
                    <a:pt x="795024" y="351647"/>
                    <a:pt x="790058" y="351647"/>
                  </a:cubicBezTo>
                  <a:lnTo>
                    <a:pt x="8992" y="351647"/>
                  </a:lnTo>
                  <a:cubicBezTo>
                    <a:pt x="4026" y="351647"/>
                    <a:pt x="0" y="347621"/>
                    <a:pt x="0" y="342655"/>
                  </a:cubicBezTo>
                  <a:cubicBezTo>
                    <a:pt x="0" y="337689"/>
                    <a:pt x="4026" y="333663"/>
                    <a:pt x="8992" y="333663"/>
                  </a:cubicBezTo>
                  <a:close/>
                  <a:moveTo>
                    <a:pt x="8992" y="296592"/>
                  </a:moveTo>
                  <a:lnTo>
                    <a:pt x="790058" y="296592"/>
                  </a:lnTo>
                  <a:cubicBezTo>
                    <a:pt x="795024" y="296592"/>
                    <a:pt x="799050" y="300618"/>
                    <a:pt x="799050" y="305584"/>
                  </a:cubicBezTo>
                  <a:cubicBezTo>
                    <a:pt x="799050" y="310550"/>
                    <a:pt x="795024" y="314576"/>
                    <a:pt x="790058" y="314576"/>
                  </a:cubicBezTo>
                  <a:lnTo>
                    <a:pt x="8992" y="314576"/>
                  </a:lnTo>
                  <a:cubicBezTo>
                    <a:pt x="4026" y="314576"/>
                    <a:pt x="0" y="310550"/>
                    <a:pt x="0" y="305584"/>
                  </a:cubicBezTo>
                  <a:cubicBezTo>
                    <a:pt x="0" y="300618"/>
                    <a:pt x="4026" y="296592"/>
                    <a:pt x="8992" y="296592"/>
                  </a:cubicBezTo>
                  <a:close/>
                  <a:moveTo>
                    <a:pt x="8992" y="259518"/>
                  </a:moveTo>
                  <a:lnTo>
                    <a:pt x="790058" y="259518"/>
                  </a:lnTo>
                  <a:cubicBezTo>
                    <a:pt x="795024" y="259518"/>
                    <a:pt x="799050" y="263544"/>
                    <a:pt x="799050" y="268510"/>
                  </a:cubicBezTo>
                  <a:cubicBezTo>
                    <a:pt x="799050" y="273476"/>
                    <a:pt x="795024" y="277502"/>
                    <a:pt x="790058" y="277502"/>
                  </a:cubicBezTo>
                  <a:lnTo>
                    <a:pt x="8992" y="277502"/>
                  </a:lnTo>
                  <a:cubicBezTo>
                    <a:pt x="4026" y="277502"/>
                    <a:pt x="0" y="273476"/>
                    <a:pt x="0" y="268510"/>
                  </a:cubicBezTo>
                  <a:cubicBezTo>
                    <a:pt x="0" y="263544"/>
                    <a:pt x="4026" y="259518"/>
                    <a:pt x="8992" y="259518"/>
                  </a:cubicBezTo>
                  <a:close/>
                  <a:moveTo>
                    <a:pt x="8992" y="222444"/>
                  </a:moveTo>
                  <a:lnTo>
                    <a:pt x="790058" y="222444"/>
                  </a:lnTo>
                  <a:cubicBezTo>
                    <a:pt x="795024" y="222444"/>
                    <a:pt x="799050" y="226470"/>
                    <a:pt x="799050" y="231436"/>
                  </a:cubicBezTo>
                  <a:cubicBezTo>
                    <a:pt x="799050" y="236402"/>
                    <a:pt x="795024" y="240428"/>
                    <a:pt x="790058" y="240428"/>
                  </a:cubicBezTo>
                  <a:lnTo>
                    <a:pt x="8992" y="240428"/>
                  </a:lnTo>
                  <a:cubicBezTo>
                    <a:pt x="4026" y="240428"/>
                    <a:pt x="0" y="236402"/>
                    <a:pt x="0" y="231436"/>
                  </a:cubicBezTo>
                  <a:cubicBezTo>
                    <a:pt x="0" y="226470"/>
                    <a:pt x="4026" y="222444"/>
                    <a:pt x="8992" y="222444"/>
                  </a:cubicBezTo>
                  <a:close/>
                  <a:moveTo>
                    <a:pt x="8992" y="185370"/>
                  </a:moveTo>
                  <a:lnTo>
                    <a:pt x="790058" y="185370"/>
                  </a:lnTo>
                  <a:cubicBezTo>
                    <a:pt x="795024" y="185370"/>
                    <a:pt x="799050" y="189396"/>
                    <a:pt x="799050" y="194362"/>
                  </a:cubicBezTo>
                  <a:cubicBezTo>
                    <a:pt x="799050" y="199328"/>
                    <a:pt x="795024" y="203354"/>
                    <a:pt x="790058" y="203354"/>
                  </a:cubicBezTo>
                  <a:lnTo>
                    <a:pt x="8992" y="203354"/>
                  </a:lnTo>
                  <a:cubicBezTo>
                    <a:pt x="4026" y="203354"/>
                    <a:pt x="0" y="199328"/>
                    <a:pt x="0" y="194362"/>
                  </a:cubicBezTo>
                  <a:cubicBezTo>
                    <a:pt x="0" y="189396"/>
                    <a:pt x="4026" y="185370"/>
                    <a:pt x="8992" y="185370"/>
                  </a:cubicBezTo>
                  <a:close/>
                  <a:moveTo>
                    <a:pt x="8992" y="148296"/>
                  </a:moveTo>
                  <a:lnTo>
                    <a:pt x="790058" y="148296"/>
                  </a:lnTo>
                  <a:cubicBezTo>
                    <a:pt x="795024" y="148296"/>
                    <a:pt x="799050" y="152322"/>
                    <a:pt x="799050" y="157288"/>
                  </a:cubicBezTo>
                  <a:cubicBezTo>
                    <a:pt x="799050" y="162254"/>
                    <a:pt x="795024" y="166280"/>
                    <a:pt x="790058" y="166280"/>
                  </a:cubicBezTo>
                  <a:lnTo>
                    <a:pt x="8992" y="166280"/>
                  </a:lnTo>
                  <a:cubicBezTo>
                    <a:pt x="4026" y="166280"/>
                    <a:pt x="0" y="162254"/>
                    <a:pt x="0" y="157288"/>
                  </a:cubicBezTo>
                  <a:cubicBezTo>
                    <a:pt x="0" y="152322"/>
                    <a:pt x="4026" y="148296"/>
                    <a:pt x="8992" y="148296"/>
                  </a:cubicBezTo>
                  <a:close/>
                  <a:moveTo>
                    <a:pt x="8992" y="111222"/>
                  </a:moveTo>
                  <a:lnTo>
                    <a:pt x="790058" y="111222"/>
                  </a:lnTo>
                  <a:cubicBezTo>
                    <a:pt x="795024" y="111222"/>
                    <a:pt x="799050" y="115248"/>
                    <a:pt x="799050" y="120214"/>
                  </a:cubicBezTo>
                  <a:cubicBezTo>
                    <a:pt x="799050" y="125180"/>
                    <a:pt x="795024" y="129206"/>
                    <a:pt x="790058" y="129206"/>
                  </a:cubicBezTo>
                  <a:lnTo>
                    <a:pt x="8992" y="129206"/>
                  </a:lnTo>
                  <a:cubicBezTo>
                    <a:pt x="4026" y="129206"/>
                    <a:pt x="0" y="125180"/>
                    <a:pt x="0" y="120214"/>
                  </a:cubicBezTo>
                  <a:cubicBezTo>
                    <a:pt x="0" y="115248"/>
                    <a:pt x="4026" y="111222"/>
                    <a:pt x="8992" y="111222"/>
                  </a:cubicBezTo>
                  <a:close/>
                  <a:moveTo>
                    <a:pt x="8992" y="74148"/>
                  </a:moveTo>
                  <a:lnTo>
                    <a:pt x="790058" y="74148"/>
                  </a:lnTo>
                  <a:cubicBezTo>
                    <a:pt x="795024" y="74148"/>
                    <a:pt x="799050" y="78174"/>
                    <a:pt x="799050" y="83140"/>
                  </a:cubicBezTo>
                  <a:cubicBezTo>
                    <a:pt x="799050" y="88106"/>
                    <a:pt x="795024" y="92132"/>
                    <a:pt x="790058" y="92132"/>
                  </a:cubicBezTo>
                  <a:lnTo>
                    <a:pt x="8992" y="92132"/>
                  </a:lnTo>
                  <a:cubicBezTo>
                    <a:pt x="4026" y="92132"/>
                    <a:pt x="0" y="88106"/>
                    <a:pt x="0" y="83140"/>
                  </a:cubicBezTo>
                  <a:cubicBezTo>
                    <a:pt x="0" y="78174"/>
                    <a:pt x="4026" y="74148"/>
                    <a:pt x="8992" y="74148"/>
                  </a:cubicBezTo>
                  <a:close/>
                  <a:moveTo>
                    <a:pt x="8992" y="37074"/>
                  </a:moveTo>
                  <a:lnTo>
                    <a:pt x="790058" y="37074"/>
                  </a:lnTo>
                  <a:cubicBezTo>
                    <a:pt x="795024" y="37074"/>
                    <a:pt x="799050" y="41100"/>
                    <a:pt x="799050" y="46066"/>
                  </a:cubicBezTo>
                  <a:cubicBezTo>
                    <a:pt x="799050" y="51032"/>
                    <a:pt x="795024" y="55058"/>
                    <a:pt x="790058" y="55058"/>
                  </a:cubicBezTo>
                  <a:lnTo>
                    <a:pt x="8992" y="55058"/>
                  </a:lnTo>
                  <a:cubicBezTo>
                    <a:pt x="4026" y="55058"/>
                    <a:pt x="0" y="51032"/>
                    <a:pt x="0" y="46066"/>
                  </a:cubicBezTo>
                  <a:cubicBezTo>
                    <a:pt x="0" y="41100"/>
                    <a:pt x="4026" y="37074"/>
                    <a:pt x="8992" y="37074"/>
                  </a:cubicBezTo>
                  <a:close/>
                  <a:moveTo>
                    <a:pt x="8992" y="0"/>
                  </a:moveTo>
                  <a:lnTo>
                    <a:pt x="790058" y="0"/>
                  </a:lnTo>
                  <a:cubicBezTo>
                    <a:pt x="795024" y="0"/>
                    <a:pt x="799050" y="4026"/>
                    <a:pt x="799050" y="8992"/>
                  </a:cubicBezTo>
                  <a:cubicBezTo>
                    <a:pt x="799050" y="13958"/>
                    <a:pt x="795024" y="17984"/>
                    <a:pt x="790058" y="17984"/>
                  </a:cubicBezTo>
                  <a:lnTo>
                    <a:pt x="8992" y="17984"/>
                  </a:lnTo>
                  <a:cubicBezTo>
                    <a:pt x="4026" y="17984"/>
                    <a:pt x="0" y="13958"/>
                    <a:pt x="0" y="8992"/>
                  </a:cubicBezTo>
                  <a:cubicBezTo>
                    <a:pt x="0" y="4026"/>
                    <a:pt x="4026" y="0"/>
                    <a:pt x="899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20BF1700-6B6F-D373-001C-D4046313D0E3}"/>
                </a:ext>
              </a:extLst>
            </p:cNvPr>
            <p:cNvSpPr/>
            <p:nvPr/>
          </p:nvSpPr>
          <p:spPr>
            <a:xfrm>
              <a:off x="3823999" y="6386104"/>
              <a:ext cx="130900" cy="1309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906DFC50-BAD0-7763-3D02-CC595BEF4BFF}"/>
              </a:ext>
            </a:extLst>
          </p:cNvPr>
          <p:cNvGrpSpPr/>
          <p:nvPr/>
        </p:nvGrpSpPr>
        <p:grpSpPr>
          <a:xfrm>
            <a:off x="2286992" y="1745909"/>
            <a:ext cx="2001107" cy="427347"/>
            <a:chOff x="2888896" y="4131015"/>
            <a:chExt cx="2001107" cy="427347"/>
          </a:xfrm>
        </p:grpSpPr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D198B440-9DB6-E397-31C0-0AF1BBA6F26F}"/>
                </a:ext>
              </a:extLst>
            </p:cNvPr>
            <p:cNvSpPr/>
            <p:nvPr/>
          </p:nvSpPr>
          <p:spPr>
            <a:xfrm>
              <a:off x="2888896" y="4131015"/>
              <a:ext cx="2001107" cy="42734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76173A91-5458-6978-E0BC-81AF573086B8}"/>
                </a:ext>
              </a:extLst>
            </p:cNvPr>
            <p:cNvSpPr/>
            <p:nvPr/>
          </p:nvSpPr>
          <p:spPr>
            <a:xfrm>
              <a:off x="2950414" y="4175832"/>
              <a:ext cx="1878071" cy="74922"/>
            </a:xfrm>
            <a:custGeom>
              <a:avLst/>
              <a:gdLst>
                <a:gd name="connsiteX0" fmla="*/ 1286560 w 1878071"/>
                <a:gd name="connsiteY0" fmla="*/ 61959 h 74922"/>
                <a:gd name="connsiteX1" fmla="*/ 1286560 w 1878071"/>
                <a:gd name="connsiteY1" fmla="*/ 61960 h 74922"/>
                <a:gd name="connsiteX2" fmla="*/ 1286560 w 1878071"/>
                <a:gd name="connsiteY2" fmla="*/ 61960 h 74922"/>
                <a:gd name="connsiteX3" fmla="*/ 964920 w 1878071"/>
                <a:gd name="connsiteY3" fmla="*/ 61959 h 74922"/>
                <a:gd name="connsiteX4" fmla="*/ 964920 w 1878071"/>
                <a:gd name="connsiteY4" fmla="*/ 61960 h 74922"/>
                <a:gd name="connsiteX5" fmla="*/ 964920 w 1878071"/>
                <a:gd name="connsiteY5" fmla="*/ 61960 h 74922"/>
                <a:gd name="connsiteX6" fmla="*/ 643280 w 1878071"/>
                <a:gd name="connsiteY6" fmla="*/ 61959 h 74922"/>
                <a:gd name="connsiteX7" fmla="*/ 643280 w 1878071"/>
                <a:gd name="connsiteY7" fmla="*/ 61960 h 74922"/>
                <a:gd name="connsiteX8" fmla="*/ 643280 w 1878071"/>
                <a:gd name="connsiteY8" fmla="*/ 61960 h 74922"/>
                <a:gd name="connsiteX9" fmla="*/ 321640 w 1878071"/>
                <a:gd name="connsiteY9" fmla="*/ 61959 h 74922"/>
                <a:gd name="connsiteX10" fmla="*/ 321640 w 1878071"/>
                <a:gd name="connsiteY10" fmla="*/ 61960 h 74922"/>
                <a:gd name="connsiteX11" fmla="*/ 321640 w 1878071"/>
                <a:gd name="connsiteY11" fmla="*/ 61960 h 74922"/>
                <a:gd name="connsiteX12" fmla="*/ 0 w 1878071"/>
                <a:gd name="connsiteY12" fmla="*/ 61959 h 74922"/>
                <a:gd name="connsiteX13" fmla="*/ 0 w 1878071"/>
                <a:gd name="connsiteY13" fmla="*/ 61960 h 74922"/>
                <a:gd name="connsiteX14" fmla="*/ 0 w 1878071"/>
                <a:gd name="connsiteY14" fmla="*/ 61960 h 74922"/>
                <a:gd name="connsiteX15" fmla="*/ 1621163 w 1878071"/>
                <a:gd name="connsiteY15" fmla="*/ 48998 h 74922"/>
                <a:gd name="connsiteX16" fmla="*/ 1865109 w 1878071"/>
                <a:gd name="connsiteY16" fmla="*/ 48998 h 74922"/>
                <a:gd name="connsiteX17" fmla="*/ 1878071 w 1878071"/>
                <a:gd name="connsiteY17" fmla="*/ 61960 h 74922"/>
                <a:gd name="connsiteX18" fmla="*/ 1878070 w 1878071"/>
                <a:gd name="connsiteY18" fmla="*/ 61960 h 74922"/>
                <a:gd name="connsiteX19" fmla="*/ 1865108 w 1878071"/>
                <a:gd name="connsiteY19" fmla="*/ 74922 h 74922"/>
                <a:gd name="connsiteX20" fmla="*/ 1621163 w 1878071"/>
                <a:gd name="connsiteY20" fmla="*/ 74921 h 74922"/>
                <a:gd name="connsiteX21" fmla="*/ 1611998 w 1878071"/>
                <a:gd name="connsiteY21" fmla="*/ 71125 h 74922"/>
                <a:gd name="connsiteX22" fmla="*/ 1608201 w 1878071"/>
                <a:gd name="connsiteY22" fmla="*/ 61960 h 74922"/>
                <a:gd name="connsiteX23" fmla="*/ 1611998 w 1878071"/>
                <a:gd name="connsiteY23" fmla="*/ 52795 h 74922"/>
                <a:gd name="connsiteX24" fmla="*/ 1621163 w 1878071"/>
                <a:gd name="connsiteY24" fmla="*/ 48998 h 74922"/>
                <a:gd name="connsiteX25" fmla="*/ 1299522 w 1878071"/>
                <a:gd name="connsiteY25" fmla="*/ 48998 h 74922"/>
                <a:gd name="connsiteX26" fmla="*/ 1543468 w 1878071"/>
                <a:gd name="connsiteY26" fmla="*/ 48998 h 74922"/>
                <a:gd name="connsiteX27" fmla="*/ 1556430 w 1878071"/>
                <a:gd name="connsiteY27" fmla="*/ 61960 h 74922"/>
                <a:gd name="connsiteX28" fmla="*/ 1556429 w 1878071"/>
                <a:gd name="connsiteY28" fmla="*/ 61960 h 74922"/>
                <a:gd name="connsiteX29" fmla="*/ 1543467 w 1878071"/>
                <a:gd name="connsiteY29" fmla="*/ 74922 h 74922"/>
                <a:gd name="connsiteX30" fmla="*/ 1299522 w 1878071"/>
                <a:gd name="connsiteY30" fmla="*/ 74921 h 74922"/>
                <a:gd name="connsiteX31" fmla="*/ 1290356 w 1878071"/>
                <a:gd name="connsiteY31" fmla="*/ 71125 h 74922"/>
                <a:gd name="connsiteX32" fmla="*/ 1286560 w 1878071"/>
                <a:gd name="connsiteY32" fmla="*/ 61960 h 74922"/>
                <a:gd name="connsiteX33" fmla="*/ 1290356 w 1878071"/>
                <a:gd name="connsiteY33" fmla="*/ 52795 h 74922"/>
                <a:gd name="connsiteX34" fmla="*/ 1299522 w 1878071"/>
                <a:gd name="connsiteY34" fmla="*/ 48998 h 74922"/>
                <a:gd name="connsiteX35" fmla="*/ 977882 w 1878071"/>
                <a:gd name="connsiteY35" fmla="*/ 48998 h 74922"/>
                <a:gd name="connsiteX36" fmla="*/ 1221828 w 1878071"/>
                <a:gd name="connsiteY36" fmla="*/ 48998 h 74922"/>
                <a:gd name="connsiteX37" fmla="*/ 1234790 w 1878071"/>
                <a:gd name="connsiteY37" fmla="*/ 61960 h 74922"/>
                <a:gd name="connsiteX38" fmla="*/ 1234789 w 1878071"/>
                <a:gd name="connsiteY38" fmla="*/ 61960 h 74922"/>
                <a:gd name="connsiteX39" fmla="*/ 1221827 w 1878071"/>
                <a:gd name="connsiteY39" fmla="*/ 74922 h 74922"/>
                <a:gd name="connsiteX40" fmla="*/ 977882 w 1878071"/>
                <a:gd name="connsiteY40" fmla="*/ 74921 h 74922"/>
                <a:gd name="connsiteX41" fmla="*/ 968716 w 1878071"/>
                <a:gd name="connsiteY41" fmla="*/ 71125 h 74922"/>
                <a:gd name="connsiteX42" fmla="*/ 964920 w 1878071"/>
                <a:gd name="connsiteY42" fmla="*/ 61960 h 74922"/>
                <a:gd name="connsiteX43" fmla="*/ 968716 w 1878071"/>
                <a:gd name="connsiteY43" fmla="*/ 52795 h 74922"/>
                <a:gd name="connsiteX44" fmla="*/ 977882 w 1878071"/>
                <a:gd name="connsiteY44" fmla="*/ 48998 h 74922"/>
                <a:gd name="connsiteX45" fmla="*/ 656242 w 1878071"/>
                <a:gd name="connsiteY45" fmla="*/ 48998 h 74922"/>
                <a:gd name="connsiteX46" fmla="*/ 900188 w 1878071"/>
                <a:gd name="connsiteY46" fmla="*/ 48998 h 74922"/>
                <a:gd name="connsiteX47" fmla="*/ 913150 w 1878071"/>
                <a:gd name="connsiteY47" fmla="*/ 61960 h 74922"/>
                <a:gd name="connsiteX48" fmla="*/ 913149 w 1878071"/>
                <a:gd name="connsiteY48" fmla="*/ 61960 h 74922"/>
                <a:gd name="connsiteX49" fmla="*/ 900187 w 1878071"/>
                <a:gd name="connsiteY49" fmla="*/ 74922 h 74922"/>
                <a:gd name="connsiteX50" fmla="*/ 656242 w 1878071"/>
                <a:gd name="connsiteY50" fmla="*/ 74921 h 74922"/>
                <a:gd name="connsiteX51" fmla="*/ 647076 w 1878071"/>
                <a:gd name="connsiteY51" fmla="*/ 71125 h 74922"/>
                <a:gd name="connsiteX52" fmla="*/ 643280 w 1878071"/>
                <a:gd name="connsiteY52" fmla="*/ 61960 h 74922"/>
                <a:gd name="connsiteX53" fmla="*/ 647076 w 1878071"/>
                <a:gd name="connsiteY53" fmla="*/ 52795 h 74922"/>
                <a:gd name="connsiteX54" fmla="*/ 656242 w 1878071"/>
                <a:gd name="connsiteY54" fmla="*/ 48998 h 74922"/>
                <a:gd name="connsiteX55" fmla="*/ 334602 w 1878071"/>
                <a:gd name="connsiteY55" fmla="*/ 48998 h 74922"/>
                <a:gd name="connsiteX56" fmla="*/ 578548 w 1878071"/>
                <a:gd name="connsiteY56" fmla="*/ 48998 h 74922"/>
                <a:gd name="connsiteX57" fmla="*/ 591510 w 1878071"/>
                <a:gd name="connsiteY57" fmla="*/ 61960 h 74922"/>
                <a:gd name="connsiteX58" fmla="*/ 591509 w 1878071"/>
                <a:gd name="connsiteY58" fmla="*/ 61960 h 74922"/>
                <a:gd name="connsiteX59" fmla="*/ 578547 w 1878071"/>
                <a:gd name="connsiteY59" fmla="*/ 74922 h 74922"/>
                <a:gd name="connsiteX60" fmla="*/ 334602 w 1878071"/>
                <a:gd name="connsiteY60" fmla="*/ 74921 h 74922"/>
                <a:gd name="connsiteX61" fmla="*/ 325436 w 1878071"/>
                <a:gd name="connsiteY61" fmla="*/ 71125 h 74922"/>
                <a:gd name="connsiteX62" fmla="*/ 321640 w 1878071"/>
                <a:gd name="connsiteY62" fmla="*/ 61960 h 74922"/>
                <a:gd name="connsiteX63" fmla="*/ 325436 w 1878071"/>
                <a:gd name="connsiteY63" fmla="*/ 52795 h 74922"/>
                <a:gd name="connsiteX64" fmla="*/ 334602 w 1878071"/>
                <a:gd name="connsiteY64" fmla="*/ 48998 h 74922"/>
                <a:gd name="connsiteX65" fmla="*/ 12962 w 1878071"/>
                <a:gd name="connsiteY65" fmla="*/ 48998 h 74922"/>
                <a:gd name="connsiteX66" fmla="*/ 256908 w 1878071"/>
                <a:gd name="connsiteY66" fmla="*/ 48998 h 74922"/>
                <a:gd name="connsiteX67" fmla="*/ 269870 w 1878071"/>
                <a:gd name="connsiteY67" fmla="*/ 61960 h 74922"/>
                <a:gd name="connsiteX68" fmla="*/ 269869 w 1878071"/>
                <a:gd name="connsiteY68" fmla="*/ 61960 h 74922"/>
                <a:gd name="connsiteX69" fmla="*/ 256907 w 1878071"/>
                <a:gd name="connsiteY69" fmla="*/ 74922 h 74922"/>
                <a:gd name="connsiteX70" fmla="*/ 12962 w 1878071"/>
                <a:gd name="connsiteY70" fmla="*/ 74921 h 74922"/>
                <a:gd name="connsiteX71" fmla="*/ 3796 w 1878071"/>
                <a:gd name="connsiteY71" fmla="*/ 71125 h 74922"/>
                <a:gd name="connsiteX72" fmla="*/ 0 w 1878071"/>
                <a:gd name="connsiteY72" fmla="*/ 61960 h 74922"/>
                <a:gd name="connsiteX73" fmla="*/ 3796 w 1878071"/>
                <a:gd name="connsiteY73" fmla="*/ 52795 h 74922"/>
                <a:gd name="connsiteX74" fmla="*/ 12962 w 1878071"/>
                <a:gd name="connsiteY74" fmla="*/ 48998 h 74922"/>
                <a:gd name="connsiteX75" fmla="*/ 964920 w 1878071"/>
                <a:gd name="connsiteY75" fmla="*/ 12961 h 74922"/>
                <a:gd name="connsiteX76" fmla="*/ 964920 w 1878071"/>
                <a:gd name="connsiteY76" fmla="*/ 12961 h 74922"/>
                <a:gd name="connsiteX77" fmla="*/ 964920 w 1878071"/>
                <a:gd name="connsiteY77" fmla="*/ 12962 h 74922"/>
                <a:gd name="connsiteX78" fmla="*/ 643280 w 1878071"/>
                <a:gd name="connsiteY78" fmla="*/ 12961 h 74922"/>
                <a:gd name="connsiteX79" fmla="*/ 643280 w 1878071"/>
                <a:gd name="connsiteY79" fmla="*/ 12961 h 74922"/>
                <a:gd name="connsiteX80" fmla="*/ 643280 w 1878071"/>
                <a:gd name="connsiteY80" fmla="*/ 12962 h 74922"/>
                <a:gd name="connsiteX81" fmla="*/ 321640 w 1878071"/>
                <a:gd name="connsiteY81" fmla="*/ 12961 h 74922"/>
                <a:gd name="connsiteX82" fmla="*/ 321640 w 1878071"/>
                <a:gd name="connsiteY82" fmla="*/ 12961 h 74922"/>
                <a:gd name="connsiteX83" fmla="*/ 321640 w 1878071"/>
                <a:gd name="connsiteY83" fmla="*/ 12962 h 74922"/>
                <a:gd name="connsiteX84" fmla="*/ 0 w 1878071"/>
                <a:gd name="connsiteY84" fmla="*/ 12961 h 74922"/>
                <a:gd name="connsiteX85" fmla="*/ 0 w 1878071"/>
                <a:gd name="connsiteY85" fmla="*/ 12961 h 74922"/>
                <a:gd name="connsiteX86" fmla="*/ 0 w 1878071"/>
                <a:gd name="connsiteY86" fmla="*/ 12962 h 74922"/>
                <a:gd name="connsiteX87" fmla="*/ 1621163 w 1878071"/>
                <a:gd name="connsiteY87" fmla="*/ 0 h 74922"/>
                <a:gd name="connsiteX88" fmla="*/ 1865109 w 1878071"/>
                <a:gd name="connsiteY88" fmla="*/ 0 h 74922"/>
                <a:gd name="connsiteX89" fmla="*/ 1878071 w 1878071"/>
                <a:gd name="connsiteY89" fmla="*/ 12962 h 74922"/>
                <a:gd name="connsiteX90" fmla="*/ 1878070 w 1878071"/>
                <a:gd name="connsiteY90" fmla="*/ 12962 h 74922"/>
                <a:gd name="connsiteX91" fmla="*/ 1865108 w 1878071"/>
                <a:gd name="connsiteY91" fmla="*/ 25924 h 74922"/>
                <a:gd name="connsiteX92" fmla="*/ 1621163 w 1878071"/>
                <a:gd name="connsiteY92" fmla="*/ 25923 h 74922"/>
                <a:gd name="connsiteX93" fmla="*/ 1611998 w 1878071"/>
                <a:gd name="connsiteY93" fmla="*/ 22126 h 74922"/>
                <a:gd name="connsiteX94" fmla="*/ 1608201 w 1878071"/>
                <a:gd name="connsiteY94" fmla="*/ 12961 h 74922"/>
                <a:gd name="connsiteX95" fmla="*/ 1611998 w 1878071"/>
                <a:gd name="connsiteY95" fmla="*/ 3796 h 74922"/>
                <a:gd name="connsiteX96" fmla="*/ 1621163 w 1878071"/>
                <a:gd name="connsiteY96" fmla="*/ 0 h 74922"/>
                <a:gd name="connsiteX97" fmla="*/ 1299522 w 1878071"/>
                <a:gd name="connsiteY97" fmla="*/ 0 h 74922"/>
                <a:gd name="connsiteX98" fmla="*/ 1543468 w 1878071"/>
                <a:gd name="connsiteY98" fmla="*/ 0 h 74922"/>
                <a:gd name="connsiteX99" fmla="*/ 1556430 w 1878071"/>
                <a:gd name="connsiteY99" fmla="*/ 12962 h 74922"/>
                <a:gd name="connsiteX100" fmla="*/ 1556429 w 1878071"/>
                <a:gd name="connsiteY100" fmla="*/ 12962 h 74922"/>
                <a:gd name="connsiteX101" fmla="*/ 1543467 w 1878071"/>
                <a:gd name="connsiteY101" fmla="*/ 25924 h 74922"/>
                <a:gd name="connsiteX102" fmla="*/ 1299522 w 1878071"/>
                <a:gd name="connsiteY102" fmla="*/ 25923 h 74922"/>
                <a:gd name="connsiteX103" fmla="*/ 1290356 w 1878071"/>
                <a:gd name="connsiteY103" fmla="*/ 22126 h 74922"/>
                <a:gd name="connsiteX104" fmla="*/ 1286560 w 1878071"/>
                <a:gd name="connsiteY104" fmla="*/ 12961 h 74922"/>
                <a:gd name="connsiteX105" fmla="*/ 1290356 w 1878071"/>
                <a:gd name="connsiteY105" fmla="*/ 3796 h 74922"/>
                <a:gd name="connsiteX106" fmla="*/ 1299522 w 1878071"/>
                <a:gd name="connsiteY106" fmla="*/ 0 h 74922"/>
                <a:gd name="connsiteX107" fmla="*/ 977882 w 1878071"/>
                <a:gd name="connsiteY107" fmla="*/ 0 h 74922"/>
                <a:gd name="connsiteX108" fmla="*/ 1221828 w 1878071"/>
                <a:gd name="connsiteY108" fmla="*/ 0 h 74922"/>
                <a:gd name="connsiteX109" fmla="*/ 1234790 w 1878071"/>
                <a:gd name="connsiteY109" fmla="*/ 12962 h 74922"/>
                <a:gd name="connsiteX110" fmla="*/ 1234789 w 1878071"/>
                <a:gd name="connsiteY110" fmla="*/ 12962 h 74922"/>
                <a:gd name="connsiteX111" fmla="*/ 1221827 w 1878071"/>
                <a:gd name="connsiteY111" fmla="*/ 25924 h 74922"/>
                <a:gd name="connsiteX112" fmla="*/ 977882 w 1878071"/>
                <a:gd name="connsiteY112" fmla="*/ 25923 h 74922"/>
                <a:gd name="connsiteX113" fmla="*/ 968716 w 1878071"/>
                <a:gd name="connsiteY113" fmla="*/ 22126 h 74922"/>
                <a:gd name="connsiteX114" fmla="*/ 964920 w 1878071"/>
                <a:gd name="connsiteY114" fmla="*/ 12961 h 74922"/>
                <a:gd name="connsiteX115" fmla="*/ 968716 w 1878071"/>
                <a:gd name="connsiteY115" fmla="*/ 3796 h 74922"/>
                <a:gd name="connsiteX116" fmla="*/ 977882 w 1878071"/>
                <a:gd name="connsiteY116" fmla="*/ 0 h 74922"/>
                <a:gd name="connsiteX117" fmla="*/ 656242 w 1878071"/>
                <a:gd name="connsiteY117" fmla="*/ 0 h 74922"/>
                <a:gd name="connsiteX118" fmla="*/ 900188 w 1878071"/>
                <a:gd name="connsiteY118" fmla="*/ 0 h 74922"/>
                <a:gd name="connsiteX119" fmla="*/ 913150 w 1878071"/>
                <a:gd name="connsiteY119" fmla="*/ 12962 h 74922"/>
                <a:gd name="connsiteX120" fmla="*/ 913149 w 1878071"/>
                <a:gd name="connsiteY120" fmla="*/ 12962 h 74922"/>
                <a:gd name="connsiteX121" fmla="*/ 900187 w 1878071"/>
                <a:gd name="connsiteY121" fmla="*/ 25924 h 74922"/>
                <a:gd name="connsiteX122" fmla="*/ 656242 w 1878071"/>
                <a:gd name="connsiteY122" fmla="*/ 25923 h 74922"/>
                <a:gd name="connsiteX123" fmla="*/ 647076 w 1878071"/>
                <a:gd name="connsiteY123" fmla="*/ 22126 h 74922"/>
                <a:gd name="connsiteX124" fmla="*/ 643280 w 1878071"/>
                <a:gd name="connsiteY124" fmla="*/ 12961 h 74922"/>
                <a:gd name="connsiteX125" fmla="*/ 647076 w 1878071"/>
                <a:gd name="connsiteY125" fmla="*/ 3796 h 74922"/>
                <a:gd name="connsiteX126" fmla="*/ 656242 w 1878071"/>
                <a:gd name="connsiteY126" fmla="*/ 0 h 74922"/>
                <a:gd name="connsiteX127" fmla="*/ 334602 w 1878071"/>
                <a:gd name="connsiteY127" fmla="*/ 0 h 74922"/>
                <a:gd name="connsiteX128" fmla="*/ 578548 w 1878071"/>
                <a:gd name="connsiteY128" fmla="*/ 0 h 74922"/>
                <a:gd name="connsiteX129" fmla="*/ 591510 w 1878071"/>
                <a:gd name="connsiteY129" fmla="*/ 12962 h 74922"/>
                <a:gd name="connsiteX130" fmla="*/ 591509 w 1878071"/>
                <a:gd name="connsiteY130" fmla="*/ 12962 h 74922"/>
                <a:gd name="connsiteX131" fmla="*/ 578547 w 1878071"/>
                <a:gd name="connsiteY131" fmla="*/ 25924 h 74922"/>
                <a:gd name="connsiteX132" fmla="*/ 334602 w 1878071"/>
                <a:gd name="connsiteY132" fmla="*/ 25923 h 74922"/>
                <a:gd name="connsiteX133" fmla="*/ 325436 w 1878071"/>
                <a:gd name="connsiteY133" fmla="*/ 22126 h 74922"/>
                <a:gd name="connsiteX134" fmla="*/ 321640 w 1878071"/>
                <a:gd name="connsiteY134" fmla="*/ 12961 h 74922"/>
                <a:gd name="connsiteX135" fmla="*/ 325436 w 1878071"/>
                <a:gd name="connsiteY135" fmla="*/ 3796 h 74922"/>
                <a:gd name="connsiteX136" fmla="*/ 334602 w 1878071"/>
                <a:gd name="connsiteY136" fmla="*/ 0 h 74922"/>
                <a:gd name="connsiteX137" fmla="*/ 12962 w 1878071"/>
                <a:gd name="connsiteY137" fmla="*/ 0 h 74922"/>
                <a:gd name="connsiteX138" fmla="*/ 256908 w 1878071"/>
                <a:gd name="connsiteY138" fmla="*/ 0 h 74922"/>
                <a:gd name="connsiteX139" fmla="*/ 269870 w 1878071"/>
                <a:gd name="connsiteY139" fmla="*/ 12962 h 74922"/>
                <a:gd name="connsiteX140" fmla="*/ 269869 w 1878071"/>
                <a:gd name="connsiteY140" fmla="*/ 12962 h 74922"/>
                <a:gd name="connsiteX141" fmla="*/ 256907 w 1878071"/>
                <a:gd name="connsiteY141" fmla="*/ 25924 h 74922"/>
                <a:gd name="connsiteX142" fmla="*/ 12962 w 1878071"/>
                <a:gd name="connsiteY142" fmla="*/ 25923 h 74922"/>
                <a:gd name="connsiteX143" fmla="*/ 3796 w 1878071"/>
                <a:gd name="connsiteY143" fmla="*/ 22126 h 74922"/>
                <a:gd name="connsiteX144" fmla="*/ 0 w 1878071"/>
                <a:gd name="connsiteY144" fmla="*/ 12961 h 74922"/>
                <a:gd name="connsiteX145" fmla="*/ 3796 w 1878071"/>
                <a:gd name="connsiteY145" fmla="*/ 3796 h 74922"/>
                <a:gd name="connsiteX146" fmla="*/ 12962 w 1878071"/>
                <a:gd name="connsiteY146" fmla="*/ 0 h 74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1878071" h="74922">
                  <a:moveTo>
                    <a:pt x="1286560" y="61959"/>
                  </a:moveTo>
                  <a:lnTo>
                    <a:pt x="1286560" y="61960"/>
                  </a:lnTo>
                  <a:lnTo>
                    <a:pt x="1286560" y="61960"/>
                  </a:lnTo>
                  <a:close/>
                  <a:moveTo>
                    <a:pt x="964920" y="61959"/>
                  </a:moveTo>
                  <a:lnTo>
                    <a:pt x="964920" y="61960"/>
                  </a:lnTo>
                  <a:lnTo>
                    <a:pt x="964920" y="61960"/>
                  </a:lnTo>
                  <a:close/>
                  <a:moveTo>
                    <a:pt x="643280" y="61959"/>
                  </a:moveTo>
                  <a:lnTo>
                    <a:pt x="643280" y="61960"/>
                  </a:lnTo>
                  <a:lnTo>
                    <a:pt x="643280" y="61960"/>
                  </a:lnTo>
                  <a:close/>
                  <a:moveTo>
                    <a:pt x="321640" y="61959"/>
                  </a:moveTo>
                  <a:lnTo>
                    <a:pt x="321640" y="61960"/>
                  </a:lnTo>
                  <a:lnTo>
                    <a:pt x="321640" y="61960"/>
                  </a:lnTo>
                  <a:close/>
                  <a:moveTo>
                    <a:pt x="0" y="61959"/>
                  </a:moveTo>
                  <a:lnTo>
                    <a:pt x="0" y="61960"/>
                  </a:lnTo>
                  <a:lnTo>
                    <a:pt x="0" y="61960"/>
                  </a:lnTo>
                  <a:close/>
                  <a:moveTo>
                    <a:pt x="1621163" y="48998"/>
                  </a:moveTo>
                  <a:lnTo>
                    <a:pt x="1865109" y="48998"/>
                  </a:lnTo>
                  <a:cubicBezTo>
                    <a:pt x="1872268" y="48998"/>
                    <a:pt x="1878071" y="54801"/>
                    <a:pt x="1878071" y="61960"/>
                  </a:cubicBezTo>
                  <a:lnTo>
                    <a:pt x="1878070" y="61960"/>
                  </a:lnTo>
                  <a:cubicBezTo>
                    <a:pt x="1878070" y="69119"/>
                    <a:pt x="1872267" y="74922"/>
                    <a:pt x="1865108" y="74922"/>
                  </a:cubicBezTo>
                  <a:lnTo>
                    <a:pt x="1621163" y="74921"/>
                  </a:lnTo>
                  <a:cubicBezTo>
                    <a:pt x="1617584" y="74921"/>
                    <a:pt x="1614343" y="73470"/>
                    <a:pt x="1611998" y="71125"/>
                  </a:cubicBezTo>
                  <a:lnTo>
                    <a:pt x="1608201" y="61960"/>
                  </a:lnTo>
                  <a:lnTo>
                    <a:pt x="1611998" y="52795"/>
                  </a:lnTo>
                  <a:cubicBezTo>
                    <a:pt x="1614343" y="50449"/>
                    <a:pt x="1617584" y="48998"/>
                    <a:pt x="1621163" y="48998"/>
                  </a:cubicBezTo>
                  <a:close/>
                  <a:moveTo>
                    <a:pt x="1299522" y="48998"/>
                  </a:moveTo>
                  <a:lnTo>
                    <a:pt x="1543468" y="48998"/>
                  </a:lnTo>
                  <a:cubicBezTo>
                    <a:pt x="1550627" y="48998"/>
                    <a:pt x="1556430" y="54801"/>
                    <a:pt x="1556430" y="61960"/>
                  </a:cubicBezTo>
                  <a:lnTo>
                    <a:pt x="1556429" y="61960"/>
                  </a:lnTo>
                  <a:cubicBezTo>
                    <a:pt x="1556429" y="69119"/>
                    <a:pt x="1550626" y="74922"/>
                    <a:pt x="1543467" y="74922"/>
                  </a:cubicBezTo>
                  <a:lnTo>
                    <a:pt x="1299522" y="74921"/>
                  </a:lnTo>
                  <a:cubicBezTo>
                    <a:pt x="1295942" y="74921"/>
                    <a:pt x="1292702" y="73470"/>
                    <a:pt x="1290356" y="71125"/>
                  </a:cubicBezTo>
                  <a:lnTo>
                    <a:pt x="1286560" y="61960"/>
                  </a:lnTo>
                  <a:lnTo>
                    <a:pt x="1290356" y="52795"/>
                  </a:lnTo>
                  <a:cubicBezTo>
                    <a:pt x="1292702" y="50449"/>
                    <a:pt x="1295942" y="48998"/>
                    <a:pt x="1299522" y="48998"/>
                  </a:cubicBezTo>
                  <a:close/>
                  <a:moveTo>
                    <a:pt x="977882" y="48998"/>
                  </a:moveTo>
                  <a:lnTo>
                    <a:pt x="1221828" y="48998"/>
                  </a:lnTo>
                  <a:cubicBezTo>
                    <a:pt x="1228987" y="48998"/>
                    <a:pt x="1234790" y="54801"/>
                    <a:pt x="1234790" y="61960"/>
                  </a:cubicBezTo>
                  <a:lnTo>
                    <a:pt x="1234789" y="61960"/>
                  </a:lnTo>
                  <a:cubicBezTo>
                    <a:pt x="1234789" y="69119"/>
                    <a:pt x="1228986" y="74922"/>
                    <a:pt x="1221827" y="74922"/>
                  </a:cubicBezTo>
                  <a:lnTo>
                    <a:pt x="977882" y="74921"/>
                  </a:lnTo>
                  <a:cubicBezTo>
                    <a:pt x="974302" y="74921"/>
                    <a:pt x="971062" y="73470"/>
                    <a:pt x="968716" y="71125"/>
                  </a:cubicBezTo>
                  <a:lnTo>
                    <a:pt x="964920" y="61960"/>
                  </a:lnTo>
                  <a:lnTo>
                    <a:pt x="968716" y="52795"/>
                  </a:lnTo>
                  <a:cubicBezTo>
                    <a:pt x="971062" y="50449"/>
                    <a:pt x="974302" y="48998"/>
                    <a:pt x="977882" y="48998"/>
                  </a:cubicBezTo>
                  <a:close/>
                  <a:moveTo>
                    <a:pt x="656242" y="48998"/>
                  </a:moveTo>
                  <a:lnTo>
                    <a:pt x="900188" y="48998"/>
                  </a:lnTo>
                  <a:cubicBezTo>
                    <a:pt x="907347" y="48998"/>
                    <a:pt x="913150" y="54801"/>
                    <a:pt x="913150" y="61960"/>
                  </a:cubicBezTo>
                  <a:lnTo>
                    <a:pt x="913149" y="61960"/>
                  </a:lnTo>
                  <a:cubicBezTo>
                    <a:pt x="913149" y="69119"/>
                    <a:pt x="907346" y="74922"/>
                    <a:pt x="900187" y="74922"/>
                  </a:cubicBezTo>
                  <a:lnTo>
                    <a:pt x="656242" y="74921"/>
                  </a:lnTo>
                  <a:cubicBezTo>
                    <a:pt x="652662" y="74921"/>
                    <a:pt x="649422" y="73470"/>
                    <a:pt x="647076" y="71125"/>
                  </a:cubicBezTo>
                  <a:lnTo>
                    <a:pt x="643280" y="61960"/>
                  </a:lnTo>
                  <a:lnTo>
                    <a:pt x="647076" y="52795"/>
                  </a:lnTo>
                  <a:cubicBezTo>
                    <a:pt x="649422" y="50449"/>
                    <a:pt x="652662" y="48998"/>
                    <a:pt x="656242" y="48998"/>
                  </a:cubicBezTo>
                  <a:close/>
                  <a:moveTo>
                    <a:pt x="334602" y="48998"/>
                  </a:moveTo>
                  <a:lnTo>
                    <a:pt x="578548" y="48998"/>
                  </a:lnTo>
                  <a:cubicBezTo>
                    <a:pt x="585707" y="48998"/>
                    <a:pt x="591510" y="54801"/>
                    <a:pt x="591510" y="61960"/>
                  </a:cubicBezTo>
                  <a:lnTo>
                    <a:pt x="591509" y="61960"/>
                  </a:lnTo>
                  <a:cubicBezTo>
                    <a:pt x="591509" y="69119"/>
                    <a:pt x="585706" y="74922"/>
                    <a:pt x="578547" y="74922"/>
                  </a:cubicBezTo>
                  <a:lnTo>
                    <a:pt x="334602" y="74921"/>
                  </a:lnTo>
                  <a:cubicBezTo>
                    <a:pt x="331022" y="74921"/>
                    <a:pt x="327782" y="73470"/>
                    <a:pt x="325436" y="71125"/>
                  </a:cubicBezTo>
                  <a:lnTo>
                    <a:pt x="321640" y="61960"/>
                  </a:lnTo>
                  <a:lnTo>
                    <a:pt x="325436" y="52795"/>
                  </a:lnTo>
                  <a:cubicBezTo>
                    <a:pt x="327782" y="50449"/>
                    <a:pt x="331022" y="48998"/>
                    <a:pt x="334602" y="48998"/>
                  </a:cubicBezTo>
                  <a:close/>
                  <a:moveTo>
                    <a:pt x="12962" y="48998"/>
                  </a:moveTo>
                  <a:lnTo>
                    <a:pt x="256908" y="48998"/>
                  </a:lnTo>
                  <a:cubicBezTo>
                    <a:pt x="264067" y="48998"/>
                    <a:pt x="269870" y="54801"/>
                    <a:pt x="269870" y="61960"/>
                  </a:cubicBezTo>
                  <a:lnTo>
                    <a:pt x="269869" y="61960"/>
                  </a:lnTo>
                  <a:cubicBezTo>
                    <a:pt x="269869" y="69119"/>
                    <a:pt x="264066" y="74922"/>
                    <a:pt x="256907" y="74922"/>
                  </a:cubicBezTo>
                  <a:lnTo>
                    <a:pt x="12962" y="74921"/>
                  </a:lnTo>
                  <a:cubicBezTo>
                    <a:pt x="9382" y="74921"/>
                    <a:pt x="6142" y="73470"/>
                    <a:pt x="3796" y="71125"/>
                  </a:cubicBezTo>
                  <a:lnTo>
                    <a:pt x="0" y="61960"/>
                  </a:lnTo>
                  <a:lnTo>
                    <a:pt x="3796" y="52795"/>
                  </a:lnTo>
                  <a:cubicBezTo>
                    <a:pt x="6142" y="50449"/>
                    <a:pt x="9382" y="48998"/>
                    <a:pt x="12962" y="48998"/>
                  </a:cubicBezTo>
                  <a:close/>
                  <a:moveTo>
                    <a:pt x="964920" y="12961"/>
                  </a:moveTo>
                  <a:lnTo>
                    <a:pt x="964920" y="12961"/>
                  </a:lnTo>
                  <a:lnTo>
                    <a:pt x="964920" y="12962"/>
                  </a:lnTo>
                  <a:close/>
                  <a:moveTo>
                    <a:pt x="643280" y="12961"/>
                  </a:moveTo>
                  <a:lnTo>
                    <a:pt x="643280" y="12961"/>
                  </a:lnTo>
                  <a:lnTo>
                    <a:pt x="643280" y="12962"/>
                  </a:lnTo>
                  <a:close/>
                  <a:moveTo>
                    <a:pt x="321640" y="12961"/>
                  </a:moveTo>
                  <a:lnTo>
                    <a:pt x="321640" y="12961"/>
                  </a:lnTo>
                  <a:lnTo>
                    <a:pt x="321640" y="12962"/>
                  </a:lnTo>
                  <a:close/>
                  <a:moveTo>
                    <a:pt x="0" y="12961"/>
                  </a:moveTo>
                  <a:lnTo>
                    <a:pt x="0" y="12961"/>
                  </a:lnTo>
                  <a:lnTo>
                    <a:pt x="0" y="12962"/>
                  </a:lnTo>
                  <a:close/>
                  <a:moveTo>
                    <a:pt x="1621163" y="0"/>
                  </a:moveTo>
                  <a:lnTo>
                    <a:pt x="1865109" y="0"/>
                  </a:lnTo>
                  <a:cubicBezTo>
                    <a:pt x="1872268" y="0"/>
                    <a:pt x="1878071" y="5803"/>
                    <a:pt x="1878071" y="12962"/>
                  </a:cubicBezTo>
                  <a:lnTo>
                    <a:pt x="1878070" y="12962"/>
                  </a:lnTo>
                  <a:cubicBezTo>
                    <a:pt x="1878070" y="20121"/>
                    <a:pt x="1872267" y="25924"/>
                    <a:pt x="1865108" y="25924"/>
                  </a:cubicBezTo>
                  <a:lnTo>
                    <a:pt x="1621163" y="25923"/>
                  </a:lnTo>
                  <a:cubicBezTo>
                    <a:pt x="1617584" y="25923"/>
                    <a:pt x="1614343" y="24472"/>
                    <a:pt x="1611998" y="22126"/>
                  </a:cubicBezTo>
                  <a:lnTo>
                    <a:pt x="1608201" y="12961"/>
                  </a:lnTo>
                  <a:lnTo>
                    <a:pt x="1611998" y="3796"/>
                  </a:lnTo>
                  <a:cubicBezTo>
                    <a:pt x="1614343" y="1451"/>
                    <a:pt x="1617584" y="0"/>
                    <a:pt x="1621163" y="0"/>
                  </a:cubicBezTo>
                  <a:close/>
                  <a:moveTo>
                    <a:pt x="1299522" y="0"/>
                  </a:moveTo>
                  <a:lnTo>
                    <a:pt x="1543468" y="0"/>
                  </a:lnTo>
                  <a:cubicBezTo>
                    <a:pt x="1550627" y="0"/>
                    <a:pt x="1556430" y="5803"/>
                    <a:pt x="1556430" y="12962"/>
                  </a:cubicBezTo>
                  <a:lnTo>
                    <a:pt x="1556429" y="12962"/>
                  </a:lnTo>
                  <a:cubicBezTo>
                    <a:pt x="1556429" y="20121"/>
                    <a:pt x="1550626" y="25924"/>
                    <a:pt x="1543467" y="25924"/>
                  </a:cubicBezTo>
                  <a:lnTo>
                    <a:pt x="1299522" y="25923"/>
                  </a:lnTo>
                  <a:cubicBezTo>
                    <a:pt x="1295942" y="25923"/>
                    <a:pt x="1292702" y="24472"/>
                    <a:pt x="1290356" y="22126"/>
                  </a:cubicBezTo>
                  <a:lnTo>
                    <a:pt x="1286560" y="12961"/>
                  </a:lnTo>
                  <a:lnTo>
                    <a:pt x="1290356" y="3796"/>
                  </a:lnTo>
                  <a:cubicBezTo>
                    <a:pt x="1292702" y="1451"/>
                    <a:pt x="1295942" y="0"/>
                    <a:pt x="1299522" y="0"/>
                  </a:cubicBezTo>
                  <a:close/>
                  <a:moveTo>
                    <a:pt x="977882" y="0"/>
                  </a:moveTo>
                  <a:lnTo>
                    <a:pt x="1221828" y="0"/>
                  </a:lnTo>
                  <a:cubicBezTo>
                    <a:pt x="1228987" y="0"/>
                    <a:pt x="1234790" y="5803"/>
                    <a:pt x="1234790" y="12962"/>
                  </a:cubicBezTo>
                  <a:lnTo>
                    <a:pt x="1234789" y="12962"/>
                  </a:lnTo>
                  <a:cubicBezTo>
                    <a:pt x="1234789" y="20121"/>
                    <a:pt x="1228986" y="25924"/>
                    <a:pt x="1221827" y="25924"/>
                  </a:cubicBezTo>
                  <a:lnTo>
                    <a:pt x="977882" y="25923"/>
                  </a:lnTo>
                  <a:cubicBezTo>
                    <a:pt x="974302" y="25923"/>
                    <a:pt x="971062" y="24472"/>
                    <a:pt x="968716" y="22126"/>
                  </a:cubicBezTo>
                  <a:lnTo>
                    <a:pt x="964920" y="12961"/>
                  </a:lnTo>
                  <a:lnTo>
                    <a:pt x="968716" y="3796"/>
                  </a:lnTo>
                  <a:cubicBezTo>
                    <a:pt x="971062" y="1451"/>
                    <a:pt x="974302" y="0"/>
                    <a:pt x="977882" y="0"/>
                  </a:cubicBezTo>
                  <a:close/>
                  <a:moveTo>
                    <a:pt x="656242" y="0"/>
                  </a:moveTo>
                  <a:lnTo>
                    <a:pt x="900188" y="0"/>
                  </a:lnTo>
                  <a:cubicBezTo>
                    <a:pt x="907347" y="0"/>
                    <a:pt x="913150" y="5803"/>
                    <a:pt x="913150" y="12962"/>
                  </a:cubicBezTo>
                  <a:lnTo>
                    <a:pt x="913149" y="12962"/>
                  </a:lnTo>
                  <a:cubicBezTo>
                    <a:pt x="913149" y="20121"/>
                    <a:pt x="907346" y="25924"/>
                    <a:pt x="900187" y="25924"/>
                  </a:cubicBezTo>
                  <a:lnTo>
                    <a:pt x="656242" y="25923"/>
                  </a:lnTo>
                  <a:cubicBezTo>
                    <a:pt x="652662" y="25923"/>
                    <a:pt x="649422" y="24472"/>
                    <a:pt x="647076" y="22126"/>
                  </a:cubicBezTo>
                  <a:lnTo>
                    <a:pt x="643280" y="12961"/>
                  </a:lnTo>
                  <a:lnTo>
                    <a:pt x="647076" y="3796"/>
                  </a:lnTo>
                  <a:cubicBezTo>
                    <a:pt x="649422" y="1451"/>
                    <a:pt x="652662" y="0"/>
                    <a:pt x="656242" y="0"/>
                  </a:cubicBezTo>
                  <a:close/>
                  <a:moveTo>
                    <a:pt x="334602" y="0"/>
                  </a:moveTo>
                  <a:lnTo>
                    <a:pt x="578548" y="0"/>
                  </a:lnTo>
                  <a:cubicBezTo>
                    <a:pt x="585707" y="0"/>
                    <a:pt x="591510" y="5803"/>
                    <a:pt x="591510" y="12962"/>
                  </a:cubicBezTo>
                  <a:lnTo>
                    <a:pt x="591509" y="12962"/>
                  </a:lnTo>
                  <a:cubicBezTo>
                    <a:pt x="591509" y="20121"/>
                    <a:pt x="585706" y="25924"/>
                    <a:pt x="578547" y="25924"/>
                  </a:cubicBezTo>
                  <a:lnTo>
                    <a:pt x="334602" y="25923"/>
                  </a:lnTo>
                  <a:cubicBezTo>
                    <a:pt x="331022" y="25923"/>
                    <a:pt x="327782" y="24472"/>
                    <a:pt x="325436" y="22126"/>
                  </a:cubicBezTo>
                  <a:lnTo>
                    <a:pt x="321640" y="12961"/>
                  </a:lnTo>
                  <a:lnTo>
                    <a:pt x="325436" y="3796"/>
                  </a:lnTo>
                  <a:cubicBezTo>
                    <a:pt x="327782" y="1451"/>
                    <a:pt x="331022" y="0"/>
                    <a:pt x="334602" y="0"/>
                  </a:cubicBezTo>
                  <a:close/>
                  <a:moveTo>
                    <a:pt x="12962" y="0"/>
                  </a:moveTo>
                  <a:lnTo>
                    <a:pt x="256908" y="0"/>
                  </a:lnTo>
                  <a:cubicBezTo>
                    <a:pt x="264067" y="0"/>
                    <a:pt x="269870" y="5803"/>
                    <a:pt x="269870" y="12962"/>
                  </a:cubicBezTo>
                  <a:lnTo>
                    <a:pt x="269869" y="12962"/>
                  </a:lnTo>
                  <a:cubicBezTo>
                    <a:pt x="269869" y="20121"/>
                    <a:pt x="264066" y="25924"/>
                    <a:pt x="256907" y="25924"/>
                  </a:cubicBezTo>
                  <a:lnTo>
                    <a:pt x="12962" y="25923"/>
                  </a:lnTo>
                  <a:cubicBezTo>
                    <a:pt x="9382" y="25923"/>
                    <a:pt x="6142" y="24472"/>
                    <a:pt x="3796" y="22126"/>
                  </a:cubicBezTo>
                  <a:lnTo>
                    <a:pt x="0" y="12961"/>
                  </a:lnTo>
                  <a:lnTo>
                    <a:pt x="3796" y="3796"/>
                  </a:lnTo>
                  <a:cubicBezTo>
                    <a:pt x="6142" y="1451"/>
                    <a:pt x="9382" y="0"/>
                    <a:pt x="129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D15B993C-A2BA-1CA1-797D-46F9483B90AE}"/>
              </a:ext>
            </a:extLst>
          </p:cNvPr>
          <p:cNvGrpSpPr/>
          <p:nvPr/>
        </p:nvGrpSpPr>
        <p:grpSpPr>
          <a:xfrm>
            <a:off x="2291104" y="1297365"/>
            <a:ext cx="2001107" cy="321712"/>
            <a:chOff x="2888896" y="3497645"/>
            <a:chExt cx="2001107" cy="321712"/>
          </a:xfrm>
        </p:grpSpPr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758411B4-A139-2BE3-0702-197EAB03F75D}"/>
                </a:ext>
              </a:extLst>
            </p:cNvPr>
            <p:cNvSpPr/>
            <p:nvPr/>
          </p:nvSpPr>
          <p:spPr>
            <a:xfrm>
              <a:off x="2888896" y="3497645"/>
              <a:ext cx="2001107" cy="3217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8641EA5B-7462-75E7-C09F-66A41EFF0241}"/>
                </a:ext>
              </a:extLst>
            </p:cNvPr>
            <p:cNvSpPr/>
            <p:nvPr/>
          </p:nvSpPr>
          <p:spPr>
            <a:xfrm>
              <a:off x="2950414" y="3542461"/>
              <a:ext cx="1878071" cy="74922"/>
            </a:xfrm>
            <a:custGeom>
              <a:avLst/>
              <a:gdLst>
                <a:gd name="connsiteX0" fmla="*/ 1286560 w 1878071"/>
                <a:gd name="connsiteY0" fmla="*/ 61959 h 74922"/>
                <a:gd name="connsiteX1" fmla="*/ 1286560 w 1878071"/>
                <a:gd name="connsiteY1" fmla="*/ 61960 h 74922"/>
                <a:gd name="connsiteX2" fmla="*/ 1286560 w 1878071"/>
                <a:gd name="connsiteY2" fmla="*/ 61960 h 74922"/>
                <a:gd name="connsiteX3" fmla="*/ 964920 w 1878071"/>
                <a:gd name="connsiteY3" fmla="*/ 61959 h 74922"/>
                <a:gd name="connsiteX4" fmla="*/ 964920 w 1878071"/>
                <a:gd name="connsiteY4" fmla="*/ 61960 h 74922"/>
                <a:gd name="connsiteX5" fmla="*/ 964920 w 1878071"/>
                <a:gd name="connsiteY5" fmla="*/ 61960 h 74922"/>
                <a:gd name="connsiteX6" fmla="*/ 643280 w 1878071"/>
                <a:gd name="connsiteY6" fmla="*/ 61959 h 74922"/>
                <a:gd name="connsiteX7" fmla="*/ 643280 w 1878071"/>
                <a:gd name="connsiteY7" fmla="*/ 61960 h 74922"/>
                <a:gd name="connsiteX8" fmla="*/ 643280 w 1878071"/>
                <a:gd name="connsiteY8" fmla="*/ 61960 h 74922"/>
                <a:gd name="connsiteX9" fmla="*/ 321640 w 1878071"/>
                <a:gd name="connsiteY9" fmla="*/ 61959 h 74922"/>
                <a:gd name="connsiteX10" fmla="*/ 321640 w 1878071"/>
                <a:gd name="connsiteY10" fmla="*/ 61960 h 74922"/>
                <a:gd name="connsiteX11" fmla="*/ 321640 w 1878071"/>
                <a:gd name="connsiteY11" fmla="*/ 61960 h 74922"/>
                <a:gd name="connsiteX12" fmla="*/ 0 w 1878071"/>
                <a:gd name="connsiteY12" fmla="*/ 61959 h 74922"/>
                <a:gd name="connsiteX13" fmla="*/ 0 w 1878071"/>
                <a:gd name="connsiteY13" fmla="*/ 61960 h 74922"/>
                <a:gd name="connsiteX14" fmla="*/ 0 w 1878071"/>
                <a:gd name="connsiteY14" fmla="*/ 61960 h 74922"/>
                <a:gd name="connsiteX15" fmla="*/ 1621163 w 1878071"/>
                <a:gd name="connsiteY15" fmla="*/ 48998 h 74922"/>
                <a:gd name="connsiteX16" fmla="*/ 1865109 w 1878071"/>
                <a:gd name="connsiteY16" fmla="*/ 48998 h 74922"/>
                <a:gd name="connsiteX17" fmla="*/ 1878071 w 1878071"/>
                <a:gd name="connsiteY17" fmla="*/ 61960 h 74922"/>
                <a:gd name="connsiteX18" fmla="*/ 1878070 w 1878071"/>
                <a:gd name="connsiteY18" fmla="*/ 61960 h 74922"/>
                <a:gd name="connsiteX19" fmla="*/ 1865108 w 1878071"/>
                <a:gd name="connsiteY19" fmla="*/ 74922 h 74922"/>
                <a:gd name="connsiteX20" fmla="*/ 1621163 w 1878071"/>
                <a:gd name="connsiteY20" fmla="*/ 74921 h 74922"/>
                <a:gd name="connsiteX21" fmla="*/ 1611998 w 1878071"/>
                <a:gd name="connsiteY21" fmla="*/ 71125 h 74922"/>
                <a:gd name="connsiteX22" fmla="*/ 1608201 w 1878071"/>
                <a:gd name="connsiteY22" fmla="*/ 61960 h 74922"/>
                <a:gd name="connsiteX23" fmla="*/ 1611998 w 1878071"/>
                <a:gd name="connsiteY23" fmla="*/ 52795 h 74922"/>
                <a:gd name="connsiteX24" fmla="*/ 1621163 w 1878071"/>
                <a:gd name="connsiteY24" fmla="*/ 48998 h 74922"/>
                <a:gd name="connsiteX25" fmla="*/ 1299522 w 1878071"/>
                <a:gd name="connsiteY25" fmla="*/ 48998 h 74922"/>
                <a:gd name="connsiteX26" fmla="*/ 1543468 w 1878071"/>
                <a:gd name="connsiteY26" fmla="*/ 48998 h 74922"/>
                <a:gd name="connsiteX27" fmla="*/ 1556430 w 1878071"/>
                <a:gd name="connsiteY27" fmla="*/ 61960 h 74922"/>
                <a:gd name="connsiteX28" fmla="*/ 1556429 w 1878071"/>
                <a:gd name="connsiteY28" fmla="*/ 61960 h 74922"/>
                <a:gd name="connsiteX29" fmla="*/ 1543467 w 1878071"/>
                <a:gd name="connsiteY29" fmla="*/ 74922 h 74922"/>
                <a:gd name="connsiteX30" fmla="*/ 1299522 w 1878071"/>
                <a:gd name="connsiteY30" fmla="*/ 74921 h 74922"/>
                <a:gd name="connsiteX31" fmla="*/ 1290356 w 1878071"/>
                <a:gd name="connsiteY31" fmla="*/ 71125 h 74922"/>
                <a:gd name="connsiteX32" fmla="*/ 1286560 w 1878071"/>
                <a:gd name="connsiteY32" fmla="*/ 61960 h 74922"/>
                <a:gd name="connsiteX33" fmla="*/ 1290356 w 1878071"/>
                <a:gd name="connsiteY33" fmla="*/ 52795 h 74922"/>
                <a:gd name="connsiteX34" fmla="*/ 1299522 w 1878071"/>
                <a:gd name="connsiteY34" fmla="*/ 48998 h 74922"/>
                <a:gd name="connsiteX35" fmla="*/ 977882 w 1878071"/>
                <a:gd name="connsiteY35" fmla="*/ 48998 h 74922"/>
                <a:gd name="connsiteX36" fmla="*/ 1221828 w 1878071"/>
                <a:gd name="connsiteY36" fmla="*/ 48998 h 74922"/>
                <a:gd name="connsiteX37" fmla="*/ 1234790 w 1878071"/>
                <a:gd name="connsiteY37" fmla="*/ 61960 h 74922"/>
                <a:gd name="connsiteX38" fmla="*/ 1234789 w 1878071"/>
                <a:gd name="connsiteY38" fmla="*/ 61960 h 74922"/>
                <a:gd name="connsiteX39" fmla="*/ 1221827 w 1878071"/>
                <a:gd name="connsiteY39" fmla="*/ 74922 h 74922"/>
                <a:gd name="connsiteX40" fmla="*/ 977882 w 1878071"/>
                <a:gd name="connsiteY40" fmla="*/ 74921 h 74922"/>
                <a:gd name="connsiteX41" fmla="*/ 968716 w 1878071"/>
                <a:gd name="connsiteY41" fmla="*/ 71125 h 74922"/>
                <a:gd name="connsiteX42" fmla="*/ 964920 w 1878071"/>
                <a:gd name="connsiteY42" fmla="*/ 61960 h 74922"/>
                <a:gd name="connsiteX43" fmla="*/ 968716 w 1878071"/>
                <a:gd name="connsiteY43" fmla="*/ 52795 h 74922"/>
                <a:gd name="connsiteX44" fmla="*/ 977882 w 1878071"/>
                <a:gd name="connsiteY44" fmla="*/ 48998 h 74922"/>
                <a:gd name="connsiteX45" fmla="*/ 656242 w 1878071"/>
                <a:gd name="connsiteY45" fmla="*/ 48998 h 74922"/>
                <a:gd name="connsiteX46" fmla="*/ 900188 w 1878071"/>
                <a:gd name="connsiteY46" fmla="*/ 48998 h 74922"/>
                <a:gd name="connsiteX47" fmla="*/ 913150 w 1878071"/>
                <a:gd name="connsiteY47" fmla="*/ 61960 h 74922"/>
                <a:gd name="connsiteX48" fmla="*/ 913149 w 1878071"/>
                <a:gd name="connsiteY48" fmla="*/ 61960 h 74922"/>
                <a:gd name="connsiteX49" fmla="*/ 900187 w 1878071"/>
                <a:gd name="connsiteY49" fmla="*/ 74922 h 74922"/>
                <a:gd name="connsiteX50" fmla="*/ 656242 w 1878071"/>
                <a:gd name="connsiteY50" fmla="*/ 74921 h 74922"/>
                <a:gd name="connsiteX51" fmla="*/ 647076 w 1878071"/>
                <a:gd name="connsiteY51" fmla="*/ 71125 h 74922"/>
                <a:gd name="connsiteX52" fmla="*/ 643280 w 1878071"/>
                <a:gd name="connsiteY52" fmla="*/ 61960 h 74922"/>
                <a:gd name="connsiteX53" fmla="*/ 647076 w 1878071"/>
                <a:gd name="connsiteY53" fmla="*/ 52795 h 74922"/>
                <a:gd name="connsiteX54" fmla="*/ 656242 w 1878071"/>
                <a:gd name="connsiteY54" fmla="*/ 48998 h 74922"/>
                <a:gd name="connsiteX55" fmla="*/ 334602 w 1878071"/>
                <a:gd name="connsiteY55" fmla="*/ 48998 h 74922"/>
                <a:gd name="connsiteX56" fmla="*/ 578548 w 1878071"/>
                <a:gd name="connsiteY56" fmla="*/ 48998 h 74922"/>
                <a:gd name="connsiteX57" fmla="*/ 591510 w 1878071"/>
                <a:gd name="connsiteY57" fmla="*/ 61960 h 74922"/>
                <a:gd name="connsiteX58" fmla="*/ 591509 w 1878071"/>
                <a:gd name="connsiteY58" fmla="*/ 61960 h 74922"/>
                <a:gd name="connsiteX59" fmla="*/ 578547 w 1878071"/>
                <a:gd name="connsiteY59" fmla="*/ 74922 h 74922"/>
                <a:gd name="connsiteX60" fmla="*/ 334602 w 1878071"/>
                <a:gd name="connsiteY60" fmla="*/ 74921 h 74922"/>
                <a:gd name="connsiteX61" fmla="*/ 325436 w 1878071"/>
                <a:gd name="connsiteY61" fmla="*/ 71125 h 74922"/>
                <a:gd name="connsiteX62" fmla="*/ 321640 w 1878071"/>
                <a:gd name="connsiteY62" fmla="*/ 61960 h 74922"/>
                <a:gd name="connsiteX63" fmla="*/ 325436 w 1878071"/>
                <a:gd name="connsiteY63" fmla="*/ 52795 h 74922"/>
                <a:gd name="connsiteX64" fmla="*/ 334602 w 1878071"/>
                <a:gd name="connsiteY64" fmla="*/ 48998 h 74922"/>
                <a:gd name="connsiteX65" fmla="*/ 12962 w 1878071"/>
                <a:gd name="connsiteY65" fmla="*/ 48998 h 74922"/>
                <a:gd name="connsiteX66" fmla="*/ 256908 w 1878071"/>
                <a:gd name="connsiteY66" fmla="*/ 48998 h 74922"/>
                <a:gd name="connsiteX67" fmla="*/ 269870 w 1878071"/>
                <a:gd name="connsiteY67" fmla="*/ 61960 h 74922"/>
                <a:gd name="connsiteX68" fmla="*/ 269869 w 1878071"/>
                <a:gd name="connsiteY68" fmla="*/ 61960 h 74922"/>
                <a:gd name="connsiteX69" fmla="*/ 256907 w 1878071"/>
                <a:gd name="connsiteY69" fmla="*/ 74922 h 74922"/>
                <a:gd name="connsiteX70" fmla="*/ 12962 w 1878071"/>
                <a:gd name="connsiteY70" fmla="*/ 74921 h 74922"/>
                <a:gd name="connsiteX71" fmla="*/ 3796 w 1878071"/>
                <a:gd name="connsiteY71" fmla="*/ 71125 h 74922"/>
                <a:gd name="connsiteX72" fmla="*/ 0 w 1878071"/>
                <a:gd name="connsiteY72" fmla="*/ 61960 h 74922"/>
                <a:gd name="connsiteX73" fmla="*/ 3796 w 1878071"/>
                <a:gd name="connsiteY73" fmla="*/ 52795 h 74922"/>
                <a:gd name="connsiteX74" fmla="*/ 12962 w 1878071"/>
                <a:gd name="connsiteY74" fmla="*/ 48998 h 74922"/>
                <a:gd name="connsiteX75" fmla="*/ 964920 w 1878071"/>
                <a:gd name="connsiteY75" fmla="*/ 12961 h 74922"/>
                <a:gd name="connsiteX76" fmla="*/ 964920 w 1878071"/>
                <a:gd name="connsiteY76" fmla="*/ 12961 h 74922"/>
                <a:gd name="connsiteX77" fmla="*/ 964920 w 1878071"/>
                <a:gd name="connsiteY77" fmla="*/ 12962 h 74922"/>
                <a:gd name="connsiteX78" fmla="*/ 643280 w 1878071"/>
                <a:gd name="connsiteY78" fmla="*/ 12961 h 74922"/>
                <a:gd name="connsiteX79" fmla="*/ 643280 w 1878071"/>
                <a:gd name="connsiteY79" fmla="*/ 12961 h 74922"/>
                <a:gd name="connsiteX80" fmla="*/ 643280 w 1878071"/>
                <a:gd name="connsiteY80" fmla="*/ 12962 h 74922"/>
                <a:gd name="connsiteX81" fmla="*/ 321640 w 1878071"/>
                <a:gd name="connsiteY81" fmla="*/ 12961 h 74922"/>
                <a:gd name="connsiteX82" fmla="*/ 321640 w 1878071"/>
                <a:gd name="connsiteY82" fmla="*/ 12961 h 74922"/>
                <a:gd name="connsiteX83" fmla="*/ 321640 w 1878071"/>
                <a:gd name="connsiteY83" fmla="*/ 12962 h 74922"/>
                <a:gd name="connsiteX84" fmla="*/ 0 w 1878071"/>
                <a:gd name="connsiteY84" fmla="*/ 12961 h 74922"/>
                <a:gd name="connsiteX85" fmla="*/ 0 w 1878071"/>
                <a:gd name="connsiteY85" fmla="*/ 12961 h 74922"/>
                <a:gd name="connsiteX86" fmla="*/ 0 w 1878071"/>
                <a:gd name="connsiteY86" fmla="*/ 12962 h 74922"/>
                <a:gd name="connsiteX87" fmla="*/ 1621163 w 1878071"/>
                <a:gd name="connsiteY87" fmla="*/ 0 h 74922"/>
                <a:gd name="connsiteX88" fmla="*/ 1865109 w 1878071"/>
                <a:gd name="connsiteY88" fmla="*/ 0 h 74922"/>
                <a:gd name="connsiteX89" fmla="*/ 1878071 w 1878071"/>
                <a:gd name="connsiteY89" fmla="*/ 12962 h 74922"/>
                <a:gd name="connsiteX90" fmla="*/ 1878070 w 1878071"/>
                <a:gd name="connsiteY90" fmla="*/ 12962 h 74922"/>
                <a:gd name="connsiteX91" fmla="*/ 1865108 w 1878071"/>
                <a:gd name="connsiteY91" fmla="*/ 25924 h 74922"/>
                <a:gd name="connsiteX92" fmla="*/ 1621163 w 1878071"/>
                <a:gd name="connsiteY92" fmla="*/ 25923 h 74922"/>
                <a:gd name="connsiteX93" fmla="*/ 1611998 w 1878071"/>
                <a:gd name="connsiteY93" fmla="*/ 22126 h 74922"/>
                <a:gd name="connsiteX94" fmla="*/ 1608201 w 1878071"/>
                <a:gd name="connsiteY94" fmla="*/ 12961 h 74922"/>
                <a:gd name="connsiteX95" fmla="*/ 1611998 w 1878071"/>
                <a:gd name="connsiteY95" fmla="*/ 3796 h 74922"/>
                <a:gd name="connsiteX96" fmla="*/ 1621163 w 1878071"/>
                <a:gd name="connsiteY96" fmla="*/ 0 h 74922"/>
                <a:gd name="connsiteX97" fmla="*/ 1299522 w 1878071"/>
                <a:gd name="connsiteY97" fmla="*/ 0 h 74922"/>
                <a:gd name="connsiteX98" fmla="*/ 1543468 w 1878071"/>
                <a:gd name="connsiteY98" fmla="*/ 0 h 74922"/>
                <a:gd name="connsiteX99" fmla="*/ 1556430 w 1878071"/>
                <a:gd name="connsiteY99" fmla="*/ 12962 h 74922"/>
                <a:gd name="connsiteX100" fmla="*/ 1556429 w 1878071"/>
                <a:gd name="connsiteY100" fmla="*/ 12962 h 74922"/>
                <a:gd name="connsiteX101" fmla="*/ 1543467 w 1878071"/>
                <a:gd name="connsiteY101" fmla="*/ 25924 h 74922"/>
                <a:gd name="connsiteX102" fmla="*/ 1299522 w 1878071"/>
                <a:gd name="connsiteY102" fmla="*/ 25923 h 74922"/>
                <a:gd name="connsiteX103" fmla="*/ 1290356 w 1878071"/>
                <a:gd name="connsiteY103" fmla="*/ 22126 h 74922"/>
                <a:gd name="connsiteX104" fmla="*/ 1286560 w 1878071"/>
                <a:gd name="connsiteY104" fmla="*/ 12961 h 74922"/>
                <a:gd name="connsiteX105" fmla="*/ 1290356 w 1878071"/>
                <a:gd name="connsiteY105" fmla="*/ 3796 h 74922"/>
                <a:gd name="connsiteX106" fmla="*/ 1299522 w 1878071"/>
                <a:gd name="connsiteY106" fmla="*/ 0 h 74922"/>
                <a:gd name="connsiteX107" fmla="*/ 977882 w 1878071"/>
                <a:gd name="connsiteY107" fmla="*/ 0 h 74922"/>
                <a:gd name="connsiteX108" fmla="*/ 1221828 w 1878071"/>
                <a:gd name="connsiteY108" fmla="*/ 0 h 74922"/>
                <a:gd name="connsiteX109" fmla="*/ 1234790 w 1878071"/>
                <a:gd name="connsiteY109" fmla="*/ 12962 h 74922"/>
                <a:gd name="connsiteX110" fmla="*/ 1234789 w 1878071"/>
                <a:gd name="connsiteY110" fmla="*/ 12962 h 74922"/>
                <a:gd name="connsiteX111" fmla="*/ 1221827 w 1878071"/>
                <a:gd name="connsiteY111" fmla="*/ 25924 h 74922"/>
                <a:gd name="connsiteX112" fmla="*/ 977882 w 1878071"/>
                <a:gd name="connsiteY112" fmla="*/ 25923 h 74922"/>
                <a:gd name="connsiteX113" fmla="*/ 968716 w 1878071"/>
                <a:gd name="connsiteY113" fmla="*/ 22126 h 74922"/>
                <a:gd name="connsiteX114" fmla="*/ 964920 w 1878071"/>
                <a:gd name="connsiteY114" fmla="*/ 12961 h 74922"/>
                <a:gd name="connsiteX115" fmla="*/ 968716 w 1878071"/>
                <a:gd name="connsiteY115" fmla="*/ 3796 h 74922"/>
                <a:gd name="connsiteX116" fmla="*/ 977882 w 1878071"/>
                <a:gd name="connsiteY116" fmla="*/ 0 h 74922"/>
                <a:gd name="connsiteX117" fmla="*/ 656242 w 1878071"/>
                <a:gd name="connsiteY117" fmla="*/ 0 h 74922"/>
                <a:gd name="connsiteX118" fmla="*/ 900188 w 1878071"/>
                <a:gd name="connsiteY118" fmla="*/ 0 h 74922"/>
                <a:gd name="connsiteX119" fmla="*/ 913150 w 1878071"/>
                <a:gd name="connsiteY119" fmla="*/ 12962 h 74922"/>
                <a:gd name="connsiteX120" fmla="*/ 913149 w 1878071"/>
                <a:gd name="connsiteY120" fmla="*/ 12962 h 74922"/>
                <a:gd name="connsiteX121" fmla="*/ 900187 w 1878071"/>
                <a:gd name="connsiteY121" fmla="*/ 25924 h 74922"/>
                <a:gd name="connsiteX122" fmla="*/ 656242 w 1878071"/>
                <a:gd name="connsiteY122" fmla="*/ 25923 h 74922"/>
                <a:gd name="connsiteX123" fmla="*/ 647076 w 1878071"/>
                <a:gd name="connsiteY123" fmla="*/ 22126 h 74922"/>
                <a:gd name="connsiteX124" fmla="*/ 643280 w 1878071"/>
                <a:gd name="connsiteY124" fmla="*/ 12961 h 74922"/>
                <a:gd name="connsiteX125" fmla="*/ 647076 w 1878071"/>
                <a:gd name="connsiteY125" fmla="*/ 3796 h 74922"/>
                <a:gd name="connsiteX126" fmla="*/ 656242 w 1878071"/>
                <a:gd name="connsiteY126" fmla="*/ 0 h 74922"/>
                <a:gd name="connsiteX127" fmla="*/ 334602 w 1878071"/>
                <a:gd name="connsiteY127" fmla="*/ 0 h 74922"/>
                <a:gd name="connsiteX128" fmla="*/ 578548 w 1878071"/>
                <a:gd name="connsiteY128" fmla="*/ 0 h 74922"/>
                <a:gd name="connsiteX129" fmla="*/ 591510 w 1878071"/>
                <a:gd name="connsiteY129" fmla="*/ 12962 h 74922"/>
                <a:gd name="connsiteX130" fmla="*/ 591509 w 1878071"/>
                <a:gd name="connsiteY130" fmla="*/ 12962 h 74922"/>
                <a:gd name="connsiteX131" fmla="*/ 578547 w 1878071"/>
                <a:gd name="connsiteY131" fmla="*/ 25924 h 74922"/>
                <a:gd name="connsiteX132" fmla="*/ 334602 w 1878071"/>
                <a:gd name="connsiteY132" fmla="*/ 25923 h 74922"/>
                <a:gd name="connsiteX133" fmla="*/ 325436 w 1878071"/>
                <a:gd name="connsiteY133" fmla="*/ 22126 h 74922"/>
                <a:gd name="connsiteX134" fmla="*/ 321640 w 1878071"/>
                <a:gd name="connsiteY134" fmla="*/ 12961 h 74922"/>
                <a:gd name="connsiteX135" fmla="*/ 325436 w 1878071"/>
                <a:gd name="connsiteY135" fmla="*/ 3796 h 74922"/>
                <a:gd name="connsiteX136" fmla="*/ 334602 w 1878071"/>
                <a:gd name="connsiteY136" fmla="*/ 0 h 74922"/>
                <a:gd name="connsiteX137" fmla="*/ 12962 w 1878071"/>
                <a:gd name="connsiteY137" fmla="*/ 0 h 74922"/>
                <a:gd name="connsiteX138" fmla="*/ 256908 w 1878071"/>
                <a:gd name="connsiteY138" fmla="*/ 0 h 74922"/>
                <a:gd name="connsiteX139" fmla="*/ 269870 w 1878071"/>
                <a:gd name="connsiteY139" fmla="*/ 12962 h 74922"/>
                <a:gd name="connsiteX140" fmla="*/ 269869 w 1878071"/>
                <a:gd name="connsiteY140" fmla="*/ 12962 h 74922"/>
                <a:gd name="connsiteX141" fmla="*/ 256907 w 1878071"/>
                <a:gd name="connsiteY141" fmla="*/ 25924 h 74922"/>
                <a:gd name="connsiteX142" fmla="*/ 12962 w 1878071"/>
                <a:gd name="connsiteY142" fmla="*/ 25923 h 74922"/>
                <a:gd name="connsiteX143" fmla="*/ 3796 w 1878071"/>
                <a:gd name="connsiteY143" fmla="*/ 22126 h 74922"/>
                <a:gd name="connsiteX144" fmla="*/ 0 w 1878071"/>
                <a:gd name="connsiteY144" fmla="*/ 12961 h 74922"/>
                <a:gd name="connsiteX145" fmla="*/ 3796 w 1878071"/>
                <a:gd name="connsiteY145" fmla="*/ 3796 h 74922"/>
                <a:gd name="connsiteX146" fmla="*/ 12962 w 1878071"/>
                <a:gd name="connsiteY146" fmla="*/ 0 h 74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1878071" h="74922">
                  <a:moveTo>
                    <a:pt x="1286560" y="61959"/>
                  </a:moveTo>
                  <a:lnTo>
                    <a:pt x="1286560" y="61960"/>
                  </a:lnTo>
                  <a:lnTo>
                    <a:pt x="1286560" y="61960"/>
                  </a:lnTo>
                  <a:close/>
                  <a:moveTo>
                    <a:pt x="964920" y="61959"/>
                  </a:moveTo>
                  <a:lnTo>
                    <a:pt x="964920" y="61960"/>
                  </a:lnTo>
                  <a:lnTo>
                    <a:pt x="964920" y="61960"/>
                  </a:lnTo>
                  <a:close/>
                  <a:moveTo>
                    <a:pt x="643280" y="61959"/>
                  </a:moveTo>
                  <a:lnTo>
                    <a:pt x="643280" y="61960"/>
                  </a:lnTo>
                  <a:lnTo>
                    <a:pt x="643280" y="61960"/>
                  </a:lnTo>
                  <a:close/>
                  <a:moveTo>
                    <a:pt x="321640" y="61959"/>
                  </a:moveTo>
                  <a:lnTo>
                    <a:pt x="321640" y="61960"/>
                  </a:lnTo>
                  <a:lnTo>
                    <a:pt x="321640" y="61960"/>
                  </a:lnTo>
                  <a:close/>
                  <a:moveTo>
                    <a:pt x="0" y="61959"/>
                  </a:moveTo>
                  <a:lnTo>
                    <a:pt x="0" y="61960"/>
                  </a:lnTo>
                  <a:lnTo>
                    <a:pt x="0" y="61960"/>
                  </a:lnTo>
                  <a:close/>
                  <a:moveTo>
                    <a:pt x="1621163" y="48998"/>
                  </a:moveTo>
                  <a:lnTo>
                    <a:pt x="1865109" y="48998"/>
                  </a:lnTo>
                  <a:cubicBezTo>
                    <a:pt x="1872268" y="48998"/>
                    <a:pt x="1878071" y="54801"/>
                    <a:pt x="1878071" y="61960"/>
                  </a:cubicBezTo>
                  <a:lnTo>
                    <a:pt x="1878070" y="61960"/>
                  </a:lnTo>
                  <a:cubicBezTo>
                    <a:pt x="1878070" y="69119"/>
                    <a:pt x="1872267" y="74922"/>
                    <a:pt x="1865108" y="74922"/>
                  </a:cubicBezTo>
                  <a:lnTo>
                    <a:pt x="1621163" y="74921"/>
                  </a:lnTo>
                  <a:cubicBezTo>
                    <a:pt x="1617584" y="74921"/>
                    <a:pt x="1614343" y="73470"/>
                    <a:pt x="1611998" y="71125"/>
                  </a:cubicBezTo>
                  <a:lnTo>
                    <a:pt x="1608201" y="61960"/>
                  </a:lnTo>
                  <a:lnTo>
                    <a:pt x="1611998" y="52795"/>
                  </a:lnTo>
                  <a:cubicBezTo>
                    <a:pt x="1614343" y="50449"/>
                    <a:pt x="1617584" y="48998"/>
                    <a:pt x="1621163" y="48998"/>
                  </a:cubicBezTo>
                  <a:close/>
                  <a:moveTo>
                    <a:pt x="1299522" y="48998"/>
                  </a:moveTo>
                  <a:lnTo>
                    <a:pt x="1543468" y="48998"/>
                  </a:lnTo>
                  <a:cubicBezTo>
                    <a:pt x="1550627" y="48998"/>
                    <a:pt x="1556430" y="54801"/>
                    <a:pt x="1556430" y="61960"/>
                  </a:cubicBezTo>
                  <a:lnTo>
                    <a:pt x="1556429" y="61960"/>
                  </a:lnTo>
                  <a:cubicBezTo>
                    <a:pt x="1556429" y="69119"/>
                    <a:pt x="1550626" y="74922"/>
                    <a:pt x="1543467" y="74922"/>
                  </a:cubicBezTo>
                  <a:lnTo>
                    <a:pt x="1299522" y="74921"/>
                  </a:lnTo>
                  <a:cubicBezTo>
                    <a:pt x="1295942" y="74921"/>
                    <a:pt x="1292702" y="73470"/>
                    <a:pt x="1290356" y="71125"/>
                  </a:cubicBezTo>
                  <a:lnTo>
                    <a:pt x="1286560" y="61960"/>
                  </a:lnTo>
                  <a:lnTo>
                    <a:pt x="1290356" y="52795"/>
                  </a:lnTo>
                  <a:cubicBezTo>
                    <a:pt x="1292702" y="50449"/>
                    <a:pt x="1295942" y="48998"/>
                    <a:pt x="1299522" y="48998"/>
                  </a:cubicBezTo>
                  <a:close/>
                  <a:moveTo>
                    <a:pt x="977882" y="48998"/>
                  </a:moveTo>
                  <a:lnTo>
                    <a:pt x="1221828" y="48998"/>
                  </a:lnTo>
                  <a:cubicBezTo>
                    <a:pt x="1228987" y="48998"/>
                    <a:pt x="1234790" y="54801"/>
                    <a:pt x="1234790" y="61960"/>
                  </a:cubicBezTo>
                  <a:lnTo>
                    <a:pt x="1234789" y="61960"/>
                  </a:lnTo>
                  <a:cubicBezTo>
                    <a:pt x="1234789" y="69119"/>
                    <a:pt x="1228986" y="74922"/>
                    <a:pt x="1221827" y="74922"/>
                  </a:cubicBezTo>
                  <a:lnTo>
                    <a:pt x="977882" y="74921"/>
                  </a:lnTo>
                  <a:cubicBezTo>
                    <a:pt x="974302" y="74921"/>
                    <a:pt x="971062" y="73470"/>
                    <a:pt x="968716" y="71125"/>
                  </a:cubicBezTo>
                  <a:lnTo>
                    <a:pt x="964920" y="61960"/>
                  </a:lnTo>
                  <a:lnTo>
                    <a:pt x="968716" y="52795"/>
                  </a:lnTo>
                  <a:cubicBezTo>
                    <a:pt x="971062" y="50449"/>
                    <a:pt x="974302" y="48998"/>
                    <a:pt x="977882" y="48998"/>
                  </a:cubicBezTo>
                  <a:close/>
                  <a:moveTo>
                    <a:pt x="656242" y="48998"/>
                  </a:moveTo>
                  <a:lnTo>
                    <a:pt x="900188" y="48998"/>
                  </a:lnTo>
                  <a:cubicBezTo>
                    <a:pt x="907347" y="48998"/>
                    <a:pt x="913150" y="54801"/>
                    <a:pt x="913150" y="61960"/>
                  </a:cubicBezTo>
                  <a:lnTo>
                    <a:pt x="913149" y="61960"/>
                  </a:lnTo>
                  <a:cubicBezTo>
                    <a:pt x="913149" y="69119"/>
                    <a:pt x="907346" y="74922"/>
                    <a:pt x="900187" y="74922"/>
                  </a:cubicBezTo>
                  <a:lnTo>
                    <a:pt x="656242" y="74921"/>
                  </a:lnTo>
                  <a:cubicBezTo>
                    <a:pt x="652662" y="74921"/>
                    <a:pt x="649422" y="73470"/>
                    <a:pt x="647076" y="71125"/>
                  </a:cubicBezTo>
                  <a:lnTo>
                    <a:pt x="643280" y="61960"/>
                  </a:lnTo>
                  <a:lnTo>
                    <a:pt x="647076" y="52795"/>
                  </a:lnTo>
                  <a:cubicBezTo>
                    <a:pt x="649422" y="50449"/>
                    <a:pt x="652662" y="48998"/>
                    <a:pt x="656242" y="48998"/>
                  </a:cubicBezTo>
                  <a:close/>
                  <a:moveTo>
                    <a:pt x="334602" y="48998"/>
                  </a:moveTo>
                  <a:lnTo>
                    <a:pt x="578548" y="48998"/>
                  </a:lnTo>
                  <a:cubicBezTo>
                    <a:pt x="585707" y="48998"/>
                    <a:pt x="591510" y="54801"/>
                    <a:pt x="591510" y="61960"/>
                  </a:cubicBezTo>
                  <a:lnTo>
                    <a:pt x="591509" y="61960"/>
                  </a:lnTo>
                  <a:cubicBezTo>
                    <a:pt x="591509" y="69119"/>
                    <a:pt x="585706" y="74922"/>
                    <a:pt x="578547" y="74922"/>
                  </a:cubicBezTo>
                  <a:lnTo>
                    <a:pt x="334602" y="74921"/>
                  </a:lnTo>
                  <a:cubicBezTo>
                    <a:pt x="331022" y="74921"/>
                    <a:pt x="327782" y="73470"/>
                    <a:pt x="325436" y="71125"/>
                  </a:cubicBezTo>
                  <a:lnTo>
                    <a:pt x="321640" y="61960"/>
                  </a:lnTo>
                  <a:lnTo>
                    <a:pt x="325436" y="52795"/>
                  </a:lnTo>
                  <a:cubicBezTo>
                    <a:pt x="327782" y="50449"/>
                    <a:pt x="331022" y="48998"/>
                    <a:pt x="334602" y="48998"/>
                  </a:cubicBezTo>
                  <a:close/>
                  <a:moveTo>
                    <a:pt x="12962" y="48998"/>
                  </a:moveTo>
                  <a:lnTo>
                    <a:pt x="256908" y="48998"/>
                  </a:lnTo>
                  <a:cubicBezTo>
                    <a:pt x="264067" y="48998"/>
                    <a:pt x="269870" y="54801"/>
                    <a:pt x="269870" y="61960"/>
                  </a:cubicBezTo>
                  <a:lnTo>
                    <a:pt x="269869" y="61960"/>
                  </a:lnTo>
                  <a:cubicBezTo>
                    <a:pt x="269869" y="69119"/>
                    <a:pt x="264066" y="74922"/>
                    <a:pt x="256907" y="74922"/>
                  </a:cubicBezTo>
                  <a:lnTo>
                    <a:pt x="12962" y="74921"/>
                  </a:lnTo>
                  <a:cubicBezTo>
                    <a:pt x="9382" y="74921"/>
                    <a:pt x="6142" y="73470"/>
                    <a:pt x="3796" y="71125"/>
                  </a:cubicBezTo>
                  <a:lnTo>
                    <a:pt x="0" y="61960"/>
                  </a:lnTo>
                  <a:lnTo>
                    <a:pt x="3796" y="52795"/>
                  </a:lnTo>
                  <a:cubicBezTo>
                    <a:pt x="6142" y="50449"/>
                    <a:pt x="9382" y="48998"/>
                    <a:pt x="12962" y="48998"/>
                  </a:cubicBezTo>
                  <a:close/>
                  <a:moveTo>
                    <a:pt x="964920" y="12961"/>
                  </a:moveTo>
                  <a:lnTo>
                    <a:pt x="964920" y="12961"/>
                  </a:lnTo>
                  <a:lnTo>
                    <a:pt x="964920" y="12962"/>
                  </a:lnTo>
                  <a:close/>
                  <a:moveTo>
                    <a:pt x="643280" y="12961"/>
                  </a:moveTo>
                  <a:lnTo>
                    <a:pt x="643280" y="12961"/>
                  </a:lnTo>
                  <a:lnTo>
                    <a:pt x="643280" y="12962"/>
                  </a:lnTo>
                  <a:close/>
                  <a:moveTo>
                    <a:pt x="321640" y="12961"/>
                  </a:moveTo>
                  <a:lnTo>
                    <a:pt x="321640" y="12961"/>
                  </a:lnTo>
                  <a:lnTo>
                    <a:pt x="321640" y="12962"/>
                  </a:lnTo>
                  <a:close/>
                  <a:moveTo>
                    <a:pt x="0" y="12961"/>
                  </a:moveTo>
                  <a:lnTo>
                    <a:pt x="0" y="12961"/>
                  </a:lnTo>
                  <a:lnTo>
                    <a:pt x="0" y="12962"/>
                  </a:lnTo>
                  <a:close/>
                  <a:moveTo>
                    <a:pt x="1621163" y="0"/>
                  </a:moveTo>
                  <a:lnTo>
                    <a:pt x="1865109" y="0"/>
                  </a:lnTo>
                  <a:cubicBezTo>
                    <a:pt x="1872268" y="0"/>
                    <a:pt x="1878071" y="5803"/>
                    <a:pt x="1878071" y="12962"/>
                  </a:cubicBezTo>
                  <a:lnTo>
                    <a:pt x="1878070" y="12962"/>
                  </a:lnTo>
                  <a:cubicBezTo>
                    <a:pt x="1878070" y="20121"/>
                    <a:pt x="1872267" y="25924"/>
                    <a:pt x="1865108" y="25924"/>
                  </a:cubicBezTo>
                  <a:lnTo>
                    <a:pt x="1621163" y="25923"/>
                  </a:lnTo>
                  <a:cubicBezTo>
                    <a:pt x="1617584" y="25923"/>
                    <a:pt x="1614343" y="24472"/>
                    <a:pt x="1611998" y="22126"/>
                  </a:cubicBezTo>
                  <a:lnTo>
                    <a:pt x="1608201" y="12961"/>
                  </a:lnTo>
                  <a:lnTo>
                    <a:pt x="1611998" y="3796"/>
                  </a:lnTo>
                  <a:cubicBezTo>
                    <a:pt x="1614343" y="1451"/>
                    <a:pt x="1617584" y="0"/>
                    <a:pt x="1621163" y="0"/>
                  </a:cubicBezTo>
                  <a:close/>
                  <a:moveTo>
                    <a:pt x="1299522" y="0"/>
                  </a:moveTo>
                  <a:lnTo>
                    <a:pt x="1543468" y="0"/>
                  </a:lnTo>
                  <a:cubicBezTo>
                    <a:pt x="1550627" y="0"/>
                    <a:pt x="1556430" y="5803"/>
                    <a:pt x="1556430" y="12962"/>
                  </a:cubicBezTo>
                  <a:lnTo>
                    <a:pt x="1556429" y="12962"/>
                  </a:lnTo>
                  <a:cubicBezTo>
                    <a:pt x="1556429" y="20121"/>
                    <a:pt x="1550626" y="25924"/>
                    <a:pt x="1543467" y="25924"/>
                  </a:cubicBezTo>
                  <a:lnTo>
                    <a:pt x="1299522" y="25923"/>
                  </a:lnTo>
                  <a:cubicBezTo>
                    <a:pt x="1295942" y="25923"/>
                    <a:pt x="1292702" y="24472"/>
                    <a:pt x="1290356" y="22126"/>
                  </a:cubicBezTo>
                  <a:lnTo>
                    <a:pt x="1286560" y="12961"/>
                  </a:lnTo>
                  <a:lnTo>
                    <a:pt x="1290356" y="3796"/>
                  </a:lnTo>
                  <a:cubicBezTo>
                    <a:pt x="1292702" y="1451"/>
                    <a:pt x="1295942" y="0"/>
                    <a:pt x="1299522" y="0"/>
                  </a:cubicBezTo>
                  <a:close/>
                  <a:moveTo>
                    <a:pt x="977882" y="0"/>
                  </a:moveTo>
                  <a:lnTo>
                    <a:pt x="1221828" y="0"/>
                  </a:lnTo>
                  <a:cubicBezTo>
                    <a:pt x="1228987" y="0"/>
                    <a:pt x="1234790" y="5803"/>
                    <a:pt x="1234790" y="12962"/>
                  </a:cubicBezTo>
                  <a:lnTo>
                    <a:pt x="1234789" y="12962"/>
                  </a:lnTo>
                  <a:cubicBezTo>
                    <a:pt x="1234789" y="20121"/>
                    <a:pt x="1228986" y="25924"/>
                    <a:pt x="1221827" y="25924"/>
                  </a:cubicBezTo>
                  <a:lnTo>
                    <a:pt x="977882" y="25923"/>
                  </a:lnTo>
                  <a:cubicBezTo>
                    <a:pt x="974302" y="25923"/>
                    <a:pt x="971062" y="24472"/>
                    <a:pt x="968716" y="22126"/>
                  </a:cubicBezTo>
                  <a:lnTo>
                    <a:pt x="964920" y="12961"/>
                  </a:lnTo>
                  <a:lnTo>
                    <a:pt x="968716" y="3796"/>
                  </a:lnTo>
                  <a:cubicBezTo>
                    <a:pt x="971062" y="1451"/>
                    <a:pt x="974302" y="0"/>
                    <a:pt x="977882" y="0"/>
                  </a:cubicBezTo>
                  <a:close/>
                  <a:moveTo>
                    <a:pt x="656242" y="0"/>
                  </a:moveTo>
                  <a:lnTo>
                    <a:pt x="900188" y="0"/>
                  </a:lnTo>
                  <a:cubicBezTo>
                    <a:pt x="907347" y="0"/>
                    <a:pt x="913150" y="5803"/>
                    <a:pt x="913150" y="12962"/>
                  </a:cubicBezTo>
                  <a:lnTo>
                    <a:pt x="913149" y="12962"/>
                  </a:lnTo>
                  <a:cubicBezTo>
                    <a:pt x="913149" y="20121"/>
                    <a:pt x="907346" y="25924"/>
                    <a:pt x="900187" y="25924"/>
                  </a:cubicBezTo>
                  <a:lnTo>
                    <a:pt x="656242" y="25923"/>
                  </a:lnTo>
                  <a:cubicBezTo>
                    <a:pt x="652662" y="25923"/>
                    <a:pt x="649422" y="24472"/>
                    <a:pt x="647076" y="22126"/>
                  </a:cubicBezTo>
                  <a:lnTo>
                    <a:pt x="643280" y="12961"/>
                  </a:lnTo>
                  <a:lnTo>
                    <a:pt x="647076" y="3796"/>
                  </a:lnTo>
                  <a:cubicBezTo>
                    <a:pt x="649422" y="1451"/>
                    <a:pt x="652662" y="0"/>
                    <a:pt x="656242" y="0"/>
                  </a:cubicBezTo>
                  <a:close/>
                  <a:moveTo>
                    <a:pt x="334602" y="0"/>
                  </a:moveTo>
                  <a:lnTo>
                    <a:pt x="578548" y="0"/>
                  </a:lnTo>
                  <a:cubicBezTo>
                    <a:pt x="585707" y="0"/>
                    <a:pt x="591510" y="5803"/>
                    <a:pt x="591510" y="12962"/>
                  </a:cubicBezTo>
                  <a:lnTo>
                    <a:pt x="591509" y="12962"/>
                  </a:lnTo>
                  <a:cubicBezTo>
                    <a:pt x="591509" y="20121"/>
                    <a:pt x="585706" y="25924"/>
                    <a:pt x="578547" y="25924"/>
                  </a:cubicBezTo>
                  <a:lnTo>
                    <a:pt x="334602" y="25923"/>
                  </a:lnTo>
                  <a:cubicBezTo>
                    <a:pt x="331022" y="25923"/>
                    <a:pt x="327782" y="24472"/>
                    <a:pt x="325436" y="22126"/>
                  </a:cubicBezTo>
                  <a:lnTo>
                    <a:pt x="321640" y="12961"/>
                  </a:lnTo>
                  <a:lnTo>
                    <a:pt x="325436" y="3796"/>
                  </a:lnTo>
                  <a:cubicBezTo>
                    <a:pt x="327782" y="1451"/>
                    <a:pt x="331022" y="0"/>
                    <a:pt x="334602" y="0"/>
                  </a:cubicBezTo>
                  <a:close/>
                  <a:moveTo>
                    <a:pt x="12962" y="0"/>
                  </a:moveTo>
                  <a:lnTo>
                    <a:pt x="256908" y="0"/>
                  </a:lnTo>
                  <a:cubicBezTo>
                    <a:pt x="264067" y="0"/>
                    <a:pt x="269870" y="5803"/>
                    <a:pt x="269870" y="12962"/>
                  </a:cubicBezTo>
                  <a:lnTo>
                    <a:pt x="269869" y="12962"/>
                  </a:lnTo>
                  <a:cubicBezTo>
                    <a:pt x="269869" y="20121"/>
                    <a:pt x="264066" y="25924"/>
                    <a:pt x="256907" y="25924"/>
                  </a:cubicBezTo>
                  <a:lnTo>
                    <a:pt x="12962" y="25923"/>
                  </a:lnTo>
                  <a:cubicBezTo>
                    <a:pt x="9382" y="25923"/>
                    <a:pt x="6142" y="24472"/>
                    <a:pt x="3796" y="22126"/>
                  </a:cubicBezTo>
                  <a:lnTo>
                    <a:pt x="0" y="12961"/>
                  </a:lnTo>
                  <a:lnTo>
                    <a:pt x="3796" y="3796"/>
                  </a:lnTo>
                  <a:cubicBezTo>
                    <a:pt x="6142" y="1451"/>
                    <a:pt x="9382" y="0"/>
                    <a:pt x="129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9C2666F0-276F-4D06-803F-F8B20660E002}"/>
              </a:ext>
            </a:extLst>
          </p:cNvPr>
          <p:cNvGrpSpPr/>
          <p:nvPr/>
        </p:nvGrpSpPr>
        <p:grpSpPr>
          <a:xfrm>
            <a:off x="8267936" y="5328606"/>
            <a:ext cx="548754" cy="983205"/>
            <a:chOff x="6749777" y="5085692"/>
            <a:chExt cx="548754" cy="983205"/>
          </a:xfrm>
        </p:grpSpPr>
        <p:sp>
          <p:nvSpPr>
            <p:cNvPr id="115" name="四角形: 角を丸くする 114">
              <a:extLst>
                <a:ext uri="{FF2B5EF4-FFF2-40B4-BE49-F238E27FC236}">
                  <a16:creationId xmlns:a16="http://schemas.microsoft.com/office/drawing/2014/main" id="{46D19F22-C4B4-752A-0865-DB87528E6F16}"/>
                </a:ext>
              </a:extLst>
            </p:cNvPr>
            <p:cNvSpPr/>
            <p:nvPr/>
          </p:nvSpPr>
          <p:spPr>
            <a:xfrm>
              <a:off x="6749777" y="5085692"/>
              <a:ext cx="548754" cy="983205"/>
            </a:xfrm>
            <a:prstGeom prst="roundRect">
              <a:avLst>
                <a:gd name="adj" fmla="val 7696"/>
              </a:avLst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四角形: 角を丸くする 115">
              <a:extLst>
                <a:ext uri="{FF2B5EF4-FFF2-40B4-BE49-F238E27FC236}">
                  <a16:creationId xmlns:a16="http://schemas.microsoft.com/office/drawing/2014/main" id="{885F79A9-C85F-FE48-B713-2063EBB87FD7}"/>
                </a:ext>
              </a:extLst>
            </p:cNvPr>
            <p:cNvSpPr/>
            <p:nvPr/>
          </p:nvSpPr>
          <p:spPr>
            <a:xfrm>
              <a:off x="6834188" y="5162551"/>
              <a:ext cx="379932" cy="829488"/>
            </a:xfrm>
            <a:prstGeom prst="roundRect">
              <a:avLst>
                <a:gd name="adj" fmla="val 4611"/>
              </a:avLst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40136DFB-6EC6-A34A-8F12-10DD311D8366}"/>
                </a:ext>
              </a:extLst>
            </p:cNvPr>
            <p:cNvSpPr/>
            <p:nvPr/>
          </p:nvSpPr>
          <p:spPr>
            <a:xfrm>
              <a:off x="6971233" y="5819789"/>
              <a:ext cx="105842" cy="10584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274BFAD-3564-5C25-483F-AA99E7177DF2}"/>
                </a:ext>
              </a:extLst>
            </p:cNvPr>
            <p:cNvSpPr/>
            <p:nvPr/>
          </p:nvSpPr>
          <p:spPr>
            <a:xfrm>
              <a:off x="6881848" y="5240950"/>
              <a:ext cx="280952" cy="135914"/>
            </a:xfrm>
            <a:prstGeom prst="rect">
              <a:avLst/>
            </a:pr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1AD0A025-BCF5-5FF9-1F7A-92EC425820E9}"/>
                </a:ext>
              </a:extLst>
            </p:cNvPr>
            <p:cNvSpPr/>
            <p:nvPr/>
          </p:nvSpPr>
          <p:spPr>
            <a:xfrm>
              <a:off x="6971233" y="5650721"/>
              <a:ext cx="105842" cy="10584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0452C67F-8C6A-0568-6D4C-A03172529AC7}"/>
              </a:ext>
            </a:extLst>
          </p:cNvPr>
          <p:cNvGrpSpPr/>
          <p:nvPr/>
        </p:nvGrpSpPr>
        <p:grpSpPr>
          <a:xfrm>
            <a:off x="2888896" y="2865369"/>
            <a:ext cx="2001107" cy="259924"/>
            <a:chOff x="2888896" y="5199565"/>
            <a:chExt cx="2001107" cy="259924"/>
          </a:xfrm>
        </p:grpSpPr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8A828EE4-68A3-8AD9-DD14-84F5E2CF52A1}"/>
                </a:ext>
              </a:extLst>
            </p:cNvPr>
            <p:cNvSpPr/>
            <p:nvPr/>
          </p:nvSpPr>
          <p:spPr>
            <a:xfrm>
              <a:off x="2888896" y="5199565"/>
              <a:ext cx="2001107" cy="25992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C3A4008D-165E-F517-CD56-2FCFAC4F5B50}"/>
                </a:ext>
              </a:extLst>
            </p:cNvPr>
            <p:cNvSpPr/>
            <p:nvPr/>
          </p:nvSpPr>
          <p:spPr>
            <a:xfrm>
              <a:off x="2921006" y="5244194"/>
              <a:ext cx="1936886" cy="177808"/>
            </a:xfrm>
            <a:custGeom>
              <a:avLst/>
              <a:gdLst>
                <a:gd name="connsiteX0" fmla="*/ 8992 w 1936886"/>
                <a:gd name="connsiteY0" fmla="*/ 159824 h 177808"/>
                <a:gd name="connsiteX1" fmla="*/ 1927894 w 1936886"/>
                <a:gd name="connsiteY1" fmla="*/ 159824 h 177808"/>
                <a:gd name="connsiteX2" fmla="*/ 1936886 w 1936886"/>
                <a:gd name="connsiteY2" fmla="*/ 168816 h 177808"/>
                <a:gd name="connsiteX3" fmla="*/ 1927894 w 1936886"/>
                <a:gd name="connsiteY3" fmla="*/ 177808 h 177808"/>
                <a:gd name="connsiteX4" fmla="*/ 8992 w 1936886"/>
                <a:gd name="connsiteY4" fmla="*/ 177808 h 177808"/>
                <a:gd name="connsiteX5" fmla="*/ 0 w 1936886"/>
                <a:gd name="connsiteY5" fmla="*/ 168816 h 177808"/>
                <a:gd name="connsiteX6" fmla="*/ 8992 w 1936886"/>
                <a:gd name="connsiteY6" fmla="*/ 159824 h 177808"/>
                <a:gd name="connsiteX7" fmla="*/ 8992 w 1936886"/>
                <a:gd name="connsiteY7" fmla="*/ 119868 h 177808"/>
                <a:gd name="connsiteX8" fmla="*/ 1927894 w 1936886"/>
                <a:gd name="connsiteY8" fmla="*/ 119868 h 177808"/>
                <a:gd name="connsiteX9" fmla="*/ 1936886 w 1936886"/>
                <a:gd name="connsiteY9" fmla="*/ 128860 h 177808"/>
                <a:gd name="connsiteX10" fmla="*/ 1927894 w 1936886"/>
                <a:gd name="connsiteY10" fmla="*/ 137852 h 177808"/>
                <a:gd name="connsiteX11" fmla="*/ 8992 w 1936886"/>
                <a:gd name="connsiteY11" fmla="*/ 137852 h 177808"/>
                <a:gd name="connsiteX12" fmla="*/ 0 w 1936886"/>
                <a:gd name="connsiteY12" fmla="*/ 128860 h 177808"/>
                <a:gd name="connsiteX13" fmla="*/ 8992 w 1936886"/>
                <a:gd name="connsiteY13" fmla="*/ 119868 h 177808"/>
                <a:gd name="connsiteX14" fmla="*/ 8992 w 1936886"/>
                <a:gd name="connsiteY14" fmla="*/ 79912 h 177808"/>
                <a:gd name="connsiteX15" fmla="*/ 1927894 w 1936886"/>
                <a:gd name="connsiteY15" fmla="*/ 79912 h 177808"/>
                <a:gd name="connsiteX16" fmla="*/ 1936886 w 1936886"/>
                <a:gd name="connsiteY16" fmla="*/ 88904 h 177808"/>
                <a:gd name="connsiteX17" fmla="*/ 1927894 w 1936886"/>
                <a:gd name="connsiteY17" fmla="*/ 97896 h 177808"/>
                <a:gd name="connsiteX18" fmla="*/ 8992 w 1936886"/>
                <a:gd name="connsiteY18" fmla="*/ 97896 h 177808"/>
                <a:gd name="connsiteX19" fmla="*/ 0 w 1936886"/>
                <a:gd name="connsiteY19" fmla="*/ 88904 h 177808"/>
                <a:gd name="connsiteX20" fmla="*/ 8992 w 1936886"/>
                <a:gd name="connsiteY20" fmla="*/ 79912 h 177808"/>
                <a:gd name="connsiteX21" fmla="*/ 8992 w 1936886"/>
                <a:gd name="connsiteY21" fmla="*/ 39956 h 177808"/>
                <a:gd name="connsiteX22" fmla="*/ 1927894 w 1936886"/>
                <a:gd name="connsiteY22" fmla="*/ 39956 h 177808"/>
                <a:gd name="connsiteX23" fmla="*/ 1936886 w 1936886"/>
                <a:gd name="connsiteY23" fmla="*/ 48948 h 177808"/>
                <a:gd name="connsiteX24" fmla="*/ 1927894 w 1936886"/>
                <a:gd name="connsiteY24" fmla="*/ 57940 h 177808"/>
                <a:gd name="connsiteX25" fmla="*/ 8992 w 1936886"/>
                <a:gd name="connsiteY25" fmla="*/ 57940 h 177808"/>
                <a:gd name="connsiteX26" fmla="*/ 0 w 1936886"/>
                <a:gd name="connsiteY26" fmla="*/ 48948 h 177808"/>
                <a:gd name="connsiteX27" fmla="*/ 8992 w 1936886"/>
                <a:gd name="connsiteY27" fmla="*/ 39956 h 177808"/>
                <a:gd name="connsiteX28" fmla="*/ 8992 w 1936886"/>
                <a:gd name="connsiteY28" fmla="*/ 0 h 177808"/>
                <a:gd name="connsiteX29" fmla="*/ 1927894 w 1936886"/>
                <a:gd name="connsiteY29" fmla="*/ 0 h 177808"/>
                <a:gd name="connsiteX30" fmla="*/ 1936886 w 1936886"/>
                <a:gd name="connsiteY30" fmla="*/ 8992 h 177808"/>
                <a:gd name="connsiteX31" fmla="*/ 1927894 w 1936886"/>
                <a:gd name="connsiteY31" fmla="*/ 17984 h 177808"/>
                <a:gd name="connsiteX32" fmla="*/ 8992 w 1936886"/>
                <a:gd name="connsiteY32" fmla="*/ 17984 h 177808"/>
                <a:gd name="connsiteX33" fmla="*/ 0 w 1936886"/>
                <a:gd name="connsiteY33" fmla="*/ 8992 h 177808"/>
                <a:gd name="connsiteX34" fmla="*/ 8992 w 1936886"/>
                <a:gd name="connsiteY34" fmla="*/ 0 h 177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936886" h="177808">
                  <a:moveTo>
                    <a:pt x="8992" y="159824"/>
                  </a:moveTo>
                  <a:lnTo>
                    <a:pt x="1927894" y="159824"/>
                  </a:lnTo>
                  <a:cubicBezTo>
                    <a:pt x="1932860" y="159824"/>
                    <a:pt x="1936886" y="163850"/>
                    <a:pt x="1936886" y="168816"/>
                  </a:cubicBezTo>
                  <a:cubicBezTo>
                    <a:pt x="1936886" y="173782"/>
                    <a:pt x="1932860" y="177808"/>
                    <a:pt x="1927894" y="177808"/>
                  </a:cubicBezTo>
                  <a:lnTo>
                    <a:pt x="8992" y="177808"/>
                  </a:lnTo>
                  <a:cubicBezTo>
                    <a:pt x="4026" y="177808"/>
                    <a:pt x="0" y="173782"/>
                    <a:pt x="0" y="168816"/>
                  </a:cubicBezTo>
                  <a:cubicBezTo>
                    <a:pt x="0" y="163850"/>
                    <a:pt x="4026" y="159824"/>
                    <a:pt x="8992" y="159824"/>
                  </a:cubicBezTo>
                  <a:close/>
                  <a:moveTo>
                    <a:pt x="8992" y="119868"/>
                  </a:moveTo>
                  <a:lnTo>
                    <a:pt x="1927894" y="119868"/>
                  </a:lnTo>
                  <a:cubicBezTo>
                    <a:pt x="1932860" y="119868"/>
                    <a:pt x="1936886" y="123894"/>
                    <a:pt x="1936886" y="128860"/>
                  </a:cubicBezTo>
                  <a:cubicBezTo>
                    <a:pt x="1936886" y="133826"/>
                    <a:pt x="1932860" y="137852"/>
                    <a:pt x="1927894" y="137852"/>
                  </a:cubicBezTo>
                  <a:lnTo>
                    <a:pt x="8992" y="137852"/>
                  </a:lnTo>
                  <a:cubicBezTo>
                    <a:pt x="4026" y="137852"/>
                    <a:pt x="0" y="133826"/>
                    <a:pt x="0" y="128860"/>
                  </a:cubicBezTo>
                  <a:cubicBezTo>
                    <a:pt x="0" y="123894"/>
                    <a:pt x="4026" y="119868"/>
                    <a:pt x="8992" y="119868"/>
                  </a:cubicBezTo>
                  <a:close/>
                  <a:moveTo>
                    <a:pt x="8992" y="79912"/>
                  </a:moveTo>
                  <a:lnTo>
                    <a:pt x="1927894" y="79912"/>
                  </a:lnTo>
                  <a:cubicBezTo>
                    <a:pt x="1932860" y="79912"/>
                    <a:pt x="1936886" y="83938"/>
                    <a:pt x="1936886" y="88904"/>
                  </a:cubicBezTo>
                  <a:cubicBezTo>
                    <a:pt x="1936886" y="93870"/>
                    <a:pt x="1932860" y="97896"/>
                    <a:pt x="1927894" y="97896"/>
                  </a:cubicBezTo>
                  <a:lnTo>
                    <a:pt x="8992" y="97896"/>
                  </a:lnTo>
                  <a:cubicBezTo>
                    <a:pt x="4026" y="97896"/>
                    <a:pt x="0" y="93870"/>
                    <a:pt x="0" y="88904"/>
                  </a:cubicBezTo>
                  <a:cubicBezTo>
                    <a:pt x="0" y="83938"/>
                    <a:pt x="4026" y="79912"/>
                    <a:pt x="8992" y="79912"/>
                  </a:cubicBezTo>
                  <a:close/>
                  <a:moveTo>
                    <a:pt x="8992" y="39956"/>
                  </a:moveTo>
                  <a:lnTo>
                    <a:pt x="1927894" y="39956"/>
                  </a:lnTo>
                  <a:cubicBezTo>
                    <a:pt x="1932860" y="39956"/>
                    <a:pt x="1936886" y="43982"/>
                    <a:pt x="1936886" y="48948"/>
                  </a:cubicBezTo>
                  <a:cubicBezTo>
                    <a:pt x="1936886" y="53914"/>
                    <a:pt x="1932860" y="57940"/>
                    <a:pt x="1927894" y="57940"/>
                  </a:cubicBezTo>
                  <a:lnTo>
                    <a:pt x="8992" y="57940"/>
                  </a:lnTo>
                  <a:cubicBezTo>
                    <a:pt x="4026" y="57940"/>
                    <a:pt x="0" y="53914"/>
                    <a:pt x="0" y="48948"/>
                  </a:cubicBezTo>
                  <a:cubicBezTo>
                    <a:pt x="0" y="43982"/>
                    <a:pt x="4026" y="39956"/>
                    <a:pt x="8992" y="39956"/>
                  </a:cubicBezTo>
                  <a:close/>
                  <a:moveTo>
                    <a:pt x="8992" y="0"/>
                  </a:moveTo>
                  <a:lnTo>
                    <a:pt x="1927894" y="0"/>
                  </a:lnTo>
                  <a:cubicBezTo>
                    <a:pt x="1932860" y="0"/>
                    <a:pt x="1936886" y="4026"/>
                    <a:pt x="1936886" y="8992"/>
                  </a:cubicBezTo>
                  <a:cubicBezTo>
                    <a:pt x="1936886" y="13958"/>
                    <a:pt x="1932860" y="17984"/>
                    <a:pt x="1927894" y="17984"/>
                  </a:cubicBezTo>
                  <a:lnTo>
                    <a:pt x="8992" y="17984"/>
                  </a:lnTo>
                  <a:cubicBezTo>
                    <a:pt x="4026" y="17984"/>
                    <a:pt x="0" y="13958"/>
                    <a:pt x="0" y="8992"/>
                  </a:cubicBezTo>
                  <a:cubicBezTo>
                    <a:pt x="0" y="4026"/>
                    <a:pt x="4026" y="0"/>
                    <a:pt x="899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F4AD8E1D-960E-4042-604B-B4E377AB051F}"/>
                </a:ext>
              </a:extLst>
            </p:cNvPr>
            <p:cNvSpPr/>
            <p:nvPr/>
          </p:nvSpPr>
          <p:spPr>
            <a:xfrm>
              <a:off x="3800623" y="5241568"/>
              <a:ext cx="177652" cy="17765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1BF13B21-3C23-6938-3EBA-CD3F3E0E22B6}"/>
                </a:ext>
              </a:extLst>
            </p:cNvPr>
            <p:cNvSpPr/>
            <p:nvPr/>
          </p:nvSpPr>
          <p:spPr>
            <a:xfrm>
              <a:off x="3816350" y="5257295"/>
              <a:ext cx="146198" cy="14619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925FEC-C99F-F1D9-AAFF-93037E267101}"/>
              </a:ext>
            </a:extLst>
          </p:cNvPr>
          <p:cNvGrpSpPr/>
          <p:nvPr/>
        </p:nvGrpSpPr>
        <p:grpSpPr>
          <a:xfrm>
            <a:off x="2888896" y="3218055"/>
            <a:ext cx="2001107" cy="436279"/>
            <a:chOff x="2888896" y="5468645"/>
            <a:chExt cx="2001107" cy="436279"/>
          </a:xfrm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71E19D08-0650-E884-DD81-00803E86FCF1}"/>
                </a:ext>
              </a:extLst>
            </p:cNvPr>
            <p:cNvSpPr/>
            <p:nvPr/>
          </p:nvSpPr>
          <p:spPr>
            <a:xfrm>
              <a:off x="2888896" y="5468645"/>
              <a:ext cx="2001107" cy="43627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D6E3C1CB-D40B-7DE9-D576-D96609BCB6EB}"/>
                </a:ext>
              </a:extLst>
            </p:cNvPr>
            <p:cNvSpPr/>
            <p:nvPr/>
          </p:nvSpPr>
          <p:spPr>
            <a:xfrm>
              <a:off x="2921006" y="5513275"/>
              <a:ext cx="1936886" cy="351647"/>
            </a:xfrm>
            <a:custGeom>
              <a:avLst/>
              <a:gdLst>
                <a:gd name="connsiteX0" fmla="*/ 8992 w 1936886"/>
                <a:gd name="connsiteY0" fmla="*/ 333663 h 351647"/>
                <a:gd name="connsiteX1" fmla="*/ 1927894 w 1936886"/>
                <a:gd name="connsiteY1" fmla="*/ 333663 h 351647"/>
                <a:gd name="connsiteX2" fmla="*/ 1936886 w 1936886"/>
                <a:gd name="connsiteY2" fmla="*/ 342655 h 351647"/>
                <a:gd name="connsiteX3" fmla="*/ 1927894 w 1936886"/>
                <a:gd name="connsiteY3" fmla="*/ 351647 h 351647"/>
                <a:gd name="connsiteX4" fmla="*/ 8992 w 1936886"/>
                <a:gd name="connsiteY4" fmla="*/ 351647 h 351647"/>
                <a:gd name="connsiteX5" fmla="*/ 0 w 1936886"/>
                <a:gd name="connsiteY5" fmla="*/ 342655 h 351647"/>
                <a:gd name="connsiteX6" fmla="*/ 8992 w 1936886"/>
                <a:gd name="connsiteY6" fmla="*/ 333663 h 351647"/>
                <a:gd name="connsiteX7" fmla="*/ 8992 w 1936886"/>
                <a:gd name="connsiteY7" fmla="*/ 296592 h 351647"/>
                <a:gd name="connsiteX8" fmla="*/ 1927894 w 1936886"/>
                <a:gd name="connsiteY8" fmla="*/ 296592 h 351647"/>
                <a:gd name="connsiteX9" fmla="*/ 1936886 w 1936886"/>
                <a:gd name="connsiteY9" fmla="*/ 305584 h 351647"/>
                <a:gd name="connsiteX10" fmla="*/ 1927894 w 1936886"/>
                <a:gd name="connsiteY10" fmla="*/ 314576 h 351647"/>
                <a:gd name="connsiteX11" fmla="*/ 8992 w 1936886"/>
                <a:gd name="connsiteY11" fmla="*/ 314576 h 351647"/>
                <a:gd name="connsiteX12" fmla="*/ 0 w 1936886"/>
                <a:gd name="connsiteY12" fmla="*/ 305584 h 351647"/>
                <a:gd name="connsiteX13" fmla="*/ 8992 w 1936886"/>
                <a:gd name="connsiteY13" fmla="*/ 296592 h 351647"/>
                <a:gd name="connsiteX14" fmla="*/ 8992 w 1936886"/>
                <a:gd name="connsiteY14" fmla="*/ 259518 h 351647"/>
                <a:gd name="connsiteX15" fmla="*/ 1927894 w 1936886"/>
                <a:gd name="connsiteY15" fmla="*/ 259518 h 351647"/>
                <a:gd name="connsiteX16" fmla="*/ 1936886 w 1936886"/>
                <a:gd name="connsiteY16" fmla="*/ 268510 h 351647"/>
                <a:gd name="connsiteX17" fmla="*/ 1927894 w 1936886"/>
                <a:gd name="connsiteY17" fmla="*/ 277502 h 351647"/>
                <a:gd name="connsiteX18" fmla="*/ 8992 w 1936886"/>
                <a:gd name="connsiteY18" fmla="*/ 277502 h 351647"/>
                <a:gd name="connsiteX19" fmla="*/ 0 w 1936886"/>
                <a:gd name="connsiteY19" fmla="*/ 268510 h 351647"/>
                <a:gd name="connsiteX20" fmla="*/ 8992 w 1936886"/>
                <a:gd name="connsiteY20" fmla="*/ 259518 h 351647"/>
                <a:gd name="connsiteX21" fmla="*/ 8992 w 1936886"/>
                <a:gd name="connsiteY21" fmla="*/ 222444 h 351647"/>
                <a:gd name="connsiteX22" fmla="*/ 1927894 w 1936886"/>
                <a:gd name="connsiteY22" fmla="*/ 222444 h 351647"/>
                <a:gd name="connsiteX23" fmla="*/ 1936886 w 1936886"/>
                <a:gd name="connsiteY23" fmla="*/ 231436 h 351647"/>
                <a:gd name="connsiteX24" fmla="*/ 1927894 w 1936886"/>
                <a:gd name="connsiteY24" fmla="*/ 240428 h 351647"/>
                <a:gd name="connsiteX25" fmla="*/ 8992 w 1936886"/>
                <a:gd name="connsiteY25" fmla="*/ 240428 h 351647"/>
                <a:gd name="connsiteX26" fmla="*/ 0 w 1936886"/>
                <a:gd name="connsiteY26" fmla="*/ 231436 h 351647"/>
                <a:gd name="connsiteX27" fmla="*/ 8992 w 1936886"/>
                <a:gd name="connsiteY27" fmla="*/ 222444 h 351647"/>
                <a:gd name="connsiteX28" fmla="*/ 8992 w 1936886"/>
                <a:gd name="connsiteY28" fmla="*/ 185370 h 351647"/>
                <a:gd name="connsiteX29" fmla="*/ 1927894 w 1936886"/>
                <a:gd name="connsiteY29" fmla="*/ 185370 h 351647"/>
                <a:gd name="connsiteX30" fmla="*/ 1936886 w 1936886"/>
                <a:gd name="connsiteY30" fmla="*/ 194362 h 351647"/>
                <a:gd name="connsiteX31" fmla="*/ 1927894 w 1936886"/>
                <a:gd name="connsiteY31" fmla="*/ 203354 h 351647"/>
                <a:gd name="connsiteX32" fmla="*/ 8992 w 1936886"/>
                <a:gd name="connsiteY32" fmla="*/ 203354 h 351647"/>
                <a:gd name="connsiteX33" fmla="*/ 0 w 1936886"/>
                <a:gd name="connsiteY33" fmla="*/ 194362 h 351647"/>
                <a:gd name="connsiteX34" fmla="*/ 8992 w 1936886"/>
                <a:gd name="connsiteY34" fmla="*/ 185370 h 351647"/>
                <a:gd name="connsiteX35" fmla="*/ 8992 w 1936886"/>
                <a:gd name="connsiteY35" fmla="*/ 148296 h 351647"/>
                <a:gd name="connsiteX36" fmla="*/ 1927894 w 1936886"/>
                <a:gd name="connsiteY36" fmla="*/ 148296 h 351647"/>
                <a:gd name="connsiteX37" fmla="*/ 1936886 w 1936886"/>
                <a:gd name="connsiteY37" fmla="*/ 157288 h 351647"/>
                <a:gd name="connsiteX38" fmla="*/ 1927894 w 1936886"/>
                <a:gd name="connsiteY38" fmla="*/ 166280 h 351647"/>
                <a:gd name="connsiteX39" fmla="*/ 8992 w 1936886"/>
                <a:gd name="connsiteY39" fmla="*/ 166280 h 351647"/>
                <a:gd name="connsiteX40" fmla="*/ 0 w 1936886"/>
                <a:gd name="connsiteY40" fmla="*/ 157288 h 351647"/>
                <a:gd name="connsiteX41" fmla="*/ 8992 w 1936886"/>
                <a:gd name="connsiteY41" fmla="*/ 148296 h 351647"/>
                <a:gd name="connsiteX42" fmla="*/ 8992 w 1936886"/>
                <a:gd name="connsiteY42" fmla="*/ 111222 h 351647"/>
                <a:gd name="connsiteX43" fmla="*/ 1927894 w 1936886"/>
                <a:gd name="connsiteY43" fmla="*/ 111222 h 351647"/>
                <a:gd name="connsiteX44" fmla="*/ 1936886 w 1936886"/>
                <a:gd name="connsiteY44" fmla="*/ 120214 h 351647"/>
                <a:gd name="connsiteX45" fmla="*/ 1927894 w 1936886"/>
                <a:gd name="connsiteY45" fmla="*/ 129206 h 351647"/>
                <a:gd name="connsiteX46" fmla="*/ 8992 w 1936886"/>
                <a:gd name="connsiteY46" fmla="*/ 129206 h 351647"/>
                <a:gd name="connsiteX47" fmla="*/ 0 w 1936886"/>
                <a:gd name="connsiteY47" fmla="*/ 120214 h 351647"/>
                <a:gd name="connsiteX48" fmla="*/ 8992 w 1936886"/>
                <a:gd name="connsiteY48" fmla="*/ 111222 h 351647"/>
                <a:gd name="connsiteX49" fmla="*/ 8992 w 1936886"/>
                <a:gd name="connsiteY49" fmla="*/ 74148 h 351647"/>
                <a:gd name="connsiteX50" fmla="*/ 1927894 w 1936886"/>
                <a:gd name="connsiteY50" fmla="*/ 74148 h 351647"/>
                <a:gd name="connsiteX51" fmla="*/ 1936886 w 1936886"/>
                <a:gd name="connsiteY51" fmla="*/ 83140 h 351647"/>
                <a:gd name="connsiteX52" fmla="*/ 1927894 w 1936886"/>
                <a:gd name="connsiteY52" fmla="*/ 92132 h 351647"/>
                <a:gd name="connsiteX53" fmla="*/ 8992 w 1936886"/>
                <a:gd name="connsiteY53" fmla="*/ 92132 h 351647"/>
                <a:gd name="connsiteX54" fmla="*/ 0 w 1936886"/>
                <a:gd name="connsiteY54" fmla="*/ 83140 h 351647"/>
                <a:gd name="connsiteX55" fmla="*/ 8992 w 1936886"/>
                <a:gd name="connsiteY55" fmla="*/ 74148 h 351647"/>
                <a:gd name="connsiteX56" fmla="*/ 8992 w 1936886"/>
                <a:gd name="connsiteY56" fmla="*/ 37074 h 351647"/>
                <a:gd name="connsiteX57" fmla="*/ 1927894 w 1936886"/>
                <a:gd name="connsiteY57" fmla="*/ 37074 h 351647"/>
                <a:gd name="connsiteX58" fmla="*/ 1936886 w 1936886"/>
                <a:gd name="connsiteY58" fmla="*/ 46066 h 351647"/>
                <a:gd name="connsiteX59" fmla="*/ 1927894 w 1936886"/>
                <a:gd name="connsiteY59" fmla="*/ 55058 h 351647"/>
                <a:gd name="connsiteX60" fmla="*/ 8992 w 1936886"/>
                <a:gd name="connsiteY60" fmla="*/ 55058 h 351647"/>
                <a:gd name="connsiteX61" fmla="*/ 0 w 1936886"/>
                <a:gd name="connsiteY61" fmla="*/ 46066 h 351647"/>
                <a:gd name="connsiteX62" fmla="*/ 8992 w 1936886"/>
                <a:gd name="connsiteY62" fmla="*/ 37074 h 351647"/>
                <a:gd name="connsiteX63" fmla="*/ 8992 w 1936886"/>
                <a:gd name="connsiteY63" fmla="*/ 0 h 351647"/>
                <a:gd name="connsiteX64" fmla="*/ 1927894 w 1936886"/>
                <a:gd name="connsiteY64" fmla="*/ 0 h 351647"/>
                <a:gd name="connsiteX65" fmla="*/ 1936886 w 1936886"/>
                <a:gd name="connsiteY65" fmla="*/ 8992 h 351647"/>
                <a:gd name="connsiteX66" fmla="*/ 1927894 w 1936886"/>
                <a:gd name="connsiteY66" fmla="*/ 17984 h 351647"/>
                <a:gd name="connsiteX67" fmla="*/ 8992 w 1936886"/>
                <a:gd name="connsiteY67" fmla="*/ 17984 h 351647"/>
                <a:gd name="connsiteX68" fmla="*/ 0 w 1936886"/>
                <a:gd name="connsiteY68" fmla="*/ 8992 h 351647"/>
                <a:gd name="connsiteX69" fmla="*/ 8992 w 1936886"/>
                <a:gd name="connsiteY69" fmla="*/ 0 h 3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936886" h="351647">
                  <a:moveTo>
                    <a:pt x="8992" y="333663"/>
                  </a:moveTo>
                  <a:lnTo>
                    <a:pt x="1927894" y="333663"/>
                  </a:lnTo>
                  <a:cubicBezTo>
                    <a:pt x="1932860" y="333663"/>
                    <a:pt x="1936886" y="337689"/>
                    <a:pt x="1936886" y="342655"/>
                  </a:cubicBezTo>
                  <a:cubicBezTo>
                    <a:pt x="1936886" y="347621"/>
                    <a:pt x="1932860" y="351647"/>
                    <a:pt x="1927894" y="351647"/>
                  </a:cubicBezTo>
                  <a:lnTo>
                    <a:pt x="8992" y="351647"/>
                  </a:lnTo>
                  <a:cubicBezTo>
                    <a:pt x="4026" y="351647"/>
                    <a:pt x="0" y="347621"/>
                    <a:pt x="0" y="342655"/>
                  </a:cubicBezTo>
                  <a:cubicBezTo>
                    <a:pt x="0" y="337689"/>
                    <a:pt x="4026" y="333663"/>
                    <a:pt x="8992" y="333663"/>
                  </a:cubicBezTo>
                  <a:close/>
                  <a:moveTo>
                    <a:pt x="8992" y="296592"/>
                  </a:moveTo>
                  <a:lnTo>
                    <a:pt x="1927894" y="296592"/>
                  </a:lnTo>
                  <a:cubicBezTo>
                    <a:pt x="1932860" y="296592"/>
                    <a:pt x="1936886" y="300618"/>
                    <a:pt x="1936886" y="305584"/>
                  </a:cubicBezTo>
                  <a:cubicBezTo>
                    <a:pt x="1936886" y="310550"/>
                    <a:pt x="1932860" y="314576"/>
                    <a:pt x="1927894" y="314576"/>
                  </a:cubicBezTo>
                  <a:lnTo>
                    <a:pt x="8992" y="314576"/>
                  </a:lnTo>
                  <a:cubicBezTo>
                    <a:pt x="4026" y="314576"/>
                    <a:pt x="0" y="310550"/>
                    <a:pt x="0" y="305584"/>
                  </a:cubicBezTo>
                  <a:cubicBezTo>
                    <a:pt x="0" y="300618"/>
                    <a:pt x="4026" y="296592"/>
                    <a:pt x="8992" y="296592"/>
                  </a:cubicBezTo>
                  <a:close/>
                  <a:moveTo>
                    <a:pt x="8992" y="259518"/>
                  </a:moveTo>
                  <a:lnTo>
                    <a:pt x="1927894" y="259518"/>
                  </a:lnTo>
                  <a:cubicBezTo>
                    <a:pt x="1932860" y="259518"/>
                    <a:pt x="1936886" y="263544"/>
                    <a:pt x="1936886" y="268510"/>
                  </a:cubicBezTo>
                  <a:cubicBezTo>
                    <a:pt x="1936886" y="273476"/>
                    <a:pt x="1932860" y="277502"/>
                    <a:pt x="1927894" y="277502"/>
                  </a:cubicBezTo>
                  <a:lnTo>
                    <a:pt x="8992" y="277502"/>
                  </a:lnTo>
                  <a:cubicBezTo>
                    <a:pt x="4026" y="277502"/>
                    <a:pt x="0" y="273476"/>
                    <a:pt x="0" y="268510"/>
                  </a:cubicBezTo>
                  <a:cubicBezTo>
                    <a:pt x="0" y="263544"/>
                    <a:pt x="4026" y="259518"/>
                    <a:pt x="8992" y="259518"/>
                  </a:cubicBezTo>
                  <a:close/>
                  <a:moveTo>
                    <a:pt x="8992" y="222444"/>
                  </a:moveTo>
                  <a:lnTo>
                    <a:pt x="1927894" y="222444"/>
                  </a:lnTo>
                  <a:cubicBezTo>
                    <a:pt x="1932860" y="222444"/>
                    <a:pt x="1936886" y="226470"/>
                    <a:pt x="1936886" y="231436"/>
                  </a:cubicBezTo>
                  <a:cubicBezTo>
                    <a:pt x="1936886" y="236402"/>
                    <a:pt x="1932860" y="240428"/>
                    <a:pt x="1927894" y="240428"/>
                  </a:cubicBezTo>
                  <a:lnTo>
                    <a:pt x="8992" y="240428"/>
                  </a:lnTo>
                  <a:cubicBezTo>
                    <a:pt x="4026" y="240428"/>
                    <a:pt x="0" y="236402"/>
                    <a:pt x="0" y="231436"/>
                  </a:cubicBezTo>
                  <a:cubicBezTo>
                    <a:pt x="0" y="226470"/>
                    <a:pt x="4026" y="222444"/>
                    <a:pt x="8992" y="222444"/>
                  </a:cubicBezTo>
                  <a:close/>
                  <a:moveTo>
                    <a:pt x="8992" y="185370"/>
                  </a:moveTo>
                  <a:lnTo>
                    <a:pt x="1927894" y="185370"/>
                  </a:lnTo>
                  <a:cubicBezTo>
                    <a:pt x="1932860" y="185370"/>
                    <a:pt x="1936886" y="189396"/>
                    <a:pt x="1936886" y="194362"/>
                  </a:cubicBezTo>
                  <a:cubicBezTo>
                    <a:pt x="1936886" y="199328"/>
                    <a:pt x="1932860" y="203354"/>
                    <a:pt x="1927894" y="203354"/>
                  </a:cubicBezTo>
                  <a:lnTo>
                    <a:pt x="8992" y="203354"/>
                  </a:lnTo>
                  <a:cubicBezTo>
                    <a:pt x="4026" y="203354"/>
                    <a:pt x="0" y="199328"/>
                    <a:pt x="0" y="194362"/>
                  </a:cubicBezTo>
                  <a:cubicBezTo>
                    <a:pt x="0" y="189396"/>
                    <a:pt x="4026" y="185370"/>
                    <a:pt x="8992" y="185370"/>
                  </a:cubicBezTo>
                  <a:close/>
                  <a:moveTo>
                    <a:pt x="8992" y="148296"/>
                  </a:moveTo>
                  <a:lnTo>
                    <a:pt x="1927894" y="148296"/>
                  </a:lnTo>
                  <a:cubicBezTo>
                    <a:pt x="1932860" y="148296"/>
                    <a:pt x="1936886" y="152322"/>
                    <a:pt x="1936886" y="157288"/>
                  </a:cubicBezTo>
                  <a:cubicBezTo>
                    <a:pt x="1936886" y="162254"/>
                    <a:pt x="1932860" y="166280"/>
                    <a:pt x="1927894" y="166280"/>
                  </a:cubicBezTo>
                  <a:lnTo>
                    <a:pt x="8992" y="166280"/>
                  </a:lnTo>
                  <a:cubicBezTo>
                    <a:pt x="4026" y="166280"/>
                    <a:pt x="0" y="162254"/>
                    <a:pt x="0" y="157288"/>
                  </a:cubicBezTo>
                  <a:cubicBezTo>
                    <a:pt x="0" y="152322"/>
                    <a:pt x="4026" y="148296"/>
                    <a:pt x="8992" y="148296"/>
                  </a:cubicBezTo>
                  <a:close/>
                  <a:moveTo>
                    <a:pt x="8992" y="111222"/>
                  </a:moveTo>
                  <a:lnTo>
                    <a:pt x="1927894" y="111222"/>
                  </a:lnTo>
                  <a:cubicBezTo>
                    <a:pt x="1932860" y="111222"/>
                    <a:pt x="1936886" y="115248"/>
                    <a:pt x="1936886" y="120214"/>
                  </a:cubicBezTo>
                  <a:cubicBezTo>
                    <a:pt x="1936886" y="125180"/>
                    <a:pt x="1932860" y="129206"/>
                    <a:pt x="1927894" y="129206"/>
                  </a:cubicBezTo>
                  <a:lnTo>
                    <a:pt x="8992" y="129206"/>
                  </a:lnTo>
                  <a:cubicBezTo>
                    <a:pt x="4026" y="129206"/>
                    <a:pt x="0" y="125180"/>
                    <a:pt x="0" y="120214"/>
                  </a:cubicBezTo>
                  <a:cubicBezTo>
                    <a:pt x="0" y="115248"/>
                    <a:pt x="4026" y="111222"/>
                    <a:pt x="8992" y="111222"/>
                  </a:cubicBezTo>
                  <a:close/>
                  <a:moveTo>
                    <a:pt x="8992" y="74148"/>
                  </a:moveTo>
                  <a:lnTo>
                    <a:pt x="1927894" y="74148"/>
                  </a:lnTo>
                  <a:cubicBezTo>
                    <a:pt x="1932860" y="74148"/>
                    <a:pt x="1936886" y="78174"/>
                    <a:pt x="1936886" y="83140"/>
                  </a:cubicBezTo>
                  <a:cubicBezTo>
                    <a:pt x="1936886" y="88106"/>
                    <a:pt x="1932860" y="92132"/>
                    <a:pt x="1927894" y="92132"/>
                  </a:cubicBezTo>
                  <a:lnTo>
                    <a:pt x="8992" y="92132"/>
                  </a:lnTo>
                  <a:cubicBezTo>
                    <a:pt x="4026" y="92132"/>
                    <a:pt x="0" y="88106"/>
                    <a:pt x="0" y="83140"/>
                  </a:cubicBezTo>
                  <a:cubicBezTo>
                    <a:pt x="0" y="78174"/>
                    <a:pt x="4026" y="74148"/>
                    <a:pt x="8992" y="74148"/>
                  </a:cubicBezTo>
                  <a:close/>
                  <a:moveTo>
                    <a:pt x="8992" y="37074"/>
                  </a:moveTo>
                  <a:lnTo>
                    <a:pt x="1927894" y="37074"/>
                  </a:lnTo>
                  <a:cubicBezTo>
                    <a:pt x="1932860" y="37074"/>
                    <a:pt x="1936886" y="41100"/>
                    <a:pt x="1936886" y="46066"/>
                  </a:cubicBezTo>
                  <a:cubicBezTo>
                    <a:pt x="1936886" y="51032"/>
                    <a:pt x="1932860" y="55058"/>
                    <a:pt x="1927894" y="55058"/>
                  </a:cubicBezTo>
                  <a:lnTo>
                    <a:pt x="8992" y="55058"/>
                  </a:lnTo>
                  <a:cubicBezTo>
                    <a:pt x="4026" y="55058"/>
                    <a:pt x="0" y="51032"/>
                    <a:pt x="0" y="46066"/>
                  </a:cubicBezTo>
                  <a:cubicBezTo>
                    <a:pt x="0" y="41100"/>
                    <a:pt x="4026" y="37074"/>
                    <a:pt x="8992" y="37074"/>
                  </a:cubicBezTo>
                  <a:close/>
                  <a:moveTo>
                    <a:pt x="8992" y="0"/>
                  </a:moveTo>
                  <a:lnTo>
                    <a:pt x="1927894" y="0"/>
                  </a:lnTo>
                  <a:cubicBezTo>
                    <a:pt x="1932860" y="0"/>
                    <a:pt x="1936886" y="4026"/>
                    <a:pt x="1936886" y="8992"/>
                  </a:cubicBezTo>
                  <a:cubicBezTo>
                    <a:pt x="1936886" y="13958"/>
                    <a:pt x="1932860" y="17984"/>
                    <a:pt x="1927894" y="17984"/>
                  </a:cubicBezTo>
                  <a:lnTo>
                    <a:pt x="8992" y="17984"/>
                  </a:lnTo>
                  <a:cubicBezTo>
                    <a:pt x="4026" y="17984"/>
                    <a:pt x="0" y="13958"/>
                    <a:pt x="0" y="8992"/>
                  </a:cubicBezTo>
                  <a:cubicBezTo>
                    <a:pt x="0" y="4026"/>
                    <a:pt x="4026" y="0"/>
                    <a:pt x="899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62F86BD3-B767-64EB-E483-9A3A92D72EB3}"/>
                </a:ext>
              </a:extLst>
            </p:cNvPr>
            <p:cNvSpPr/>
            <p:nvPr/>
          </p:nvSpPr>
          <p:spPr>
            <a:xfrm>
              <a:off x="3800623" y="5585489"/>
              <a:ext cx="177652" cy="17765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0C32C462-DEA2-63BE-4F14-5F8137585B81}"/>
                </a:ext>
              </a:extLst>
            </p:cNvPr>
            <p:cNvSpPr/>
            <p:nvPr/>
          </p:nvSpPr>
          <p:spPr>
            <a:xfrm>
              <a:off x="3816350" y="5601216"/>
              <a:ext cx="146198" cy="14619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376002B9-7E8F-17C7-43C1-DB9CACC1E963}"/>
              </a:ext>
            </a:extLst>
          </p:cNvPr>
          <p:cNvGrpSpPr/>
          <p:nvPr/>
        </p:nvGrpSpPr>
        <p:grpSpPr>
          <a:xfrm>
            <a:off x="8908493" y="5328606"/>
            <a:ext cx="548754" cy="983205"/>
            <a:chOff x="6749777" y="5085692"/>
            <a:chExt cx="548754" cy="983205"/>
          </a:xfrm>
        </p:grpSpPr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660A7633-05CD-169D-33A1-BE8C6CD74179}"/>
                </a:ext>
              </a:extLst>
            </p:cNvPr>
            <p:cNvSpPr/>
            <p:nvPr/>
          </p:nvSpPr>
          <p:spPr>
            <a:xfrm>
              <a:off x="6749777" y="5085692"/>
              <a:ext cx="548754" cy="983205"/>
            </a:xfrm>
            <a:prstGeom prst="roundRect">
              <a:avLst>
                <a:gd name="adj" fmla="val 7696"/>
              </a:avLst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四角形: 角を丸くする 131">
              <a:extLst>
                <a:ext uri="{FF2B5EF4-FFF2-40B4-BE49-F238E27FC236}">
                  <a16:creationId xmlns:a16="http://schemas.microsoft.com/office/drawing/2014/main" id="{E145BB5B-BF8B-0337-9214-22ADD243039E}"/>
                </a:ext>
              </a:extLst>
            </p:cNvPr>
            <p:cNvSpPr/>
            <p:nvPr/>
          </p:nvSpPr>
          <p:spPr>
            <a:xfrm>
              <a:off x="6834188" y="5162551"/>
              <a:ext cx="379932" cy="829488"/>
            </a:xfrm>
            <a:prstGeom prst="roundRect">
              <a:avLst>
                <a:gd name="adj" fmla="val 4611"/>
              </a:avLst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DD901F4D-77AD-6173-7A01-7C29C4B3CF7A}"/>
                </a:ext>
              </a:extLst>
            </p:cNvPr>
            <p:cNvSpPr/>
            <p:nvPr/>
          </p:nvSpPr>
          <p:spPr>
            <a:xfrm>
              <a:off x="6971233" y="5819789"/>
              <a:ext cx="105842" cy="10584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D533F689-6A58-2A92-6CCB-2D4D5EB123A8}"/>
                </a:ext>
              </a:extLst>
            </p:cNvPr>
            <p:cNvSpPr/>
            <p:nvPr/>
          </p:nvSpPr>
          <p:spPr>
            <a:xfrm>
              <a:off x="6881848" y="5240950"/>
              <a:ext cx="280952" cy="135914"/>
            </a:xfrm>
            <a:prstGeom prst="rect">
              <a:avLst/>
            </a:pr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4C79C116-1374-F633-9166-D7B91587D37E}"/>
                </a:ext>
              </a:extLst>
            </p:cNvPr>
            <p:cNvSpPr/>
            <p:nvPr/>
          </p:nvSpPr>
          <p:spPr>
            <a:xfrm>
              <a:off x="6971233" y="5650721"/>
              <a:ext cx="105842" cy="10584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A01316F7-2164-D832-C397-60DE33469229}"/>
              </a:ext>
            </a:extLst>
          </p:cNvPr>
          <p:cNvGrpSpPr/>
          <p:nvPr/>
        </p:nvGrpSpPr>
        <p:grpSpPr>
          <a:xfrm>
            <a:off x="7077075" y="835506"/>
            <a:ext cx="457200" cy="1248568"/>
            <a:chOff x="8224838" y="723105"/>
            <a:chExt cx="457200" cy="1248568"/>
          </a:xfrm>
        </p:grpSpPr>
        <p:sp>
          <p:nvSpPr>
            <p:cNvPr id="137" name="四角形: 角を丸くする 136">
              <a:extLst>
                <a:ext uri="{FF2B5EF4-FFF2-40B4-BE49-F238E27FC236}">
                  <a16:creationId xmlns:a16="http://schemas.microsoft.com/office/drawing/2014/main" id="{3AB2D06F-3172-FA82-7D83-26DD19CA11FF}"/>
                </a:ext>
              </a:extLst>
            </p:cNvPr>
            <p:cNvSpPr/>
            <p:nvPr/>
          </p:nvSpPr>
          <p:spPr>
            <a:xfrm>
              <a:off x="8224838" y="723105"/>
              <a:ext cx="457200" cy="1248568"/>
            </a:xfrm>
            <a:prstGeom prst="roundRect">
              <a:avLst>
                <a:gd name="adj" fmla="val 8578"/>
              </a:avLst>
            </a:prstGeom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A2445FBA-09F4-55D3-E768-33A83C69ED9E}"/>
                </a:ext>
              </a:extLst>
            </p:cNvPr>
            <p:cNvSpPr/>
            <p:nvPr/>
          </p:nvSpPr>
          <p:spPr>
            <a:xfrm>
              <a:off x="8270130" y="1095196"/>
              <a:ext cx="366616" cy="855047"/>
            </a:xfrm>
            <a:custGeom>
              <a:avLst/>
              <a:gdLst>
                <a:gd name="connsiteX0" fmla="*/ 970122 w 1015841"/>
                <a:gd name="connsiteY0" fmla="*/ 0 h 1071560"/>
                <a:gd name="connsiteX1" fmla="*/ 1015841 w 1015841"/>
                <a:gd name="connsiteY1" fmla="*/ 0 h 1071560"/>
                <a:gd name="connsiteX2" fmla="*/ 1015841 w 1015841"/>
                <a:gd name="connsiteY2" fmla="*/ 1071560 h 1071560"/>
                <a:gd name="connsiteX3" fmla="*/ 970122 w 1015841"/>
                <a:gd name="connsiteY3" fmla="*/ 1071560 h 1071560"/>
                <a:gd name="connsiteX4" fmla="*/ 895500 w 1015841"/>
                <a:gd name="connsiteY4" fmla="*/ 0 h 1071560"/>
                <a:gd name="connsiteX5" fmla="*/ 941219 w 1015841"/>
                <a:gd name="connsiteY5" fmla="*/ 0 h 1071560"/>
                <a:gd name="connsiteX6" fmla="*/ 941219 w 1015841"/>
                <a:gd name="connsiteY6" fmla="*/ 1071560 h 1071560"/>
                <a:gd name="connsiteX7" fmla="*/ 895500 w 1015841"/>
                <a:gd name="connsiteY7" fmla="*/ 1071560 h 1071560"/>
                <a:gd name="connsiteX8" fmla="*/ 820875 w 1015841"/>
                <a:gd name="connsiteY8" fmla="*/ 0 h 1071560"/>
                <a:gd name="connsiteX9" fmla="*/ 866594 w 1015841"/>
                <a:gd name="connsiteY9" fmla="*/ 0 h 1071560"/>
                <a:gd name="connsiteX10" fmla="*/ 866594 w 1015841"/>
                <a:gd name="connsiteY10" fmla="*/ 1071560 h 1071560"/>
                <a:gd name="connsiteX11" fmla="*/ 820875 w 1015841"/>
                <a:gd name="connsiteY11" fmla="*/ 1071560 h 1071560"/>
                <a:gd name="connsiteX12" fmla="*/ 746250 w 1015841"/>
                <a:gd name="connsiteY12" fmla="*/ 0 h 1071560"/>
                <a:gd name="connsiteX13" fmla="*/ 791969 w 1015841"/>
                <a:gd name="connsiteY13" fmla="*/ 0 h 1071560"/>
                <a:gd name="connsiteX14" fmla="*/ 791969 w 1015841"/>
                <a:gd name="connsiteY14" fmla="*/ 1071560 h 1071560"/>
                <a:gd name="connsiteX15" fmla="*/ 746250 w 1015841"/>
                <a:gd name="connsiteY15" fmla="*/ 1071560 h 1071560"/>
                <a:gd name="connsiteX16" fmla="*/ 671625 w 1015841"/>
                <a:gd name="connsiteY16" fmla="*/ 0 h 1071560"/>
                <a:gd name="connsiteX17" fmla="*/ 717344 w 1015841"/>
                <a:gd name="connsiteY17" fmla="*/ 0 h 1071560"/>
                <a:gd name="connsiteX18" fmla="*/ 717344 w 1015841"/>
                <a:gd name="connsiteY18" fmla="*/ 1071560 h 1071560"/>
                <a:gd name="connsiteX19" fmla="*/ 671625 w 1015841"/>
                <a:gd name="connsiteY19" fmla="*/ 1071560 h 1071560"/>
                <a:gd name="connsiteX20" fmla="*/ 597000 w 1015841"/>
                <a:gd name="connsiteY20" fmla="*/ 0 h 1071560"/>
                <a:gd name="connsiteX21" fmla="*/ 642719 w 1015841"/>
                <a:gd name="connsiteY21" fmla="*/ 0 h 1071560"/>
                <a:gd name="connsiteX22" fmla="*/ 642719 w 1015841"/>
                <a:gd name="connsiteY22" fmla="*/ 1071560 h 1071560"/>
                <a:gd name="connsiteX23" fmla="*/ 597000 w 1015841"/>
                <a:gd name="connsiteY23" fmla="*/ 1071560 h 1071560"/>
                <a:gd name="connsiteX24" fmla="*/ 522375 w 1015841"/>
                <a:gd name="connsiteY24" fmla="*/ 0 h 1071560"/>
                <a:gd name="connsiteX25" fmla="*/ 568094 w 1015841"/>
                <a:gd name="connsiteY25" fmla="*/ 0 h 1071560"/>
                <a:gd name="connsiteX26" fmla="*/ 568094 w 1015841"/>
                <a:gd name="connsiteY26" fmla="*/ 1071560 h 1071560"/>
                <a:gd name="connsiteX27" fmla="*/ 522375 w 1015841"/>
                <a:gd name="connsiteY27" fmla="*/ 1071560 h 1071560"/>
                <a:gd name="connsiteX28" fmla="*/ 447750 w 1015841"/>
                <a:gd name="connsiteY28" fmla="*/ 0 h 1071560"/>
                <a:gd name="connsiteX29" fmla="*/ 493469 w 1015841"/>
                <a:gd name="connsiteY29" fmla="*/ 0 h 1071560"/>
                <a:gd name="connsiteX30" fmla="*/ 493469 w 1015841"/>
                <a:gd name="connsiteY30" fmla="*/ 1071560 h 1071560"/>
                <a:gd name="connsiteX31" fmla="*/ 447750 w 1015841"/>
                <a:gd name="connsiteY31" fmla="*/ 1071560 h 1071560"/>
                <a:gd name="connsiteX32" fmla="*/ 373125 w 1015841"/>
                <a:gd name="connsiteY32" fmla="*/ 0 h 1071560"/>
                <a:gd name="connsiteX33" fmla="*/ 418844 w 1015841"/>
                <a:gd name="connsiteY33" fmla="*/ 0 h 1071560"/>
                <a:gd name="connsiteX34" fmla="*/ 418844 w 1015841"/>
                <a:gd name="connsiteY34" fmla="*/ 1071560 h 1071560"/>
                <a:gd name="connsiteX35" fmla="*/ 373125 w 1015841"/>
                <a:gd name="connsiteY35" fmla="*/ 1071560 h 1071560"/>
                <a:gd name="connsiteX36" fmla="*/ 298500 w 1015841"/>
                <a:gd name="connsiteY36" fmla="*/ 0 h 1071560"/>
                <a:gd name="connsiteX37" fmla="*/ 344219 w 1015841"/>
                <a:gd name="connsiteY37" fmla="*/ 0 h 1071560"/>
                <a:gd name="connsiteX38" fmla="*/ 344219 w 1015841"/>
                <a:gd name="connsiteY38" fmla="*/ 1071560 h 1071560"/>
                <a:gd name="connsiteX39" fmla="*/ 298500 w 1015841"/>
                <a:gd name="connsiteY39" fmla="*/ 1071560 h 1071560"/>
                <a:gd name="connsiteX40" fmla="*/ 223875 w 1015841"/>
                <a:gd name="connsiteY40" fmla="*/ 0 h 1071560"/>
                <a:gd name="connsiteX41" fmla="*/ 269594 w 1015841"/>
                <a:gd name="connsiteY41" fmla="*/ 0 h 1071560"/>
                <a:gd name="connsiteX42" fmla="*/ 269594 w 1015841"/>
                <a:gd name="connsiteY42" fmla="*/ 1071560 h 1071560"/>
                <a:gd name="connsiteX43" fmla="*/ 223875 w 1015841"/>
                <a:gd name="connsiteY43" fmla="*/ 1071560 h 1071560"/>
                <a:gd name="connsiteX44" fmla="*/ 149250 w 1015841"/>
                <a:gd name="connsiteY44" fmla="*/ 0 h 1071560"/>
                <a:gd name="connsiteX45" fmla="*/ 194969 w 1015841"/>
                <a:gd name="connsiteY45" fmla="*/ 0 h 1071560"/>
                <a:gd name="connsiteX46" fmla="*/ 194969 w 1015841"/>
                <a:gd name="connsiteY46" fmla="*/ 1071560 h 1071560"/>
                <a:gd name="connsiteX47" fmla="*/ 149250 w 1015841"/>
                <a:gd name="connsiteY47" fmla="*/ 1071560 h 1071560"/>
                <a:gd name="connsiteX48" fmla="*/ 74625 w 1015841"/>
                <a:gd name="connsiteY48" fmla="*/ 0 h 1071560"/>
                <a:gd name="connsiteX49" fmla="*/ 120344 w 1015841"/>
                <a:gd name="connsiteY49" fmla="*/ 0 h 1071560"/>
                <a:gd name="connsiteX50" fmla="*/ 120344 w 1015841"/>
                <a:gd name="connsiteY50" fmla="*/ 1071560 h 1071560"/>
                <a:gd name="connsiteX51" fmla="*/ 74625 w 1015841"/>
                <a:gd name="connsiteY51" fmla="*/ 1071560 h 1071560"/>
                <a:gd name="connsiteX52" fmla="*/ 0 w 1015841"/>
                <a:gd name="connsiteY52" fmla="*/ 0 h 1071560"/>
                <a:gd name="connsiteX53" fmla="*/ 45719 w 1015841"/>
                <a:gd name="connsiteY53" fmla="*/ 0 h 1071560"/>
                <a:gd name="connsiteX54" fmla="*/ 45719 w 1015841"/>
                <a:gd name="connsiteY54" fmla="*/ 1071560 h 1071560"/>
                <a:gd name="connsiteX55" fmla="*/ 0 w 1015841"/>
                <a:gd name="connsiteY55" fmla="*/ 1071560 h 107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015841" h="1071560">
                  <a:moveTo>
                    <a:pt x="970122" y="0"/>
                  </a:moveTo>
                  <a:lnTo>
                    <a:pt x="1015841" y="0"/>
                  </a:lnTo>
                  <a:lnTo>
                    <a:pt x="1015841" y="1071560"/>
                  </a:lnTo>
                  <a:lnTo>
                    <a:pt x="970122" y="1071560"/>
                  </a:lnTo>
                  <a:close/>
                  <a:moveTo>
                    <a:pt x="895500" y="0"/>
                  </a:moveTo>
                  <a:lnTo>
                    <a:pt x="941219" y="0"/>
                  </a:lnTo>
                  <a:lnTo>
                    <a:pt x="941219" y="1071560"/>
                  </a:lnTo>
                  <a:lnTo>
                    <a:pt x="895500" y="1071560"/>
                  </a:lnTo>
                  <a:close/>
                  <a:moveTo>
                    <a:pt x="820875" y="0"/>
                  </a:moveTo>
                  <a:lnTo>
                    <a:pt x="866594" y="0"/>
                  </a:lnTo>
                  <a:lnTo>
                    <a:pt x="866594" y="1071560"/>
                  </a:lnTo>
                  <a:lnTo>
                    <a:pt x="820875" y="1071560"/>
                  </a:lnTo>
                  <a:close/>
                  <a:moveTo>
                    <a:pt x="746250" y="0"/>
                  </a:moveTo>
                  <a:lnTo>
                    <a:pt x="791969" y="0"/>
                  </a:lnTo>
                  <a:lnTo>
                    <a:pt x="791969" y="1071560"/>
                  </a:lnTo>
                  <a:lnTo>
                    <a:pt x="746250" y="1071560"/>
                  </a:lnTo>
                  <a:close/>
                  <a:moveTo>
                    <a:pt x="671625" y="0"/>
                  </a:moveTo>
                  <a:lnTo>
                    <a:pt x="717344" y="0"/>
                  </a:lnTo>
                  <a:lnTo>
                    <a:pt x="717344" y="1071560"/>
                  </a:lnTo>
                  <a:lnTo>
                    <a:pt x="671625" y="1071560"/>
                  </a:lnTo>
                  <a:close/>
                  <a:moveTo>
                    <a:pt x="597000" y="0"/>
                  </a:moveTo>
                  <a:lnTo>
                    <a:pt x="642719" y="0"/>
                  </a:lnTo>
                  <a:lnTo>
                    <a:pt x="642719" y="1071560"/>
                  </a:lnTo>
                  <a:lnTo>
                    <a:pt x="597000" y="1071560"/>
                  </a:lnTo>
                  <a:close/>
                  <a:moveTo>
                    <a:pt x="522375" y="0"/>
                  </a:moveTo>
                  <a:lnTo>
                    <a:pt x="568094" y="0"/>
                  </a:lnTo>
                  <a:lnTo>
                    <a:pt x="568094" y="1071560"/>
                  </a:lnTo>
                  <a:lnTo>
                    <a:pt x="522375" y="1071560"/>
                  </a:lnTo>
                  <a:close/>
                  <a:moveTo>
                    <a:pt x="447750" y="0"/>
                  </a:moveTo>
                  <a:lnTo>
                    <a:pt x="493469" y="0"/>
                  </a:lnTo>
                  <a:lnTo>
                    <a:pt x="493469" y="1071560"/>
                  </a:lnTo>
                  <a:lnTo>
                    <a:pt x="447750" y="1071560"/>
                  </a:lnTo>
                  <a:close/>
                  <a:moveTo>
                    <a:pt x="373125" y="0"/>
                  </a:moveTo>
                  <a:lnTo>
                    <a:pt x="418844" y="0"/>
                  </a:lnTo>
                  <a:lnTo>
                    <a:pt x="418844" y="1071560"/>
                  </a:lnTo>
                  <a:lnTo>
                    <a:pt x="373125" y="1071560"/>
                  </a:lnTo>
                  <a:close/>
                  <a:moveTo>
                    <a:pt x="298500" y="0"/>
                  </a:moveTo>
                  <a:lnTo>
                    <a:pt x="344219" y="0"/>
                  </a:lnTo>
                  <a:lnTo>
                    <a:pt x="344219" y="1071560"/>
                  </a:lnTo>
                  <a:lnTo>
                    <a:pt x="298500" y="1071560"/>
                  </a:lnTo>
                  <a:close/>
                  <a:moveTo>
                    <a:pt x="223875" y="0"/>
                  </a:moveTo>
                  <a:lnTo>
                    <a:pt x="269594" y="0"/>
                  </a:lnTo>
                  <a:lnTo>
                    <a:pt x="269594" y="1071560"/>
                  </a:lnTo>
                  <a:lnTo>
                    <a:pt x="223875" y="1071560"/>
                  </a:lnTo>
                  <a:close/>
                  <a:moveTo>
                    <a:pt x="149250" y="0"/>
                  </a:moveTo>
                  <a:lnTo>
                    <a:pt x="194969" y="0"/>
                  </a:lnTo>
                  <a:lnTo>
                    <a:pt x="194969" y="1071560"/>
                  </a:lnTo>
                  <a:lnTo>
                    <a:pt x="149250" y="1071560"/>
                  </a:lnTo>
                  <a:close/>
                  <a:moveTo>
                    <a:pt x="74625" y="0"/>
                  </a:moveTo>
                  <a:lnTo>
                    <a:pt x="120344" y="0"/>
                  </a:lnTo>
                  <a:lnTo>
                    <a:pt x="120344" y="1071560"/>
                  </a:lnTo>
                  <a:lnTo>
                    <a:pt x="74625" y="107156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071560"/>
                  </a:lnTo>
                  <a:lnTo>
                    <a:pt x="0" y="1071560"/>
                  </a:lnTo>
                  <a:close/>
                </a:path>
              </a:pathLst>
            </a:cu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四角形: 角を丸くする 138">
              <a:extLst>
                <a:ext uri="{FF2B5EF4-FFF2-40B4-BE49-F238E27FC236}">
                  <a16:creationId xmlns:a16="http://schemas.microsoft.com/office/drawing/2014/main" id="{0AE584F2-0B71-7B4E-88F4-A10E240B7FFB}"/>
                </a:ext>
              </a:extLst>
            </p:cNvPr>
            <p:cNvSpPr/>
            <p:nvPr/>
          </p:nvSpPr>
          <p:spPr>
            <a:xfrm>
              <a:off x="8382002" y="1701154"/>
              <a:ext cx="142874" cy="142872"/>
            </a:xfrm>
            <a:prstGeom prst="roundRect">
              <a:avLst/>
            </a:prstGeom>
            <a:solidFill>
              <a:schemeClr val="tx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四角形: 角を丸くする 139">
              <a:extLst>
                <a:ext uri="{FF2B5EF4-FFF2-40B4-BE49-F238E27FC236}">
                  <a16:creationId xmlns:a16="http://schemas.microsoft.com/office/drawing/2014/main" id="{2F66F708-5537-66E9-2C83-03AB038882C0}"/>
                </a:ext>
              </a:extLst>
            </p:cNvPr>
            <p:cNvSpPr/>
            <p:nvPr/>
          </p:nvSpPr>
          <p:spPr>
            <a:xfrm>
              <a:off x="8401053" y="1720205"/>
              <a:ext cx="104772" cy="10477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5D939436-BA35-FC4E-B302-2122AD98E40B}"/>
                </a:ext>
              </a:extLst>
            </p:cNvPr>
            <p:cNvSpPr/>
            <p:nvPr/>
          </p:nvSpPr>
          <p:spPr>
            <a:xfrm>
              <a:off x="8270782" y="814198"/>
              <a:ext cx="368393" cy="7400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F63812BE-F15F-B5E4-EA98-03AE2E45445F}"/>
                </a:ext>
              </a:extLst>
            </p:cNvPr>
            <p:cNvSpPr/>
            <p:nvPr/>
          </p:nvSpPr>
          <p:spPr>
            <a:xfrm>
              <a:off x="8270782" y="891672"/>
              <a:ext cx="368393" cy="7400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B7BFCFE8-B02A-BCFC-A3B1-7A60FE8F5876}"/>
              </a:ext>
            </a:extLst>
          </p:cNvPr>
          <p:cNvGrpSpPr/>
          <p:nvPr/>
        </p:nvGrpSpPr>
        <p:grpSpPr>
          <a:xfrm>
            <a:off x="2286992" y="2300089"/>
            <a:ext cx="2001107" cy="427347"/>
            <a:chOff x="2286992" y="2296246"/>
            <a:chExt cx="2001107" cy="427347"/>
          </a:xfrm>
        </p:grpSpPr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8725C7EF-4A49-1CD1-DED5-E5333AACA543}"/>
                </a:ext>
              </a:extLst>
            </p:cNvPr>
            <p:cNvSpPr/>
            <p:nvPr/>
          </p:nvSpPr>
          <p:spPr>
            <a:xfrm>
              <a:off x="2286992" y="2296246"/>
              <a:ext cx="2001107" cy="42734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7CE6A2E4-DBC3-93F0-2DAF-9A0333705328}"/>
                </a:ext>
              </a:extLst>
            </p:cNvPr>
            <p:cNvSpPr/>
            <p:nvPr/>
          </p:nvSpPr>
          <p:spPr>
            <a:xfrm>
              <a:off x="2348510" y="2341063"/>
              <a:ext cx="1878071" cy="340605"/>
            </a:xfrm>
            <a:custGeom>
              <a:avLst/>
              <a:gdLst>
                <a:gd name="connsiteX0" fmla="*/ 1621163 w 1878071"/>
                <a:gd name="connsiteY0" fmla="*/ 323272 h 340605"/>
                <a:gd name="connsiteX1" fmla="*/ 1865109 w 1878071"/>
                <a:gd name="connsiteY1" fmla="*/ 323272 h 340605"/>
                <a:gd name="connsiteX2" fmla="*/ 1878071 w 1878071"/>
                <a:gd name="connsiteY2" fmla="*/ 331939 h 340605"/>
                <a:gd name="connsiteX3" fmla="*/ 1878070 w 1878071"/>
                <a:gd name="connsiteY3" fmla="*/ 331939 h 340605"/>
                <a:gd name="connsiteX4" fmla="*/ 1865108 w 1878071"/>
                <a:gd name="connsiteY4" fmla="*/ 340605 h 340605"/>
                <a:gd name="connsiteX5" fmla="*/ 1621163 w 1878071"/>
                <a:gd name="connsiteY5" fmla="*/ 340604 h 340605"/>
                <a:gd name="connsiteX6" fmla="*/ 1611998 w 1878071"/>
                <a:gd name="connsiteY6" fmla="*/ 338066 h 340605"/>
                <a:gd name="connsiteX7" fmla="*/ 1608201 w 1878071"/>
                <a:gd name="connsiteY7" fmla="*/ 331939 h 340605"/>
                <a:gd name="connsiteX8" fmla="*/ 1611998 w 1878071"/>
                <a:gd name="connsiteY8" fmla="*/ 325811 h 340605"/>
                <a:gd name="connsiteX9" fmla="*/ 1621163 w 1878071"/>
                <a:gd name="connsiteY9" fmla="*/ 323272 h 340605"/>
                <a:gd name="connsiteX10" fmla="*/ 1299522 w 1878071"/>
                <a:gd name="connsiteY10" fmla="*/ 323272 h 340605"/>
                <a:gd name="connsiteX11" fmla="*/ 1543468 w 1878071"/>
                <a:gd name="connsiteY11" fmla="*/ 323272 h 340605"/>
                <a:gd name="connsiteX12" fmla="*/ 1556430 w 1878071"/>
                <a:gd name="connsiteY12" fmla="*/ 331939 h 340605"/>
                <a:gd name="connsiteX13" fmla="*/ 1556429 w 1878071"/>
                <a:gd name="connsiteY13" fmla="*/ 331939 h 340605"/>
                <a:gd name="connsiteX14" fmla="*/ 1543467 w 1878071"/>
                <a:gd name="connsiteY14" fmla="*/ 340605 h 340605"/>
                <a:gd name="connsiteX15" fmla="*/ 1299522 w 1878071"/>
                <a:gd name="connsiteY15" fmla="*/ 340604 h 340605"/>
                <a:gd name="connsiteX16" fmla="*/ 1290356 w 1878071"/>
                <a:gd name="connsiteY16" fmla="*/ 338066 h 340605"/>
                <a:gd name="connsiteX17" fmla="*/ 1286560 w 1878071"/>
                <a:gd name="connsiteY17" fmla="*/ 331939 h 340605"/>
                <a:gd name="connsiteX18" fmla="*/ 1290356 w 1878071"/>
                <a:gd name="connsiteY18" fmla="*/ 325811 h 340605"/>
                <a:gd name="connsiteX19" fmla="*/ 1299522 w 1878071"/>
                <a:gd name="connsiteY19" fmla="*/ 323272 h 340605"/>
                <a:gd name="connsiteX20" fmla="*/ 977882 w 1878071"/>
                <a:gd name="connsiteY20" fmla="*/ 323272 h 340605"/>
                <a:gd name="connsiteX21" fmla="*/ 1221828 w 1878071"/>
                <a:gd name="connsiteY21" fmla="*/ 323272 h 340605"/>
                <a:gd name="connsiteX22" fmla="*/ 1234790 w 1878071"/>
                <a:gd name="connsiteY22" fmla="*/ 331939 h 340605"/>
                <a:gd name="connsiteX23" fmla="*/ 1234789 w 1878071"/>
                <a:gd name="connsiteY23" fmla="*/ 331939 h 340605"/>
                <a:gd name="connsiteX24" fmla="*/ 1221827 w 1878071"/>
                <a:gd name="connsiteY24" fmla="*/ 340605 h 340605"/>
                <a:gd name="connsiteX25" fmla="*/ 977882 w 1878071"/>
                <a:gd name="connsiteY25" fmla="*/ 340604 h 340605"/>
                <a:gd name="connsiteX26" fmla="*/ 968716 w 1878071"/>
                <a:gd name="connsiteY26" fmla="*/ 338066 h 340605"/>
                <a:gd name="connsiteX27" fmla="*/ 964920 w 1878071"/>
                <a:gd name="connsiteY27" fmla="*/ 331939 h 340605"/>
                <a:gd name="connsiteX28" fmla="*/ 968716 w 1878071"/>
                <a:gd name="connsiteY28" fmla="*/ 325811 h 340605"/>
                <a:gd name="connsiteX29" fmla="*/ 977882 w 1878071"/>
                <a:gd name="connsiteY29" fmla="*/ 323272 h 340605"/>
                <a:gd name="connsiteX30" fmla="*/ 656242 w 1878071"/>
                <a:gd name="connsiteY30" fmla="*/ 323272 h 340605"/>
                <a:gd name="connsiteX31" fmla="*/ 900188 w 1878071"/>
                <a:gd name="connsiteY31" fmla="*/ 323272 h 340605"/>
                <a:gd name="connsiteX32" fmla="*/ 913150 w 1878071"/>
                <a:gd name="connsiteY32" fmla="*/ 331939 h 340605"/>
                <a:gd name="connsiteX33" fmla="*/ 913149 w 1878071"/>
                <a:gd name="connsiteY33" fmla="*/ 331939 h 340605"/>
                <a:gd name="connsiteX34" fmla="*/ 900187 w 1878071"/>
                <a:gd name="connsiteY34" fmla="*/ 340605 h 340605"/>
                <a:gd name="connsiteX35" fmla="*/ 656242 w 1878071"/>
                <a:gd name="connsiteY35" fmla="*/ 340604 h 340605"/>
                <a:gd name="connsiteX36" fmla="*/ 647076 w 1878071"/>
                <a:gd name="connsiteY36" fmla="*/ 338066 h 340605"/>
                <a:gd name="connsiteX37" fmla="*/ 643280 w 1878071"/>
                <a:gd name="connsiteY37" fmla="*/ 331939 h 340605"/>
                <a:gd name="connsiteX38" fmla="*/ 647076 w 1878071"/>
                <a:gd name="connsiteY38" fmla="*/ 325811 h 340605"/>
                <a:gd name="connsiteX39" fmla="*/ 656242 w 1878071"/>
                <a:gd name="connsiteY39" fmla="*/ 323272 h 340605"/>
                <a:gd name="connsiteX40" fmla="*/ 334602 w 1878071"/>
                <a:gd name="connsiteY40" fmla="*/ 323272 h 340605"/>
                <a:gd name="connsiteX41" fmla="*/ 578548 w 1878071"/>
                <a:gd name="connsiteY41" fmla="*/ 323272 h 340605"/>
                <a:gd name="connsiteX42" fmla="*/ 591510 w 1878071"/>
                <a:gd name="connsiteY42" fmla="*/ 331939 h 340605"/>
                <a:gd name="connsiteX43" fmla="*/ 591509 w 1878071"/>
                <a:gd name="connsiteY43" fmla="*/ 331939 h 340605"/>
                <a:gd name="connsiteX44" fmla="*/ 578547 w 1878071"/>
                <a:gd name="connsiteY44" fmla="*/ 340605 h 340605"/>
                <a:gd name="connsiteX45" fmla="*/ 334602 w 1878071"/>
                <a:gd name="connsiteY45" fmla="*/ 340604 h 340605"/>
                <a:gd name="connsiteX46" fmla="*/ 325436 w 1878071"/>
                <a:gd name="connsiteY46" fmla="*/ 338066 h 340605"/>
                <a:gd name="connsiteX47" fmla="*/ 321640 w 1878071"/>
                <a:gd name="connsiteY47" fmla="*/ 331939 h 340605"/>
                <a:gd name="connsiteX48" fmla="*/ 325436 w 1878071"/>
                <a:gd name="connsiteY48" fmla="*/ 325811 h 340605"/>
                <a:gd name="connsiteX49" fmla="*/ 334602 w 1878071"/>
                <a:gd name="connsiteY49" fmla="*/ 323272 h 340605"/>
                <a:gd name="connsiteX50" fmla="*/ 12962 w 1878071"/>
                <a:gd name="connsiteY50" fmla="*/ 323272 h 340605"/>
                <a:gd name="connsiteX51" fmla="*/ 256908 w 1878071"/>
                <a:gd name="connsiteY51" fmla="*/ 323272 h 340605"/>
                <a:gd name="connsiteX52" fmla="*/ 269870 w 1878071"/>
                <a:gd name="connsiteY52" fmla="*/ 331939 h 340605"/>
                <a:gd name="connsiteX53" fmla="*/ 269869 w 1878071"/>
                <a:gd name="connsiteY53" fmla="*/ 331939 h 340605"/>
                <a:gd name="connsiteX54" fmla="*/ 256907 w 1878071"/>
                <a:gd name="connsiteY54" fmla="*/ 340605 h 340605"/>
                <a:gd name="connsiteX55" fmla="*/ 12962 w 1878071"/>
                <a:gd name="connsiteY55" fmla="*/ 340604 h 340605"/>
                <a:gd name="connsiteX56" fmla="*/ 3796 w 1878071"/>
                <a:gd name="connsiteY56" fmla="*/ 338066 h 340605"/>
                <a:gd name="connsiteX57" fmla="*/ 0 w 1878071"/>
                <a:gd name="connsiteY57" fmla="*/ 331939 h 340605"/>
                <a:gd name="connsiteX58" fmla="*/ 3796 w 1878071"/>
                <a:gd name="connsiteY58" fmla="*/ 325811 h 340605"/>
                <a:gd name="connsiteX59" fmla="*/ 12962 w 1878071"/>
                <a:gd name="connsiteY59" fmla="*/ 323272 h 340605"/>
                <a:gd name="connsiteX60" fmla="*/ 1621163 w 1878071"/>
                <a:gd name="connsiteY60" fmla="*/ 290512 h 340605"/>
                <a:gd name="connsiteX61" fmla="*/ 1865109 w 1878071"/>
                <a:gd name="connsiteY61" fmla="*/ 290512 h 340605"/>
                <a:gd name="connsiteX62" fmla="*/ 1878071 w 1878071"/>
                <a:gd name="connsiteY62" fmla="*/ 299179 h 340605"/>
                <a:gd name="connsiteX63" fmla="*/ 1878070 w 1878071"/>
                <a:gd name="connsiteY63" fmla="*/ 299179 h 340605"/>
                <a:gd name="connsiteX64" fmla="*/ 1865108 w 1878071"/>
                <a:gd name="connsiteY64" fmla="*/ 307845 h 340605"/>
                <a:gd name="connsiteX65" fmla="*/ 1621163 w 1878071"/>
                <a:gd name="connsiteY65" fmla="*/ 307844 h 340605"/>
                <a:gd name="connsiteX66" fmla="*/ 1611998 w 1878071"/>
                <a:gd name="connsiteY66" fmla="*/ 305306 h 340605"/>
                <a:gd name="connsiteX67" fmla="*/ 1608201 w 1878071"/>
                <a:gd name="connsiteY67" fmla="*/ 299178 h 340605"/>
                <a:gd name="connsiteX68" fmla="*/ 1611998 w 1878071"/>
                <a:gd name="connsiteY68" fmla="*/ 293050 h 340605"/>
                <a:gd name="connsiteX69" fmla="*/ 1621163 w 1878071"/>
                <a:gd name="connsiteY69" fmla="*/ 290512 h 340605"/>
                <a:gd name="connsiteX70" fmla="*/ 1299522 w 1878071"/>
                <a:gd name="connsiteY70" fmla="*/ 290512 h 340605"/>
                <a:gd name="connsiteX71" fmla="*/ 1543468 w 1878071"/>
                <a:gd name="connsiteY71" fmla="*/ 290512 h 340605"/>
                <a:gd name="connsiteX72" fmla="*/ 1556430 w 1878071"/>
                <a:gd name="connsiteY72" fmla="*/ 299179 h 340605"/>
                <a:gd name="connsiteX73" fmla="*/ 1556429 w 1878071"/>
                <a:gd name="connsiteY73" fmla="*/ 299179 h 340605"/>
                <a:gd name="connsiteX74" fmla="*/ 1543467 w 1878071"/>
                <a:gd name="connsiteY74" fmla="*/ 307845 h 340605"/>
                <a:gd name="connsiteX75" fmla="*/ 1299522 w 1878071"/>
                <a:gd name="connsiteY75" fmla="*/ 307844 h 340605"/>
                <a:gd name="connsiteX76" fmla="*/ 1290356 w 1878071"/>
                <a:gd name="connsiteY76" fmla="*/ 305306 h 340605"/>
                <a:gd name="connsiteX77" fmla="*/ 1286560 w 1878071"/>
                <a:gd name="connsiteY77" fmla="*/ 299178 h 340605"/>
                <a:gd name="connsiteX78" fmla="*/ 1290356 w 1878071"/>
                <a:gd name="connsiteY78" fmla="*/ 293050 h 340605"/>
                <a:gd name="connsiteX79" fmla="*/ 1299522 w 1878071"/>
                <a:gd name="connsiteY79" fmla="*/ 290512 h 340605"/>
                <a:gd name="connsiteX80" fmla="*/ 977882 w 1878071"/>
                <a:gd name="connsiteY80" fmla="*/ 290512 h 340605"/>
                <a:gd name="connsiteX81" fmla="*/ 1221828 w 1878071"/>
                <a:gd name="connsiteY81" fmla="*/ 290512 h 340605"/>
                <a:gd name="connsiteX82" fmla="*/ 1234790 w 1878071"/>
                <a:gd name="connsiteY82" fmla="*/ 299179 h 340605"/>
                <a:gd name="connsiteX83" fmla="*/ 1234789 w 1878071"/>
                <a:gd name="connsiteY83" fmla="*/ 299179 h 340605"/>
                <a:gd name="connsiteX84" fmla="*/ 1221827 w 1878071"/>
                <a:gd name="connsiteY84" fmla="*/ 307845 h 340605"/>
                <a:gd name="connsiteX85" fmla="*/ 977882 w 1878071"/>
                <a:gd name="connsiteY85" fmla="*/ 307844 h 340605"/>
                <a:gd name="connsiteX86" fmla="*/ 968716 w 1878071"/>
                <a:gd name="connsiteY86" fmla="*/ 305306 h 340605"/>
                <a:gd name="connsiteX87" fmla="*/ 964920 w 1878071"/>
                <a:gd name="connsiteY87" fmla="*/ 299178 h 340605"/>
                <a:gd name="connsiteX88" fmla="*/ 968716 w 1878071"/>
                <a:gd name="connsiteY88" fmla="*/ 293050 h 340605"/>
                <a:gd name="connsiteX89" fmla="*/ 977882 w 1878071"/>
                <a:gd name="connsiteY89" fmla="*/ 290512 h 340605"/>
                <a:gd name="connsiteX90" fmla="*/ 656242 w 1878071"/>
                <a:gd name="connsiteY90" fmla="*/ 290512 h 340605"/>
                <a:gd name="connsiteX91" fmla="*/ 900188 w 1878071"/>
                <a:gd name="connsiteY91" fmla="*/ 290512 h 340605"/>
                <a:gd name="connsiteX92" fmla="*/ 913150 w 1878071"/>
                <a:gd name="connsiteY92" fmla="*/ 299179 h 340605"/>
                <a:gd name="connsiteX93" fmla="*/ 913149 w 1878071"/>
                <a:gd name="connsiteY93" fmla="*/ 299179 h 340605"/>
                <a:gd name="connsiteX94" fmla="*/ 900187 w 1878071"/>
                <a:gd name="connsiteY94" fmla="*/ 307845 h 340605"/>
                <a:gd name="connsiteX95" fmla="*/ 656242 w 1878071"/>
                <a:gd name="connsiteY95" fmla="*/ 307844 h 340605"/>
                <a:gd name="connsiteX96" fmla="*/ 647076 w 1878071"/>
                <a:gd name="connsiteY96" fmla="*/ 305306 h 340605"/>
                <a:gd name="connsiteX97" fmla="*/ 643280 w 1878071"/>
                <a:gd name="connsiteY97" fmla="*/ 299178 h 340605"/>
                <a:gd name="connsiteX98" fmla="*/ 647076 w 1878071"/>
                <a:gd name="connsiteY98" fmla="*/ 293050 h 340605"/>
                <a:gd name="connsiteX99" fmla="*/ 656242 w 1878071"/>
                <a:gd name="connsiteY99" fmla="*/ 290512 h 340605"/>
                <a:gd name="connsiteX100" fmla="*/ 334602 w 1878071"/>
                <a:gd name="connsiteY100" fmla="*/ 290512 h 340605"/>
                <a:gd name="connsiteX101" fmla="*/ 578548 w 1878071"/>
                <a:gd name="connsiteY101" fmla="*/ 290512 h 340605"/>
                <a:gd name="connsiteX102" fmla="*/ 591510 w 1878071"/>
                <a:gd name="connsiteY102" fmla="*/ 299179 h 340605"/>
                <a:gd name="connsiteX103" fmla="*/ 591509 w 1878071"/>
                <a:gd name="connsiteY103" fmla="*/ 299179 h 340605"/>
                <a:gd name="connsiteX104" fmla="*/ 578547 w 1878071"/>
                <a:gd name="connsiteY104" fmla="*/ 307845 h 340605"/>
                <a:gd name="connsiteX105" fmla="*/ 334602 w 1878071"/>
                <a:gd name="connsiteY105" fmla="*/ 307844 h 340605"/>
                <a:gd name="connsiteX106" fmla="*/ 325436 w 1878071"/>
                <a:gd name="connsiteY106" fmla="*/ 305306 h 340605"/>
                <a:gd name="connsiteX107" fmla="*/ 321640 w 1878071"/>
                <a:gd name="connsiteY107" fmla="*/ 299178 h 340605"/>
                <a:gd name="connsiteX108" fmla="*/ 325436 w 1878071"/>
                <a:gd name="connsiteY108" fmla="*/ 293050 h 340605"/>
                <a:gd name="connsiteX109" fmla="*/ 334602 w 1878071"/>
                <a:gd name="connsiteY109" fmla="*/ 290512 h 340605"/>
                <a:gd name="connsiteX110" fmla="*/ 12962 w 1878071"/>
                <a:gd name="connsiteY110" fmla="*/ 290512 h 340605"/>
                <a:gd name="connsiteX111" fmla="*/ 256908 w 1878071"/>
                <a:gd name="connsiteY111" fmla="*/ 290512 h 340605"/>
                <a:gd name="connsiteX112" fmla="*/ 269870 w 1878071"/>
                <a:gd name="connsiteY112" fmla="*/ 299179 h 340605"/>
                <a:gd name="connsiteX113" fmla="*/ 269869 w 1878071"/>
                <a:gd name="connsiteY113" fmla="*/ 299179 h 340605"/>
                <a:gd name="connsiteX114" fmla="*/ 256907 w 1878071"/>
                <a:gd name="connsiteY114" fmla="*/ 307845 h 340605"/>
                <a:gd name="connsiteX115" fmla="*/ 12962 w 1878071"/>
                <a:gd name="connsiteY115" fmla="*/ 307844 h 340605"/>
                <a:gd name="connsiteX116" fmla="*/ 3796 w 1878071"/>
                <a:gd name="connsiteY116" fmla="*/ 305306 h 340605"/>
                <a:gd name="connsiteX117" fmla="*/ 0 w 1878071"/>
                <a:gd name="connsiteY117" fmla="*/ 299178 h 340605"/>
                <a:gd name="connsiteX118" fmla="*/ 3796 w 1878071"/>
                <a:gd name="connsiteY118" fmla="*/ 293050 h 340605"/>
                <a:gd name="connsiteX119" fmla="*/ 12962 w 1878071"/>
                <a:gd name="connsiteY119" fmla="*/ 290512 h 340605"/>
                <a:gd name="connsiteX120" fmla="*/ 1621163 w 1878071"/>
                <a:gd name="connsiteY120" fmla="*/ 32760 h 340605"/>
                <a:gd name="connsiteX121" fmla="*/ 1865109 w 1878071"/>
                <a:gd name="connsiteY121" fmla="*/ 32760 h 340605"/>
                <a:gd name="connsiteX122" fmla="*/ 1878071 w 1878071"/>
                <a:gd name="connsiteY122" fmla="*/ 41427 h 340605"/>
                <a:gd name="connsiteX123" fmla="*/ 1878070 w 1878071"/>
                <a:gd name="connsiteY123" fmla="*/ 41427 h 340605"/>
                <a:gd name="connsiteX124" fmla="*/ 1865108 w 1878071"/>
                <a:gd name="connsiteY124" fmla="*/ 50093 h 340605"/>
                <a:gd name="connsiteX125" fmla="*/ 1621163 w 1878071"/>
                <a:gd name="connsiteY125" fmla="*/ 50092 h 340605"/>
                <a:gd name="connsiteX126" fmla="*/ 1611998 w 1878071"/>
                <a:gd name="connsiteY126" fmla="*/ 47554 h 340605"/>
                <a:gd name="connsiteX127" fmla="*/ 1608201 w 1878071"/>
                <a:gd name="connsiteY127" fmla="*/ 41427 h 340605"/>
                <a:gd name="connsiteX128" fmla="*/ 1611998 w 1878071"/>
                <a:gd name="connsiteY128" fmla="*/ 35299 h 340605"/>
                <a:gd name="connsiteX129" fmla="*/ 1621163 w 1878071"/>
                <a:gd name="connsiteY129" fmla="*/ 32760 h 340605"/>
                <a:gd name="connsiteX130" fmla="*/ 1299522 w 1878071"/>
                <a:gd name="connsiteY130" fmla="*/ 32760 h 340605"/>
                <a:gd name="connsiteX131" fmla="*/ 1543468 w 1878071"/>
                <a:gd name="connsiteY131" fmla="*/ 32760 h 340605"/>
                <a:gd name="connsiteX132" fmla="*/ 1556430 w 1878071"/>
                <a:gd name="connsiteY132" fmla="*/ 41427 h 340605"/>
                <a:gd name="connsiteX133" fmla="*/ 1556429 w 1878071"/>
                <a:gd name="connsiteY133" fmla="*/ 41427 h 340605"/>
                <a:gd name="connsiteX134" fmla="*/ 1543467 w 1878071"/>
                <a:gd name="connsiteY134" fmla="*/ 50093 h 340605"/>
                <a:gd name="connsiteX135" fmla="*/ 1299522 w 1878071"/>
                <a:gd name="connsiteY135" fmla="*/ 50092 h 340605"/>
                <a:gd name="connsiteX136" fmla="*/ 1290356 w 1878071"/>
                <a:gd name="connsiteY136" fmla="*/ 47554 h 340605"/>
                <a:gd name="connsiteX137" fmla="*/ 1286560 w 1878071"/>
                <a:gd name="connsiteY137" fmla="*/ 41427 h 340605"/>
                <a:gd name="connsiteX138" fmla="*/ 1290356 w 1878071"/>
                <a:gd name="connsiteY138" fmla="*/ 35299 h 340605"/>
                <a:gd name="connsiteX139" fmla="*/ 1299522 w 1878071"/>
                <a:gd name="connsiteY139" fmla="*/ 32760 h 340605"/>
                <a:gd name="connsiteX140" fmla="*/ 977882 w 1878071"/>
                <a:gd name="connsiteY140" fmla="*/ 32760 h 340605"/>
                <a:gd name="connsiteX141" fmla="*/ 1221828 w 1878071"/>
                <a:gd name="connsiteY141" fmla="*/ 32760 h 340605"/>
                <a:gd name="connsiteX142" fmla="*/ 1234790 w 1878071"/>
                <a:gd name="connsiteY142" fmla="*/ 41427 h 340605"/>
                <a:gd name="connsiteX143" fmla="*/ 1234789 w 1878071"/>
                <a:gd name="connsiteY143" fmla="*/ 41427 h 340605"/>
                <a:gd name="connsiteX144" fmla="*/ 1221827 w 1878071"/>
                <a:gd name="connsiteY144" fmla="*/ 50093 h 340605"/>
                <a:gd name="connsiteX145" fmla="*/ 977882 w 1878071"/>
                <a:gd name="connsiteY145" fmla="*/ 50092 h 340605"/>
                <a:gd name="connsiteX146" fmla="*/ 968716 w 1878071"/>
                <a:gd name="connsiteY146" fmla="*/ 47554 h 340605"/>
                <a:gd name="connsiteX147" fmla="*/ 964920 w 1878071"/>
                <a:gd name="connsiteY147" fmla="*/ 41427 h 340605"/>
                <a:gd name="connsiteX148" fmla="*/ 968716 w 1878071"/>
                <a:gd name="connsiteY148" fmla="*/ 35299 h 340605"/>
                <a:gd name="connsiteX149" fmla="*/ 977882 w 1878071"/>
                <a:gd name="connsiteY149" fmla="*/ 32760 h 340605"/>
                <a:gd name="connsiteX150" fmla="*/ 656242 w 1878071"/>
                <a:gd name="connsiteY150" fmla="*/ 32760 h 340605"/>
                <a:gd name="connsiteX151" fmla="*/ 900188 w 1878071"/>
                <a:gd name="connsiteY151" fmla="*/ 32760 h 340605"/>
                <a:gd name="connsiteX152" fmla="*/ 913150 w 1878071"/>
                <a:gd name="connsiteY152" fmla="*/ 41427 h 340605"/>
                <a:gd name="connsiteX153" fmla="*/ 913149 w 1878071"/>
                <a:gd name="connsiteY153" fmla="*/ 41427 h 340605"/>
                <a:gd name="connsiteX154" fmla="*/ 900187 w 1878071"/>
                <a:gd name="connsiteY154" fmla="*/ 50093 h 340605"/>
                <a:gd name="connsiteX155" fmla="*/ 656242 w 1878071"/>
                <a:gd name="connsiteY155" fmla="*/ 50092 h 340605"/>
                <a:gd name="connsiteX156" fmla="*/ 647076 w 1878071"/>
                <a:gd name="connsiteY156" fmla="*/ 47554 h 340605"/>
                <a:gd name="connsiteX157" fmla="*/ 643280 w 1878071"/>
                <a:gd name="connsiteY157" fmla="*/ 41427 h 340605"/>
                <a:gd name="connsiteX158" fmla="*/ 647076 w 1878071"/>
                <a:gd name="connsiteY158" fmla="*/ 35299 h 340605"/>
                <a:gd name="connsiteX159" fmla="*/ 656242 w 1878071"/>
                <a:gd name="connsiteY159" fmla="*/ 32760 h 340605"/>
                <a:gd name="connsiteX160" fmla="*/ 334602 w 1878071"/>
                <a:gd name="connsiteY160" fmla="*/ 32760 h 340605"/>
                <a:gd name="connsiteX161" fmla="*/ 578548 w 1878071"/>
                <a:gd name="connsiteY161" fmla="*/ 32760 h 340605"/>
                <a:gd name="connsiteX162" fmla="*/ 591510 w 1878071"/>
                <a:gd name="connsiteY162" fmla="*/ 41427 h 340605"/>
                <a:gd name="connsiteX163" fmla="*/ 591509 w 1878071"/>
                <a:gd name="connsiteY163" fmla="*/ 41427 h 340605"/>
                <a:gd name="connsiteX164" fmla="*/ 578547 w 1878071"/>
                <a:gd name="connsiteY164" fmla="*/ 50093 h 340605"/>
                <a:gd name="connsiteX165" fmla="*/ 334602 w 1878071"/>
                <a:gd name="connsiteY165" fmla="*/ 50092 h 340605"/>
                <a:gd name="connsiteX166" fmla="*/ 325436 w 1878071"/>
                <a:gd name="connsiteY166" fmla="*/ 47554 h 340605"/>
                <a:gd name="connsiteX167" fmla="*/ 321640 w 1878071"/>
                <a:gd name="connsiteY167" fmla="*/ 41427 h 340605"/>
                <a:gd name="connsiteX168" fmla="*/ 325436 w 1878071"/>
                <a:gd name="connsiteY168" fmla="*/ 35299 h 340605"/>
                <a:gd name="connsiteX169" fmla="*/ 334602 w 1878071"/>
                <a:gd name="connsiteY169" fmla="*/ 32760 h 340605"/>
                <a:gd name="connsiteX170" fmla="*/ 12962 w 1878071"/>
                <a:gd name="connsiteY170" fmla="*/ 32760 h 340605"/>
                <a:gd name="connsiteX171" fmla="*/ 256908 w 1878071"/>
                <a:gd name="connsiteY171" fmla="*/ 32760 h 340605"/>
                <a:gd name="connsiteX172" fmla="*/ 269870 w 1878071"/>
                <a:gd name="connsiteY172" fmla="*/ 41427 h 340605"/>
                <a:gd name="connsiteX173" fmla="*/ 269869 w 1878071"/>
                <a:gd name="connsiteY173" fmla="*/ 41427 h 340605"/>
                <a:gd name="connsiteX174" fmla="*/ 256907 w 1878071"/>
                <a:gd name="connsiteY174" fmla="*/ 50093 h 340605"/>
                <a:gd name="connsiteX175" fmla="*/ 12962 w 1878071"/>
                <a:gd name="connsiteY175" fmla="*/ 50092 h 340605"/>
                <a:gd name="connsiteX176" fmla="*/ 3796 w 1878071"/>
                <a:gd name="connsiteY176" fmla="*/ 47554 h 340605"/>
                <a:gd name="connsiteX177" fmla="*/ 0 w 1878071"/>
                <a:gd name="connsiteY177" fmla="*/ 41427 h 340605"/>
                <a:gd name="connsiteX178" fmla="*/ 3796 w 1878071"/>
                <a:gd name="connsiteY178" fmla="*/ 35299 h 340605"/>
                <a:gd name="connsiteX179" fmla="*/ 12962 w 1878071"/>
                <a:gd name="connsiteY179" fmla="*/ 32760 h 340605"/>
                <a:gd name="connsiteX180" fmla="*/ 1621163 w 1878071"/>
                <a:gd name="connsiteY180" fmla="*/ 0 h 340605"/>
                <a:gd name="connsiteX181" fmla="*/ 1865109 w 1878071"/>
                <a:gd name="connsiteY181" fmla="*/ 0 h 340605"/>
                <a:gd name="connsiteX182" fmla="*/ 1878071 w 1878071"/>
                <a:gd name="connsiteY182" fmla="*/ 8667 h 340605"/>
                <a:gd name="connsiteX183" fmla="*/ 1878070 w 1878071"/>
                <a:gd name="connsiteY183" fmla="*/ 8667 h 340605"/>
                <a:gd name="connsiteX184" fmla="*/ 1865108 w 1878071"/>
                <a:gd name="connsiteY184" fmla="*/ 17333 h 340605"/>
                <a:gd name="connsiteX185" fmla="*/ 1621163 w 1878071"/>
                <a:gd name="connsiteY185" fmla="*/ 17332 h 340605"/>
                <a:gd name="connsiteX186" fmla="*/ 1611998 w 1878071"/>
                <a:gd name="connsiteY186" fmla="*/ 14794 h 340605"/>
                <a:gd name="connsiteX187" fmla="*/ 1608201 w 1878071"/>
                <a:gd name="connsiteY187" fmla="*/ 8666 h 340605"/>
                <a:gd name="connsiteX188" fmla="*/ 1611998 w 1878071"/>
                <a:gd name="connsiteY188" fmla="*/ 2538 h 340605"/>
                <a:gd name="connsiteX189" fmla="*/ 1621163 w 1878071"/>
                <a:gd name="connsiteY189" fmla="*/ 0 h 340605"/>
                <a:gd name="connsiteX190" fmla="*/ 1299522 w 1878071"/>
                <a:gd name="connsiteY190" fmla="*/ 0 h 340605"/>
                <a:gd name="connsiteX191" fmla="*/ 1543468 w 1878071"/>
                <a:gd name="connsiteY191" fmla="*/ 0 h 340605"/>
                <a:gd name="connsiteX192" fmla="*/ 1556430 w 1878071"/>
                <a:gd name="connsiteY192" fmla="*/ 8667 h 340605"/>
                <a:gd name="connsiteX193" fmla="*/ 1556429 w 1878071"/>
                <a:gd name="connsiteY193" fmla="*/ 8667 h 340605"/>
                <a:gd name="connsiteX194" fmla="*/ 1543467 w 1878071"/>
                <a:gd name="connsiteY194" fmla="*/ 17333 h 340605"/>
                <a:gd name="connsiteX195" fmla="*/ 1299522 w 1878071"/>
                <a:gd name="connsiteY195" fmla="*/ 17332 h 340605"/>
                <a:gd name="connsiteX196" fmla="*/ 1290356 w 1878071"/>
                <a:gd name="connsiteY196" fmla="*/ 14794 h 340605"/>
                <a:gd name="connsiteX197" fmla="*/ 1286560 w 1878071"/>
                <a:gd name="connsiteY197" fmla="*/ 8666 h 340605"/>
                <a:gd name="connsiteX198" fmla="*/ 1290356 w 1878071"/>
                <a:gd name="connsiteY198" fmla="*/ 2538 h 340605"/>
                <a:gd name="connsiteX199" fmla="*/ 1299522 w 1878071"/>
                <a:gd name="connsiteY199" fmla="*/ 0 h 340605"/>
                <a:gd name="connsiteX200" fmla="*/ 977882 w 1878071"/>
                <a:gd name="connsiteY200" fmla="*/ 0 h 340605"/>
                <a:gd name="connsiteX201" fmla="*/ 1221828 w 1878071"/>
                <a:gd name="connsiteY201" fmla="*/ 0 h 340605"/>
                <a:gd name="connsiteX202" fmla="*/ 1234790 w 1878071"/>
                <a:gd name="connsiteY202" fmla="*/ 8667 h 340605"/>
                <a:gd name="connsiteX203" fmla="*/ 1234789 w 1878071"/>
                <a:gd name="connsiteY203" fmla="*/ 8667 h 340605"/>
                <a:gd name="connsiteX204" fmla="*/ 1221827 w 1878071"/>
                <a:gd name="connsiteY204" fmla="*/ 17333 h 340605"/>
                <a:gd name="connsiteX205" fmla="*/ 977882 w 1878071"/>
                <a:gd name="connsiteY205" fmla="*/ 17332 h 340605"/>
                <a:gd name="connsiteX206" fmla="*/ 968716 w 1878071"/>
                <a:gd name="connsiteY206" fmla="*/ 14794 h 340605"/>
                <a:gd name="connsiteX207" fmla="*/ 964920 w 1878071"/>
                <a:gd name="connsiteY207" fmla="*/ 8666 h 340605"/>
                <a:gd name="connsiteX208" fmla="*/ 968716 w 1878071"/>
                <a:gd name="connsiteY208" fmla="*/ 2538 h 340605"/>
                <a:gd name="connsiteX209" fmla="*/ 977882 w 1878071"/>
                <a:gd name="connsiteY209" fmla="*/ 0 h 340605"/>
                <a:gd name="connsiteX210" fmla="*/ 656242 w 1878071"/>
                <a:gd name="connsiteY210" fmla="*/ 0 h 340605"/>
                <a:gd name="connsiteX211" fmla="*/ 900188 w 1878071"/>
                <a:gd name="connsiteY211" fmla="*/ 0 h 340605"/>
                <a:gd name="connsiteX212" fmla="*/ 913150 w 1878071"/>
                <a:gd name="connsiteY212" fmla="*/ 8667 h 340605"/>
                <a:gd name="connsiteX213" fmla="*/ 913149 w 1878071"/>
                <a:gd name="connsiteY213" fmla="*/ 8667 h 340605"/>
                <a:gd name="connsiteX214" fmla="*/ 900187 w 1878071"/>
                <a:gd name="connsiteY214" fmla="*/ 17333 h 340605"/>
                <a:gd name="connsiteX215" fmla="*/ 656242 w 1878071"/>
                <a:gd name="connsiteY215" fmla="*/ 17332 h 340605"/>
                <a:gd name="connsiteX216" fmla="*/ 647076 w 1878071"/>
                <a:gd name="connsiteY216" fmla="*/ 14794 h 340605"/>
                <a:gd name="connsiteX217" fmla="*/ 643280 w 1878071"/>
                <a:gd name="connsiteY217" fmla="*/ 8666 h 340605"/>
                <a:gd name="connsiteX218" fmla="*/ 647076 w 1878071"/>
                <a:gd name="connsiteY218" fmla="*/ 2538 h 340605"/>
                <a:gd name="connsiteX219" fmla="*/ 656242 w 1878071"/>
                <a:gd name="connsiteY219" fmla="*/ 0 h 340605"/>
                <a:gd name="connsiteX220" fmla="*/ 334602 w 1878071"/>
                <a:gd name="connsiteY220" fmla="*/ 0 h 340605"/>
                <a:gd name="connsiteX221" fmla="*/ 578548 w 1878071"/>
                <a:gd name="connsiteY221" fmla="*/ 0 h 340605"/>
                <a:gd name="connsiteX222" fmla="*/ 591510 w 1878071"/>
                <a:gd name="connsiteY222" fmla="*/ 8667 h 340605"/>
                <a:gd name="connsiteX223" fmla="*/ 591509 w 1878071"/>
                <a:gd name="connsiteY223" fmla="*/ 8667 h 340605"/>
                <a:gd name="connsiteX224" fmla="*/ 578547 w 1878071"/>
                <a:gd name="connsiteY224" fmla="*/ 17333 h 340605"/>
                <a:gd name="connsiteX225" fmla="*/ 334602 w 1878071"/>
                <a:gd name="connsiteY225" fmla="*/ 17332 h 340605"/>
                <a:gd name="connsiteX226" fmla="*/ 325436 w 1878071"/>
                <a:gd name="connsiteY226" fmla="*/ 14794 h 340605"/>
                <a:gd name="connsiteX227" fmla="*/ 321640 w 1878071"/>
                <a:gd name="connsiteY227" fmla="*/ 8666 h 340605"/>
                <a:gd name="connsiteX228" fmla="*/ 325436 w 1878071"/>
                <a:gd name="connsiteY228" fmla="*/ 2538 h 340605"/>
                <a:gd name="connsiteX229" fmla="*/ 334602 w 1878071"/>
                <a:gd name="connsiteY229" fmla="*/ 0 h 340605"/>
                <a:gd name="connsiteX230" fmla="*/ 12962 w 1878071"/>
                <a:gd name="connsiteY230" fmla="*/ 0 h 340605"/>
                <a:gd name="connsiteX231" fmla="*/ 256908 w 1878071"/>
                <a:gd name="connsiteY231" fmla="*/ 0 h 340605"/>
                <a:gd name="connsiteX232" fmla="*/ 269870 w 1878071"/>
                <a:gd name="connsiteY232" fmla="*/ 8667 h 340605"/>
                <a:gd name="connsiteX233" fmla="*/ 269869 w 1878071"/>
                <a:gd name="connsiteY233" fmla="*/ 8667 h 340605"/>
                <a:gd name="connsiteX234" fmla="*/ 256907 w 1878071"/>
                <a:gd name="connsiteY234" fmla="*/ 17333 h 340605"/>
                <a:gd name="connsiteX235" fmla="*/ 12962 w 1878071"/>
                <a:gd name="connsiteY235" fmla="*/ 17332 h 340605"/>
                <a:gd name="connsiteX236" fmla="*/ 3796 w 1878071"/>
                <a:gd name="connsiteY236" fmla="*/ 14794 h 340605"/>
                <a:gd name="connsiteX237" fmla="*/ 0 w 1878071"/>
                <a:gd name="connsiteY237" fmla="*/ 8666 h 340605"/>
                <a:gd name="connsiteX238" fmla="*/ 3796 w 1878071"/>
                <a:gd name="connsiteY238" fmla="*/ 2538 h 340605"/>
                <a:gd name="connsiteX239" fmla="*/ 12962 w 1878071"/>
                <a:gd name="connsiteY239" fmla="*/ 0 h 340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</a:cxnLst>
              <a:rect l="l" t="t" r="r" b="b"/>
              <a:pathLst>
                <a:path w="1878071" h="340605">
                  <a:moveTo>
                    <a:pt x="1621163" y="323272"/>
                  </a:moveTo>
                  <a:lnTo>
                    <a:pt x="1865109" y="323272"/>
                  </a:lnTo>
                  <a:cubicBezTo>
                    <a:pt x="1872268" y="323272"/>
                    <a:pt x="1878071" y="327152"/>
                    <a:pt x="1878071" y="331939"/>
                  </a:cubicBezTo>
                  <a:lnTo>
                    <a:pt x="1878070" y="331939"/>
                  </a:lnTo>
                  <a:cubicBezTo>
                    <a:pt x="1878070" y="336725"/>
                    <a:pt x="1872267" y="340605"/>
                    <a:pt x="1865108" y="340605"/>
                  </a:cubicBezTo>
                  <a:lnTo>
                    <a:pt x="1621163" y="340604"/>
                  </a:lnTo>
                  <a:cubicBezTo>
                    <a:pt x="1617584" y="340604"/>
                    <a:pt x="1614343" y="339634"/>
                    <a:pt x="1611998" y="338066"/>
                  </a:cubicBezTo>
                  <a:lnTo>
                    <a:pt x="1608201" y="331939"/>
                  </a:lnTo>
                  <a:lnTo>
                    <a:pt x="1611998" y="325811"/>
                  </a:lnTo>
                  <a:cubicBezTo>
                    <a:pt x="1614343" y="324242"/>
                    <a:pt x="1617584" y="323272"/>
                    <a:pt x="1621163" y="323272"/>
                  </a:cubicBezTo>
                  <a:close/>
                  <a:moveTo>
                    <a:pt x="1299522" y="323272"/>
                  </a:moveTo>
                  <a:lnTo>
                    <a:pt x="1543468" y="323272"/>
                  </a:lnTo>
                  <a:cubicBezTo>
                    <a:pt x="1550627" y="323272"/>
                    <a:pt x="1556430" y="327152"/>
                    <a:pt x="1556430" y="331939"/>
                  </a:cubicBezTo>
                  <a:lnTo>
                    <a:pt x="1556429" y="331939"/>
                  </a:lnTo>
                  <a:cubicBezTo>
                    <a:pt x="1556429" y="336725"/>
                    <a:pt x="1550626" y="340605"/>
                    <a:pt x="1543467" y="340605"/>
                  </a:cubicBezTo>
                  <a:lnTo>
                    <a:pt x="1299522" y="340604"/>
                  </a:lnTo>
                  <a:cubicBezTo>
                    <a:pt x="1295942" y="340604"/>
                    <a:pt x="1292702" y="339634"/>
                    <a:pt x="1290356" y="338066"/>
                  </a:cubicBezTo>
                  <a:lnTo>
                    <a:pt x="1286560" y="331939"/>
                  </a:lnTo>
                  <a:lnTo>
                    <a:pt x="1290356" y="325811"/>
                  </a:lnTo>
                  <a:cubicBezTo>
                    <a:pt x="1292702" y="324242"/>
                    <a:pt x="1295942" y="323272"/>
                    <a:pt x="1299522" y="323272"/>
                  </a:cubicBezTo>
                  <a:close/>
                  <a:moveTo>
                    <a:pt x="977882" y="323272"/>
                  </a:moveTo>
                  <a:lnTo>
                    <a:pt x="1221828" y="323272"/>
                  </a:lnTo>
                  <a:cubicBezTo>
                    <a:pt x="1228987" y="323272"/>
                    <a:pt x="1234790" y="327152"/>
                    <a:pt x="1234790" y="331939"/>
                  </a:cubicBezTo>
                  <a:lnTo>
                    <a:pt x="1234789" y="331939"/>
                  </a:lnTo>
                  <a:cubicBezTo>
                    <a:pt x="1234789" y="336725"/>
                    <a:pt x="1228986" y="340605"/>
                    <a:pt x="1221827" y="340605"/>
                  </a:cubicBezTo>
                  <a:lnTo>
                    <a:pt x="977882" y="340604"/>
                  </a:lnTo>
                  <a:cubicBezTo>
                    <a:pt x="974302" y="340604"/>
                    <a:pt x="971062" y="339634"/>
                    <a:pt x="968716" y="338066"/>
                  </a:cubicBezTo>
                  <a:lnTo>
                    <a:pt x="964920" y="331939"/>
                  </a:lnTo>
                  <a:lnTo>
                    <a:pt x="968716" y="325811"/>
                  </a:lnTo>
                  <a:cubicBezTo>
                    <a:pt x="971062" y="324242"/>
                    <a:pt x="974302" y="323272"/>
                    <a:pt x="977882" y="323272"/>
                  </a:cubicBezTo>
                  <a:close/>
                  <a:moveTo>
                    <a:pt x="656242" y="323272"/>
                  </a:moveTo>
                  <a:lnTo>
                    <a:pt x="900188" y="323272"/>
                  </a:lnTo>
                  <a:cubicBezTo>
                    <a:pt x="907347" y="323272"/>
                    <a:pt x="913150" y="327152"/>
                    <a:pt x="913150" y="331939"/>
                  </a:cubicBezTo>
                  <a:lnTo>
                    <a:pt x="913149" y="331939"/>
                  </a:lnTo>
                  <a:cubicBezTo>
                    <a:pt x="913149" y="336725"/>
                    <a:pt x="907346" y="340605"/>
                    <a:pt x="900187" y="340605"/>
                  </a:cubicBezTo>
                  <a:lnTo>
                    <a:pt x="656242" y="340604"/>
                  </a:lnTo>
                  <a:cubicBezTo>
                    <a:pt x="652662" y="340604"/>
                    <a:pt x="649422" y="339634"/>
                    <a:pt x="647076" y="338066"/>
                  </a:cubicBezTo>
                  <a:lnTo>
                    <a:pt x="643280" y="331939"/>
                  </a:lnTo>
                  <a:lnTo>
                    <a:pt x="647076" y="325811"/>
                  </a:lnTo>
                  <a:cubicBezTo>
                    <a:pt x="649422" y="324242"/>
                    <a:pt x="652662" y="323272"/>
                    <a:pt x="656242" y="323272"/>
                  </a:cubicBezTo>
                  <a:close/>
                  <a:moveTo>
                    <a:pt x="334602" y="323272"/>
                  </a:moveTo>
                  <a:lnTo>
                    <a:pt x="578548" y="323272"/>
                  </a:lnTo>
                  <a:cubicBezTo>
                    <a:pt x="585707" y="323272"/>
                    <a:pt x="591510" y="327152"/>
                    <a:pt x="591510" y="331939"/>
                  </a:cubicBezTo>
                  <a:lnTo>
                    <a:pt x="591509" y="331939"/>
                  </a:lnTo>
                  <a:cubicBezTo>
                    <a:pt x="591509" y="336725"/>
                    <a:pt x="585706" y="340605"/>
                    <a:pt x="578547" y="340605"/>
                  </a:cubicBezTo>
                  <a:lnTo>
                    <a:pt x="334602" y="340604"/>
                  </a:lnTo>
                  <a:cubicBezTo>
                    <a:pt x="331022" y="340604"/>
                    <a:pt x="327782" y="339634"/>
                    <a:pt x="325436" y="338066"/>
                  </a:cubicBezTo>
                  <a:lnTo>
                    <a:pt x="321640" y="331939"/>
                  </a:lnTo>
                  <a:lnTo>
                    <a:pt x="325436" y="325811"/>
                  </a:lnTo>
                  <a:cubicBezTo>
                    <a:pt x="327782" y="324242"/>
                    <a:pt x="331022" y="323272"/>
                    <a:pt x="334602" y="323272"/>
                  </a:cubicBezTo>
                  <a:close/>
                  <a:moveTo>
                    <a:pt x="12962" y="323272"/>
                  </a:moveTo>
                  <a:lnTo>
                    <a:pt x="256908" y="323272"/>
                  </a:lnTo>
                  <a:cubicBezTo>
                    <a:pt x="264067" y="323272"/>
                    <a:pt x="269870" y="327152"/>
                    <a:pt x="269870" y="331939"/>
                  </a:cubicBezTo>
                  <a:lnTo>
                    <a:pt x="269869" y="331939"/>
                  </a:lnTo>
                  <a:cubicBezTo>
                    <a:pt x="269869" y="336725"/>
                    <a:pt x="264066" y="340605"/>
                    <a:pt x="256907" y="340605"/>
                  </a:cubicBezTo>
                  <a:lnTo>
                    <a:pt x="12962" y="340604"/>
                  </a:lnTo>
                  <a:cubicBezTo>
                    <a:pt x="9382" y="340604"/>
                    <a:pt x="6142" y="339634"/>
                    <a:pt x="3796" y="338066"/>
                  </a:cubicBezTo>
                  <a:lnTo>
                    <a:pt x="0" y="331939"/>
                  </a:lnTo>
                  <a:lnTo>
                    <a:pt x="3796" y="325811"/>
                  </a:lnTo>
                  <a:cubicBezTo>
                    <a:pt x="6142" y="324242"/>
                    <a:pt x="9382" y="323272"/>
                    <a:pt x="12962" y="323272"/>
                  </a:cubicBezTo>
                  <a:close/>
                  <a:moveTo>
                    <a:pt x="1621163" y="290512"/>
                  </a:moveTo>
                  <a:lnTo>
                    <a:pt x="1865109" y="290512"/>
                  </a:lnTo>
                  <a:cubicBezTo>
                    <a:pt x="1872268" y="290512"/>
                    <a:pt x="1878071" y="294392"/>
                    <a:pt x="1878071" y="299179"/>
                  </a:cubicBezTo>
                  <a:lnTo>
                    <a:pt x="1878070" y="299179"/>
                  </a:lnTo>
                  <a:cubicBezTo>
                    <a:pt x="1878070" y="303965"/>
                    <a:pt x="1872267" y="307845"/>
                    <a:pt x="1865108" y="307845"/>
                  </a:cubicBezTo>
                  <a:lnTo>
                    <a:pt x="1621163" y="307844"/>
                  </a:lnTo>
                  <a:cubicBezTo>
                    <a:pt x="1617584" y="307844"/>
                    <a:pt x="1614343" y="306874"/>
                    <a:pt x="1611998" y="305306"/>
                  </a:cubicBezTo>
                  <a:lnTo>
                    <a:pt x="1608201" y="299178"/>
                  </a:lnTo>
                  <a:lnTo>
                    <a:pt x="1611998" y="293050"/>
                  </a:lnTo>
                  <a:cubicBezTo>
                    <a:pt x="1614343" y="291482"/>
                    <a:pt x="1617584" y="290512"/>
                    <a:pt x="1621163" y="290512"/>
                  </a:cubicBezTo>
                  <a:close/>
                  <a:moveTo>
                    <a:pt x="1299522" y="290512"/>
                  </a:moveTo>
                  <a:lnTo>
                    <a:pt x="1543468" y="290512"/>
                  </a:lnTo>
                  <a:cubicBezTo>
                    <a:pt x="1550627" y="290512"/>
                    <a:pt x="1556430" y="294392"/>
                    <a:pt x="1556430" y="299179"/>
                  </a:cubicBezTo>
                  <a:lnTo>
                    <a:pt x="1556429" y="299179"/>
                  </a:lnTo>
                  <a:cubicBezTo>
                    <a:pt x="1556429" y="303965"/>
                    <a:pt x="1550626" y="307845"/>
                    <a:pt x="1543467" y="307845"/>
                  </a:cubicBezTo>
                  <a:lnTo>
                    <a:pt x="1299522" y="307844"/>
                  </a:lnTo>
                  <a:cubicBezTo>
                    <a:pt x="1295942" y="307844"/>
                    <a:pt x="1292702" y="306874"/>
                    <a:pt x="1290356" y="305306"/>
                  </a:cubicBezTo>
                  <a:lnTo>
                    <a:pt x="1286560" y="299178"/>
                  </a:lnTo>
                  <a:lnTo>
                    <a:pt x="1290356" y="293050"/>
                  </a:lnTo>
                  <a:cubicBezTo>
                    <a:pt x="1292702" y="291482"/>
                    <a:pt x="1295942" y="290512"/>
                    <a:pt x="1299522" y="290512"/>
                  </a:cubicBezTo>
                  <a:close/>
                  <a:moveTo>
                    <a:pt x="977882" y="290512"/>
                  </a:moveTo>
                  <a:lnTo>
                    <a:pt x="1221828" y="290512"/>
                  </a:lnTo>
                  <a:cubicBezTo>
                    <a:pt x="1228987" y="290512"/>
                    <a:pt x="1234790" y="294392"/>
                    <a:pt x="1234790" y="299179"/>
                  </a:cubicBezTo>
                  <a:lnTo>
                    <a:pt x="1234789" y="299179"/>
                  </a:lnTo>
                  <a:cubicBezTo>
                    <a:pt x="1234789" y="303965"/>
                    <a:pt x="1228986" y="307845"/>
                    <a:pt x="1221827" y="307845"/>
                  </a:cubicBezTo>
                  <a:lnTo>
                    <a:pt x="977882" y="307844"/>
                  </a:lnTo>
                  <a:cubicBezTo>
                    <a:pt x="974302" y="307844"/>
                    <a:pt x="971062" y="306874"/>
                    <a:pt x="968716" y="305306"/>
                  </a:cubicBezTo>
                  <a:lnTo>
                    <a:pt x="964920" y="299178"/>
                  </a:lnTo>
                  <a:lnTo>
                    <a:pt x="968716" y="293050"/>
                  </a:lnTo>
                  <a:cubicBezTo>
                    <a:pt x="971062" y="291482"/>
                    <a:pt x="974302" y="290512"/>
                    <a:pt x="977882" y="290512"/>
                  </a:cubicBezTo>
                  <a:close/>
                  <a:moveTo>
                    <a:pt x="656242" y="290512"/>
                  </a:moveTo>
                  <a:lnTo>
                    <a:pt x="900188" y="290512"/>
                  </a:lnTo>
                  <a:cubicBezTo>
                    <a:pt x="907347" y="290512"/>
                    <a:pt x="913150" y="294392"/>
                    <a:pt x="913150" y="299179"/>
                  </a:cubicBezTo>
                  <a:lnTo>
                    <a:pt x="913149" y="299179"/>
                  </a:lnTo>
                  <a:cubicBezTo>
                    <a:pt x="913149" y="303965"/>
                    <a:pt x="907346" y="307845"/>
                    <a:pt x="900187" y="307845"/>
                  </a:cubicBezTo>
                  <a:lnTo>
                    <a:pt x="656242" y="307844"/>
                  </a:lnTo>
                  <a:cubicBezTo>
                    <a:pt x="652662" y="307844"/>
                    <a:pt x="649422" y="306874"/>
                    <a:pt x="647076" y="305306"/>
                  </a:cubicBezTo>
                  <a:lnTo>
                    <a:pt x="643280" y="299178"/>
                  </a:lnTo>
                  <a:lnTo>
                    <a:pt x="647076" y="293050"/>
                  </a:lnTo>
                  <a:cubicBezTo>
                    <a:pt x="649422" y="291482"/>
                    <a:pt x="652662" y="290512"/>
                    <a:pt x="656242" y="290512"/>
                  </a:cubicBezTo>
                  <a:close/>
                  <a:moveTo>
                    <a:pt x="334602" y="290512"/>
                  </a:moveTo>
                  <a:lnTo>
                    <a:pt x="578548" y="290512"/>
                  </a:lnTo>
                  <a:cubicBezTo>
                    <a:pt x="585707" y="290512"/>
                    <a:pt x="591510" y="294392"/>
                    <a:pt x="591510" y="299179"/>
                  </a:cubicBezTo>
                  <a:lnTo>
                    <a:pt x="591509" y="299179"/>
                  </a:lnTo>
                  <a:cubicBezTo>
                    <a:pt x="591509" y="303965"/>
                    <a:pt x="585706" y="307845"/>
                    <a:pt x="578547" y="307845"/>
                  </a:cubicBezTo>
                  <a:lnTo>
                    <a:pt x="334602" y="307844"/>
                  </a:lnTo>
                  <a:cubicBezTo>
                    <a:pt x="331022" y="307844"/>
                    <a:pt x="327782" y="306874"/>
                    <a:pt x="325436" y="305306"/>
                  </a:cubicBezTo>
                  <a:lnTo>
                    <a:pt x="321640" y="299178"/>
                  </a:lnTo>
                  <a:lnTo>
                    <a:pt x="325436" y="293050"/>
                  </a:lnTo>
                  <a:cubicBezTo>
                    <a:pt x="327782" y="291482"/>
                    <a:pt x="331022" y="290512"/>
                    <a:pt x="334602" y="290512"/>
                  </a:cubicBezTo>
                  <a:close/>
                  <a:moveTo>
                    <a:pt x="12962" y="290512"/>
                  </a:moveTo>
                  <a:lnTo>
                    <a:pt x="256908" y="290512"/>
                  </a:lnTo>
                  <a:cubicBezTo>
                    <a:pt x="264067" y="290512"/>
                    <a:pt x="269870" y="294392"/>
                    <a:pt x="269870" y="299179"/>
                  </a:cubicBezTo>
                  <a:lnTo>
                    <a:pt x="269869" y="299179"/>
                  </a:lnTo>
                  <a:cubicBezTo>
                    <a:pt x="269869" y="303965"/>
                    <a:pt x="264066" y="307845"/>
                    <a:pt x="256907" y="307845"/>
                  </a:cubicBezTo>
                  <a:lnTo>
                    <a:pt x="12962" y="307844"/>
                  </a:lnTo>
                  <a:cubicBezTo>
                    <a:pt x="9382" y="307844"/>
                    <a:pt x="6142" y="306874"/>
                    <a:pt x="3796" y="305306"/>
                  </a:cubicBezTo>
                  <a:lnTo>
                    <a:pt x="0" y="299178"/>
                  </a:lnTo>
                  <a:lnTo>
                    <a:pt x="3796" y="293050"/>
                  </a:lnTo>
                  <a:cubicBezTo>
                    <a:pt x="6142" y="291482"/>
                    <a:pt x="9382" y="290512"/>
                    <a:pt x="12962" y="290512"/>
                  </a:cubicBezTo>
                  <a:close/>
                  <a:moveTo>
                    <a:pt x="1621163" y="32760"/>
                  </a:moveTo>
                  <a:lnTo>
                    <a:pt x="1865109" y="32760"/>
                  </a:lnTo>
                  <a:cubicBezTo>
                    <a:pt x="1872268" y="32760"/>
                    <a:pt x="1878071" y="36640"/>
                    <a:pt x="1878071" y="41427"/>
                  </a:cubicBezTo>
                  <a:lnTo>
                    <a:pt x="1878070" y="41427"/>
                  </a:lnTo>
                  <a:cubicBezTo>
                    <a:pt x="1878070" y="46213"/>
                    <a:pt x="1872267" y="50093"/>
                    <a:pt x="1865108" y="50093"/>
                  </a:cubicBezTo>
                  <a:lnTo>
                    <a:pt x="1621163" y="50092"/>
                  </a:lnTo>
                  <a:cubicBezTo>
                    <a:pt x="1617584" y="50092"/>
                    <a:pt x="1614343" y="49122"/>
                    <a:pt x="1611998" y="47554"/>
                  </a:cubicBezTo>
                  <a:lnTo>
                    <a:pt x="1608201" y="41427"/>
                  </a:lnTo>
                  <a:lnTo>
                    <a:pt x="1611998" y="35299"/>
                  </a:lnTo>
                  <a:cubicBezTo>
                    <a:pt x="1614343" y="33730"/>
                    <a:pt x="1617584" y="32760"/>
                    <a:pt x="1621163" y="32760"/>
                  </a:cubicBezTo>
                  <a:close/>
                  <a:moveTo>
                    <a:pt x="1299522" y="32760"/>
                  </a:moveTo>
                  <a:lnTo>
                    <a:pt x="1543468" y="32760"/>
                  </a:lnTo>
                  <a:cubicBezTo>
                    <a:pt x="1550627" y="32760"/>
                    <a:pt x="1556430" y="36640"/>
                    <a:pt x="1556430" y="41427"/>
                  </a:cubicBezTo>
                  <a:lnTo>
                    <a:pt x="1556429" y="41427"/>
                  </a:lnTo>
                  <a:cubicBezTo>
                    <a:pt x="1556429" y="46213"/>
                    <a:pt x="1550626" y="50093"/>
                    <a:pt x="1543467" y="50093"/>
                  </a:cubicBezTo>
                  <a:lnTo>
                    <a:pt x="1299522" y="50092"/>
                  </a:lnTo>
                  <a:cubicBezTo>
                    <a:pt x="1295942" y="50092"/>
                    <a:pt x="1292702" y="49122"/>
                    <a:pt x="1290356" y="47554"/>
                  </a:cubicBezTo>
                  <a:lnTo>
                    <a:pt x="1286560" y="41427"/>
                  </a:lnTo>
                  <a:lnTo>
                    <a:pt x="1290356" y="35299"/>
                  </a:lnTo>
                  <a:cubicBezTo>
                    <a:pt x="1292702" y="33730"/>
                    <a:pt x="1295942" y="32760"/>
                    <a:pt x="1299522" y="32760"/>
                  </a:cubicBezTo>
                  <a:close/>
                  <a:moveTo>
                    <a:pt x="977882" y="32760"/>
                  </a:moveTo>
                  <a:lnTo>
                    <a:pt x="1221828" y="32760"/>
                  </a:lnTo>
                  <a:cubicBezTo>
                    <a:pt x="1228987" y="32760"/>
                    <a:pt x="1234790" y="36640"/>
                    <a:pt x="1234790" y="41427"/>
                  </a:cubicBezTo>
                  <a:lnTo>
                    <a:pt x="1234789" y="41427"/>
                  </a:lnTo>
                  <a:cubicBezTo>
                    <a:pt x="1234789" y="46213"/>
                    <a:pt x="1228986" y="50093"/>
                    <a:pt x="1221827" y="50093"/>
                  </a:cubicBezTo>
                  <a:lnTo>
                    <a:pt x="977882" y="50092"/>
                  </a:lnTo>
                  <a:cubicBezTo>
                    <a:pt x="974302" y="50092"/>
                    <a:pt x="971062" y="49122"/>
                    <a:pt x="968716" y="47554"/>
                  </a:cubicBezTo>
                  <a:lnTo>
                    <a:pt x="964920" y="41427"/>
                  </a:lnTo>
                  <a:lnTo>
                    <a:pt x="968716" y="35299"/>
                  </a:lnTo>
                  <a:cubicBezTo>
                    <a:pt x="971062" y="33730"/>
                    <a:pt x="974302" y="32760"/>
                    <a:pt x="977882" y="32760"/>
                  </a:cubicBezTo>
                  <a:close/>
                  <a:moveTo>
                    <a:pt x="656242" y="32760"/>
                  </a:moveTo>
                  <a:lnTo>
                    <a:pt x="900188" y="32760"/>
                  </a:lnTo>
                  <a:cubicBezTo>
                    <a:pt x="907347" y="32760"/>
                    <a:pt x="913150" y="36640"/>
                    <a:pt x="913150" y="41427"/>
                  </a:cubicBezTo>
                  <a:lnTo>
                    <a:pt x="913149" y="41427"/>
                  </a:lnTo>
                  <a:cubicBezTo>
                    <a:pt x="913149" y="46213"/>
                    <a:pt x="907346" y="50093"/>
                    <a:pt x="900187" y="50093"/>
                  </a:cubicBezTo>
                  <a:lnTo>
                    <a:pt x="656242" y="50092"/>
                  </a:lnTo>
                  <a:cubicBezTo>
                    <a:pt x="652662" y="50092"/>
                    <a:pt x="649422" y="49122"/>
                    <a:pt x="647076" y="47554"/>
                  </a:cubicBezTo>
                  <a:lnTo>
                    <a:pt x="643280" y="41427"/>
                  </a:lnTo>
                  <a:lnTo>
                    <a:pt x="647076" y="35299"/>
                  </a:lnTo>
                  <a:cubicBezTo>
                    <a:pt x="649422" y="33730"/>
                    <a:pt x="652662" y="32760"/>
                    <a:pt x="656242" y="32760"/>
                  </a:cubicBezTo>
                  <a:close/>
                  <a:moveTo>
                    <a:pt x="334602" y="32760"/>
                  </a:moveTo>
                  <a:lnTo>
                    <a:pt x="578548" y="32760"/>
                  </a:lnTo>
                  <a:cubicBezTo>
                    <a:pt x="585707" y="32760"/>
                    <a:pt x="591510" y="36640"/>
                    <a:pt x="591510" y="41427"/>
                  </a:cubicBezTo>
                  <a:lnTo>
                    <a:pt x="591509" y="41427"/>
                  </a:lnTo>
                  <a:cubicBezTo>
                    <a:pt x="591509" y="46213"/>
                    <a:pt x="585706" y="50093"/>
                    <a:pt x="578547" y="50093"/>
                  </a:cubicBezTo>
                  <a:lnTo>
                    <a:pt x="334602" y="50092"/>
                  </a:lnTo>
                  <a:cubicBezTo>
                    <a:pt x="331022" y="50092"/>
                    <a:pt x="327782" y="49122"/>
                    <a:pt x="325436" y="47554"/>
                  </a:cubicBezTo>
                  <a:lnTo>
                    <a:pt x="321640" y="41427"/>
                  </a:lnTo>
                  <a:lnTo>
                    <a:pt x="325436" y="35299"/>
                  </a:lnTo>
                  <a:cubicBezTo>
                    <a:pt x="327782" y="33730"/>
                    <a:pt x="331022" y="32760"/>
                    <a:pt x="334602" y="32760"/>
                  </a:cubicBezTo>
                  <a:close/>
                  <a:moveTo>
                    <a:pt x="12962" y="32760"/>
                  </a:moveTo>
                  <a:lnTo>
                    <a:pt x="256908" y="32760"/>
                  </a:lnTo>
                  <a:cubicBezTo>
                    <a:pt x="264067" y="32760"/>
                    <a:pt x="269870" y="36640"/>
                    <a:pt x="269870" y="41427"/>
                  </a:cubicBezTo>
                  <a:lnTo>
                    <a:pt x="269869" y="41427"/>
                  </a:lnTo>
                  <a:cubicBezTo>
                    <a:pt x="269869" y="46213"/>
                    <a:pt x="264066" y="50093"/>
                    <a:pt x="256907" y="50093"/>
                  </a:cubicBezTo>
                  <a:lnTo>
                    <a:pt x="12962" y="50092"/>
                  </a:lnTo>
                  <a:cubicBezTo>
                    <a:pt x="9382" y="50092"/>
                    <a:pt x="6142" y="49122"/>
                    <a:pt x="3796" y="47554"/>
                  </a:cubicBezTo>
                  <a:lnTo>
                    <a:pt x="0" y="41427"/>
                  </a:lnTo>
                  <a:lnTo>
                    <a:pt x="3796" y="35299"/>
                  </a:lnTo>
                  <a:cubicBezTo>
                    <a:pt x="6142" y="33730"/>
                    <a:pt x="9382" y="32760"/>
                    <a:pt x="12962" y="32760"/>
                  </a:cubicBezTo>
                  <a:close/>
                  <a:moveTo>
                    <a:pt x="1621163" y="0"/>
                  </a:moveTo>
                  <a:lnTo>
                    <a:pt x="1865109" y="0"/>
                  </a:lnTo>
                  <a:cubicBezTo>
                    <a:pt x="1872268" y="0"/>
                    <a:pt x="1878071" y="3880"/>
                    <a:pt x="1878071" y="8667"/>
                  </a:cubicBezTo>
                  <a:lnTo>
                    <a:pt x="1878070" y="8667"/>
                  </a:lnTo>
                  <a:cubicBezTo>
                    <a:pt x="1878070" y="13453"/>
                    <a:pt x="1872267" y="17333"/>
                    <a:pt x="1865108" y="17333"/>
                  </a:cubicBezTo>
                  <a:lnTo>
                    <a:pt x="1621163" y="17332"/>
                  </a:lnTo>
                  <a:cubicBezTo>
                    <a:pt x="1617584" y="17332"/>
                    <a:pt x="1614343" y="16362"/>
                    <a:pt x="1611998" y="14794"/>
                  </a:cubicBezTo>
                  <a:lnTo>
                    <a:pt x="1608201" y="8666"/>
                  </a:lnTo>
                  <a:lnTo>
                    <a:pt x="1611998" y="2538"/>
                  </a:lnTo>
                  <a:cubicBezTo>
                    <a:pt x="1614343" y="970"/>
                    <a:pt x="1617584" y="0"/>
                    <a:pt x="1621163" y="0"/>
                  </a:cubicBezTo>
                  <a:close/>
                  <a:moveTo>
                    <a:pt x="1299522" y="0"/>
                  </a:moveTo>
                  <a:lnTo>
                    <a:pt x="1543468" y="0"/>
                  </a:lnTo>
                  <a:cubicBezTo>
                    <a:pt x="1550627" y="0"/>
                    <a:pt x="1556430" y="3880"/>
                    <a:pt x="1556430" y="8667"/>
                  </a:cubicBezTo>
                  <a:lnTo>
                    <a:pt x="1556429" y="8667"/>
                  </a:lnTo>
                  <a:cubicBezTo>
                    <a:pt x="1556429" y="13453"/>
                    <a:pt x="1550626" y="17333"/>
                    <a:pt x="1543467" y="17333"/>
                  </a:cubicBezTo>
                  <a:lnTo>
                    <a:pt x="1299522" y="17332"/>
                  </a:lnTo>
                  <a:cubicBezTo>
                    <a:pt x="1295942" y="17332"/>
                    <a:pt x="1292702" y="16362"/>
                    <a:pt x="1290356" y="14794"/>
                  </a:cubicBezTo>
                  <a:lnTo>
                    <a:pt x="1286560" y="8666"/>
                  </a:lnTo>
                  <a:lnTo>
                    <a:pt x="1290356" y="2538"/>
                  </a:lnTo>
                  <a:cubicBezTo>
                    <a:pt x="1292702" y="970"/>
                    <a:pt x="1295942" y="0"/>
                    <a:pt x="1299522" y="0"/>
                  </a:cubicBezTo>
                  <a:close/>
                  <a:moveTo>
                    <a:pt x="977882" y="0"/>
                  </a:moveTo>
                  <a:lnTo>
                    <a:pt x="1221828" y="0"/>
                  </a:lnTo>
                  <a:cubicBezTo>
                    <a:pt x="1228987" y="0"/>
                    <a:pt x="1234790" y="3880"/>
                    <a:pt x="1234790" y="8667"/>
                  </a:cubicBezTo>
                  <a:lnTo>
                    <a:pt x="1234789" y="8667"/>
                  </a:lnTo>
                  <a:cubicBezTo>
                    <a:pt x="1234789" y="13453"/>
                    <a:pt x="1228986" y="17333"/>
                    <a:pt x="1221827" y="17333"/>
                  </a:cubicBezTo>
                  <a:lnTo>
                    <a:pt x="977882" y="17332"/>
                  </a:lnTo>
                  <a:cubicBezTo>
                    <a:pt x="974302" y="17332"/>
                    <a:pt x="971062" y="16362"/>
                    <a:pt x="968716" y="14794"/>
                  </a:cubicBezTo>
                  <a:lnTo>
                    <a:pt x="964920" y="8666"/>
                  </a:lnTo>
                  <a:lnTo>
                    <a:pt x="968716" y="2538"/>
                  </a:lnTo>
                  <a:cubicBezTo>
                    <a:pt x="971062" y="970"/>
                    <a:pt x="974302" y="0"/>
                    <a:pt x="977882" y="0"/>
                  </a:cubicBezTo>
                  <a:close/>
                  <a:moveTo>
                    <a:pt x="656242" y="0"/>
                  </a:moveTo>
                  <a:lnTo>
                    <a:pt x="900188" y="0"/>
                  </a:lnTo>
                  <a:cubicBezTo>
                    <a:pt x="907347" y="0"/>
                    <a:pt x="913150" y="3880"/>
                    <a:pt x="913150" y="8667"/>
                  </a:cubicBezTo>
                  <a:lnTo>
                    <a:pt x="913149" y="8667"/>
                  </a:lnTo>
                  <a:cubicBezTo>
                    <a:pt x="913149" y="13453"/>
                    <a:pt x="907346" y="17333"/>
                    <a:pt x="900187" y="17333"/>
                  </a:cubicBezTo>
                  <a:lnTo>
                    <a:pt x="656242" y="17332"/>
                  </a:lnTo>
                  <a:cubicBezTo>
                    <a:pt x="652662" y="17332"/>
                    <a:pt x="649422" y="16362"/>
                    <a:pt x="647076" y="14794"/>
                  </a:cubicBezTo>
                  <a:lnTo>
                    <a:pt x="643280" y="8666"/>
                  </a:lnTo>
                  <a:lnTo>
                    <a:pt x="647076" y="2538"/>
                  </a:lnTo>
                  <a:cubicBezTo>
                    <a:pt x="649422" y="970"/>
                    <a:pt x="652662" y="0"/>
                    <a:pt x="656242" y="0"/>
                  </a:cubicBezTo>
                  <a:close/>
                  <a:moveTo>
                    <a:pt x="334602" y="0"/>
                  </a:moveTo>
                  <a:lnTo>
                    <a:pt x="578548" y="0"/>
                  </a:lnTo>
                  <a:cubicBezTo>
                    <a:pt x="585707" y="0"/>
                    <a:pt x="591510" y="3880"/>
                    <a:pt x="591510" y="8667"/>
                  </a:cubicBezTo>
                  <a:lnTo>
                    <a:pt x="591509" y="8667"/>
                  </a:lnTo>
                  <a:cubicBezTo>
                    <a:pt x="591509" y="13453"/>
                    <a:pt x="585706" y="17333"/>
                    <a:pt x="578547" y="17333"/>
                  </a:cubicBezTo>
                  <a:lnTo>
                    <a:pt x="334602" y="17332"/>
                  </a:lnTo>
                  <a:cubicBezTo>
                    <a:pt x="331022" y="17332"/>
                    <a:pt x="327782" y="16362"/>
                    <a:pt x="325436" y="14794"/>
                  </a:cubicBezTo>
                  <a:lnTo>
                    <a:pt x="321640" y="8666"/>
                  </a:lnTo>
                  <a:lnTo>
                    <a:pt x="325436" y="2538"/>
                  </a:lnTo>
                  <a:cubicBezTo>
                    <a:pt x="327782" y="970"/>
                    <a:pt x="331022" y="0"/>
                    <a:pt x="334602" y="0"/>
                  </a:cubicBezTo>
                  <a:close/>
                  <a:moveTo>
                    <a:pt x="12962" y="0"/>
                  </a:moveTo>
                  <a:lnTo>
                    <a:pt x="256908" y="0"/>
                  </a:lnTo>
                  <a:cubicBezTo>
                    <a:pt x="264067" y="0"/>
                    <a:pt x="269870" y="3880"/>
                    <a:pt x="269870" y="8667"/>
                  </a:cubicBezTo>
                  <a:lnTo>
                    <a:pt x="269869" y="8667"/>
                  </a:lnTo>
                  <a:cubicBezTo>
                    <a:pt x="269869" y="13453"/>
                    <a:pt x="264066" y="17333"/>
                    <a:pt x="256907" y="17333"/>
                  </a:cubicBezTo>
                  <a:lnTo>
                    <a:pt x="12962" y="17332"/>
                  </a:lnTo>
                  <a:cubicBezTo>
                    <a:pt x="9382" y="17332"/>
                    <a:pt x="6142" y="16362"/>
                    <a:pt x="3796" y="14794"/>
                  </a:cubicBezTo>
                  <a:lnTo>
                    <a:pt x="0" y="8666"/>
                  </a:lnTo>
                  <a:lnTo>
                    <a:pt x="3796" y="2538"/>
                  </a:lnTo>
                  <a:cubicBezTo>
                    <a:pt x="6142" y="970"/>
                    <a:pt x="9382" y="0"/>
                    <a:pt x="129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D77D4ACF-5F06-FD83-0A42-4827481DFB61}"/>
              </a:ext>
            </a:extLst>
          </p:cNvPr>
          <p:cNvGrpSpPr/>
          <p:nvPr/>
        </p:nvGrpSpPr>
        <p:grpSpPr>
          <a:xfrm>
            <a:off x="2291104" y="848821"/>
            <a:ext cx="2001107" cy="321712"/>
            <a:chOff x="2291104" y="848821"/>
            <a:chExt cx="2001107" cy="321712"/>
          </a:xfrm>
        </p:grpSpPr>
        <p:sp>
          <p:nvSpPr>
            <p:cNvPr id="147" name="正方形/長方形 146">
              <a:extLst>
                <a:ext uri="{FF2B5EF4-FFF2-40B4-BE49-F238E27FC236}">
                  <a16:creationId xmlns:a16="http://schemas.microsoft.com/office/drawing/2014/main" id="{D7795A2E-B7AA-2C01-ED57-A415ADE58966}"/>
                </a:ext>
              </a:extLst>
            </p:cNvPr>
            <p:cNvSpPr/>
            <p:nvPr/>
          </p:nvSpPr>
          <p:spPr>
            <a:xfrm>
              <a:off x="2291104" y="848821"/>
              <a:ext cx="2001107" cy="3217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01737694-7CAC-0F30-836E-9887C5A6C324}"/>
                </a:ext>
              </a:extLst>
            </p:cNvPr>
            <p:cNvSpPr/>
            <p:nvPr/>
          </p:nvSpPr>
          <p:spPr>
            <a:xfrm>
              <a:off x="2352622" y="884424"/>
              <a:ext cx="1878071" cy="250506"/>
            </a:xfrm>
            <a:custGeom>
              <a:avLst/>
              <a:gdLst>
                <a:gd name="connsiteX0" fmla="*/ 1621163 w 1878071"/>
                <a:gd name="connsiteY0" fmla="*/ 234687 h 250506"/>
                <a:gd name="connsiteX1" fmla="*/ 1865109 w 1878071"/>
                <a:gd name="connsiteY1" fmla="*/ 234687 h 250506"/>
                <a:gd name="connsiteX2" fmla="*/ 1878071 w 1878071"/>
                <a:gd name="connsiteY2" fmla="*/ 242596 h 250506"/>
                <a:gd name="connsiteX3" fmla="*/ 1878070 w 1878071"/>
                <a:gd name="connsiteY3" fmla="*/ 242596 h 250506"/>
                <a:gd name="connsiteX4" fmla="*/ 1865108 w 1878071"/>
                <a:gd name="connsiteY4" fmla="*/ 250506 h 250506"/>
                <a:gd name="connsiteX5" fmla="*/ 1621163 w 1878071"/>
                <a:gd name="connsiteY5" fmla="*/ 250505 h 250506"/>
                <a:gd name="connsiteX6" fmla="*/ 1611998 w 1878071"/>
                <a:gd name="connsiteY6" fmla="*/ 248189 h 250506"/>
                <a:gd name="connsiteX7" fmla="*/ 1608201 w 1878071"/>
                <a:gd name="connsiteY7" fmla="*/ 242596 h 250506"/>
                <a:gd name="connsiteX8" fmla="*/ 1611998 w 1878071"/>
                <a:gd name="connsiteY8" fmla="*/ 237004 h 250506"/>
                <a:gd name="connsiteX9" fmla="*/ 1621163 w 1878071"/>
                <a:gd name="connsiteY9" fmla="*/ 234687 h 250506"/>
                <a:gd name="connsiteX10" fmla="*/ 1299522 w 1878071"/>
                <a:gd name="connsiteY10" fmla="*/ 234687 h 250506"/>
                <a:gd name="connsiteX11" fmla="*/ 1543468 w 1878071"/>
                <a:gd name="connsiteY11" fmla="*/ 234687 h 250506"/>
                <a:gd name="connsiteX12" fmla="*/ 1556430 w 1878071"/>
                <a:gd name="connsiteY12" fmla="*/ 242596 h 250506"/>
                <a:gd name="connsiteX13" fmla="*/ 1556429 w 1878071"/>
                <a:gd name="connsiteY13" fmla="*/ 242596 h 250506"/>
                <a:gd name="connsiteX14" fmla="*/ 1543467 w 1878071"/>
                <a:gd name="connsiteY14" fmla="*/ 250506 h 250506"/>
                <a:gd name="connsiteX15" fmla="*/ 1299522 w 1878071"/>
                <a:gd name="connsiteY15" fmla="*/ 250505 h 250506"/>
                <a:gd name="connsiteX16" fmla="*/ 1290356 w 1878071"/>
                <a:gd name="connsiteY16" fmla="*/ 248189 h 250506"/>
                <a:gd name="connsiteX17" fmla="*/ 1286560 w 1878071"/>
                <a:gd name="connsiteY17" fmla="*/ 242596 h 250506"/>
                <a:gd name="connsiteX18" fmla="*/ 1290356 w 1878071"/>
                <a:gd name="connsiteY18" fmla="*/ 237004 h 250506"/>
                <a:gd name="connsiteX19" fmla="*/ 1299522 w 1878071"/>
                <a:gd name="connsiteY19" fmla="*/ 234687 h 250506"/>
                <a:gd name="connsiteX20" fmla="*/ 977882 w 1878071"/>
                <a:gd name="connsiteY20" fmla="*/ 234687 h 250506"/>
                <a:gd name="connsiteX21" fmla="*/ 1221828 w 1878071"/>
                <a:gd name="connsiteY21" fmla="*/ 234687 h 250506"/>
                <a:gd name="connsiteX22" fmla="*/ 1234790 w 1878071"/>
                <a:gd name="connsiteY22" fmla="*/ 242596 h 250506"/>
                <a:gd name="connsiteX23" fmla="*/ 1234789 w 1878071"/>
                <a:gd name="connsiteY23" fmla="*/ 242596 h 250506"/>
                <a:gd name="connsiteX24" fmla="*/ 1221827 w 1878071"/>
                <a:gd name="connsiteY24" fmla="*/ 250506 h 250506"/>
                <a:gd name="connsiteX25" fmla="*/ 977882 w 1878071"/>
                <a:gd name="connsiteY25" fmla="*/ 250505 h 250506"/>
                <a:gd name="connsiteX26" fmla="*/ 968716 w 1878071"/>
                <a:gd name="connsiteY26" fmla="*/ 248189 h 250506"/>
                <a:gd name="connsiteX27" fmla="*/ 964920 w 1878071"/>
                <a:gd name="connsiteY27" fmla="*/ 242596 h 250506"/>
                <a:gd name="connsiteX28" fmla="*/ 968716 w 1878071"/>
                <a:gd name="connsiteY28" fmla="*/ 237004 h 250506"/>
                <a:gd name="connsiteX29" fmla="*/ 977882 w 1878071"/>
                <a:gd name="connsiteY29" fmla="*/ 234687 h 250506"/>
                <a:gd name="connsiteX30" fmla="*/ 656242 w 1878071"/>
                <a:gd name="connsiteY30" fmla="*/ 234687 h 250506"/>
                <a:gd name="connsiteX31" fmla="*/ 900188 w 1878071"/>
                <a:gd name="connsiteY31" fmla="*/ 234687 h 250506"/>
                <a:gd name="connsiteX32" fmla="*/ 913150 w 1878071"/>
                <a:gd name="connsiteY32" fmla="*/ 242596 h 250506"/>
                <a:gd name="connsiteX33" fmla="*/ 913149 w 1878071"/>
                <a:gd name="connsiteY33" fmla="*/ 242596 h 250506"/>
                <a:gd name="connsiteX34" fmla="*/ 900187 w 1878071"/>
                <a:gd name="connsiteY34" fmla="*/ 250506 h 250506"/>
                <a:gd name="connsiteX35" fmla="*/ 656242 w 1878071"/>
                <a:gd name="connsiteY35" fmla="*/ 250505 h 250506"/>
                <a:gd name="connsiteX36" fmla="*/ 647076 w 1878071"/>
                <a:gd name="connsiteY36" fmla="*/ 248189 h 250506"/>
                <a:gd name="connsiteX37" fmla="*/ 643280 w 1878071"/>
                <a:gd name="connsiteY37" fmla="*/ 242596 h 250506"/>
                <a:gd name="connsiteX38" fmla="*/ 647076 w 1878071"/>
                <a:gd name="connsiteY38" fmla="*/ 237004 h 250506"/>
                <a:gd name="connsiteX39" fmla="*/ 656242 w 1878071"/>
                <a:gd name="connsiteY39" fmla="*/ 234687 h 250506"/>
                <a:gd name="connsiteX40" fmla="*/ 334602 w 1878071"/>
                <a:gd name="connsiteY40" fmla="*/ 234687 h 250506"/>
                <a:gd name="connsiteX41" fmla="*/ 578548 w 1878071"/>
                <a:gd name="connsiteY41" fmla="*/ 234687 h 250506"/>
                <a:gd name="connsiteX42" fmla="*/ 591510 w 1878071"/>
                <a:gd name="connsiteY42" fmla="*/ 242596 h 250506"/>
                <a:gd name="connsiteX43" fmla="*/ 591509 w 1878071"/>
                <a:gd name="connsiteY43" fmla="*/ 242596 h 250506"/>
                <a:gd name="connsiteX44" fmla="*/ 578547 w 1878071"/>
                <a:gd name="connsiteY44" fmla="*/ 250506 h 250506"/>
                <a:gd name="connsiteX45" fmla="*/ 334602 w 1878071"/>
                <a:gd name="connsiteY45" fmla="*/ 250505 h 250506"/>
                <a:gd name="connsiteX46" fmla="*/ 325436 w 1878071"/>
                <a:gd name="connsiteY46" fmla="*/ 248189 h 250506"/>
                <a:gd name="connsiteX47" fmla="*/ 321640 w 1878071"/>
                <a:gd name="connsiteY47" fmla="*/ 242596 h 250506"/>
                <a:gd name="connsiteX48" fmla="*/ 325436 w 1878071"/>
                <a:gd name="connsiteY48" fmla="*/ 237004 h 250506"/>
                <a:gd name="connsiteX49" fmla="*/ 334602 w 1878071"/>
                <a:gd name="connsiteY49" fmla="*/ 234687 h 250506"/>
                <a:gd name="connsiteX50" fmla="*/ 12962 w 1878071"/>
                <a:gd name="connsiteY50" fmla="*/ 234687 h 250506"/>
                <a:gd name="connsiteX51" fmla="*/ 256908 w 1878071"/>
                <a:gd name="connsiteY51" fmla="*/ 234687 h 250506"/>
                <a:gd name="connsiteX52" fmla="*/ 269870 w 1878071"/>
                <a:gd name="connsiteY52" fmla="*/ 242596 h 250506"/>
                <a:gd name="connsiteX53" fmla="*/ 269869 w 1878071"/>
                <a:gd name="connsiteY53" fmla="*/ 242596 h 250506"/>
                <a:gd name="connsiteX54" fmla="*/ 256907 w 1878071"/>
                <a:gd name="connsiteY54" fmla="*/ 250506 h 250506"/>
                <a:gd name="connsiteX55" fmla="*/ 12962 w 1878071"/>
                <a:gd name="connsiteY55" fmla="*/ 250505 h 250506"/>
                <a:gd name="connsiteX56" fmla="*/ 3796 w 1878071"/>
                <a:gd name="connsiteY56" fmla="*/ 248189 h 250506"/>
                <a:gd name="connsiteX57" fmla="*/ 0 w 1878071"/>
                <a:gd name="connsiteY57" fmla="*/ 242596 h 250506"/>
                <a:gd name="connsiteX58" fmla="*/ 3796 w 1878071"/>
                <a:gd name="connsiteY58" fmla="*/ 237004 h 250506"/>
                <a:gd name="connsiteX59" fmla="*/ 12962 w 1878071"/>
                <a:gd name="connsiteY59" fmla="*/ 234687 h 250506"/>
                <a:gd name="connsiteX60" fmla="*/ 1621163 w 1878071"/>
                <a:gd name="connsiteY60" fmla="*/ 204787 h 250506"/>
                <a:gd name="connsiteX61" fmla="*/ 1865109 w 1878071"/>
                <a:gd name="connsiteY61" fmla="*/ 204787 h 250506"/>
                <a:gd name="connsiteX62" fmla="*/ 1878071 w 1878071"/>
                <a:gd name="connsiteY62" fmla="*/ 212697 h 250506"/>
                <a:gd name="connsiteX63" fmla="*/ 1878070 w 1878071"/>
                <a:gd name="connsiteY63" fmla="*/ 212697 h 250506"/>
                <a:gd name="connsiteX64" fmla="*/ 1865108 w 1878071"/>
                <a:gd name="connsiteY64" fmla="*/ 220606 h 250506"/>
                <a:gd name="connsiteX65" fmla="*/ 1621163 w 1878071"/>
                <a:gd name="connsiteY65" fmla="*/ 220606 h 250506"/>
                <a:gd name="connsiteX66" fmla="*/ 1611998 w 1878071"/>
                <a:gd name="connsiteY66" fmla="*/ 218289 h 250506"/>
                <a:gd name="connsiteX67" fmla="*/ 1608201 w 1878071"/>
                <a:gd name="connsiteY67" fmla="*/ 212696 h 250506"/>
                <a:gd name="connsiteX68" fmla="*/ 1611998 w 1878071"/>
                <a:gd name="connsiteY68" fmla="*/ 207103 h 250506"/>
                <a:gd name="connsiteX69" fmla="*/ 1621163 w 1878071"/>
                <a:gd name="connsiteY69" fmla="*/ 204787 h 250506"/>
                <a:gd name="connsiteX70" fmla="*/ 1299522 w 1878071"/>
                <a:gd name="connsiteY70" fmla="*/ 204787 h 250506"/>
                <a:gd name="connsiteX71" fmla="*/ 1543468 w 1878071"/>
                <a:gd name="connsiteY71" fmla="*/ 204787 h 250506"/>
                <a:gd name="connsiteX72" fmla="*/ 1556430 w 1878071"/>
                <a:gd name="connsiteY72" fmla="*/ 212697 h 250506"/>
                <a:gd name="connsiteX73" fmla="*/ 1556429 w 1878071"/>
                <a:gd name="connsiteY73" fmla="*/ 212697 h 250506"/>
                <a:gd name="connsiteX74" fmla="*/ 1543467 w 1878071"/>
                <a:gd name="connsiteY74" fmla="*/ 220606 h 250506"/>
                <a:gd name="connsiteX75" fmla="*/ 1299522 w 1878071"/>
                <a:gd name="connsiteY75" fmla="*/ 220606 h 250506"/>
                <a:gd name="connsiteX76" fmla="*/ 1290356 w 1878071"/>
                <a:gd name="connsiteY76" fmla="*/ 218289 h 250506"/>
                <a:gd name="connsiteX77" fmla="*/ 1286560 w 1878071"/>
                <a:gd name="connsiteY77" fmla="*/ 212696 h 250506"/>
                <a:gd name="connsiteX78" fmla="*/ 1290356 w 1878071"/>
                <a:gd name="connsiteY78" fmla="*/ 207103 h 250506"/>
                <a:gd name="connsiteX79" fmla="*/ 1299522 w 1878071"/>
                <a:gd name="connsiteY79" fmla="*/ 204787 h 250506"/>
                <a:gd name="connsiteX80" fmla="*/ 977882 w 1878071"/>
                <a:gd name="connsiteY80" fmla="*/ 204787 h 250506"/>
                <a:gd name="connsiteX81" fmla="*/ 1221828 w 1878071"/>
                <a:gd name="connsiteY81" fmla="*/ 204787 h 250506"/>
                <a:gd name="connsiteX82" fmla="*/ 1234790 w 1878071"/>
                <a:gd name="connsiteY82" fmla="*/ 212697 h 250506"/>
                <a:gd name="connsiteX83" fmla="*/ 1234789 w 1878071"/>
                <a:gd name="connsiteY83" fmla="*/ 212697 h 250506"/>
                <a:gd name="connsiteX84" fmla="*/ 1221827 w 1878071"/>
                <a:gd name="connsiteY84" fmla="*/ 220606 h 250506"/>
                <a:gd name="connsiteX85" fmla="*/ 977882 w 1878071"/>
                <a:gd name="connsiteY85" fmla="*/ 220606 h 250506"/>
                <a:gd name="connsiteX86" fmla="*/ 968716 w 1878071"/>
                <a:gd name="connsiteY86" fmla="*/ 218289 h 250506"/>
                <a:gd name="connsiteX87" fmla="*/ 964920 w 1878071"/>
                <a:gd name="connsiteY87" fmla="*/ 212696 h 250506"/>
                <a:gd name="connsiteX88" fmla="*/ 968716 w 1878071"/>
                <a:gd name="connsiteY88" fmla="*/ 207103 h 250506"/>
                <a:gd name="connsiteX89" fmla="*/ 977882 w 1878071"/>
                <a:gd name="connsiteY89" fmla="*/ 204787 h 250506"/>
                <a:gd name="connsiteX90" fmla="*/ 656242 w 1878071"/>
                <a:gd name="connsiteY90" fmla="*/ 204787 h 250506"/>
                <a:gd name="connsiteX91" fmla="*/ 900188 w 1878071"/>
                <a:gd name="connsiteY91" fmla="*/ 204787 h 250506"/>
                <a:gd name="connsiteX92" fmla="*/ 913150 w 1878071"/>
                <a:gd name="connsiteY92" fmla="*/ 212697 h 250506"/>
                <a:gd name="connsiteX93" fmla="*/ 913149 w 1878071"/>
                <a:gd name="connsiteY93" fmla="*/ 212697 h 250506"/>
                <a:gd name="connsiteX94" fmla="*/ 900187 w 1878071"/>
                <a:gd name="connsiteY94" fmla="*/ 220606 h 250506"/>
                <a:gd name="connsiteX95" fmla="*/ 656242 w 1878071"/>
                <a:gd name="connsiteY95" fmla="*/ 220606 h 250506"/>
                <a:gd name="connsiteX96" fmla="*/ 647076 w 1878071"/>
                <a:gd name="connsiteY96" fmla="*/ 218289 h 250506"/>
                <a:gd name="connsiteX97" fmla="*/ 643280 w 1878071"/>
                <a:gd name="connsiteY97" fmla="*/ 212696 h 250506"/>
                <a:gd name="connsiteX98" fmla="*/ 647076 w 1878071"/>
                <a:gd name="connsiteY98" fmla="*/ 207103 h 250506"/>
                <a:gd name="connsiteX99" fmla="*/ 656242 w 1878071"/>
                <a:gd name="connsiteY99" fmla="*/ 204787 h 250506"/>
                <a:gd name="connsiteX100" fmla="*/ 334602 w 1878071"/>
                <a:gd name="connsiteY100" fmla="*/ 204787 h 250506"/>
                <a:gd name="connsiteX101" fmla="*/ 578548 w 1878071"/>
                <a:gd name="connsiteY101" fmla="*/ 204787 h 250506"/>
                <a:gd name="connsiteX102" fmla="*/ 591510 w 1878071"/>
                <a:gd name="connsiteY102" fmla="*/ 212697 h 250506"/>
                <a:gd name="connsiteX103" fmla="*/ 591509 w 1878071"/>
                <a:gd name="connsiteY103" fmla="*/ 212697 h 250506"/>
                <a:gd name="connsiteX104" fmla="*/ 578547 w 1878071"/>
                <a:gd name="connsiteY104" fmla="*/ 220606 h 250506"/>
                <a:gd name="connsiteX105" fmla="*/ 334602 w 1878071"/>
                <a:gd name="connsiteY105" fmla="*/ 220606 h 250506"/>
                <a:gd name="connsiteX106" fmla="*/ 325436 w 1878071"/>
                <a:gd name="connsiteY106" fmla="*/ 218289 h 250506"/>
                <a:gd name="connsiteX107" fmla="*/ 321640 w 1878071"/>
                <a:gd name="connsiteY107" fmla="*/ 212696 h 250506"/>
                <a:gd name="connsiteX108" fmla="*/ 325436 w 1878071"/>
                <a:gd name="connsiteY108" fmla="*/ 207103 h 250506"/>
                <a:gd name="connsiteX109" fmla="*/ 334602 w 1878071"/>
                <a:gd name="connsiteY109" fmla="*/ 204787 h 250506"/>
                <a:gd name="connsiteX110" fmla="*/ 12962 w 1878071"/>
                <a:gd name="connsiteY110" fmla="*/ 204787 h 250506"/>
                <a:gd name="connsiteX111" fmla="*/ 256908 w 1878071"/>
                <a:gd name="connsiteY111" fmla="*/ 204787 h 250506"/>
                <a:gd name="connsiteX112" fmla="*/ 269870 w 1878071"/>
                <a:gd name="connsiteY112" fmla="*/ 212697 h 250506"/>
                <a:gd name="connsiteX113" fmla="*/ 269869 w 1878071"/>
                <a:gd name="connsiteY113" fmla="*/ 212697 h 250506"/>
                <a:gd name="connsiteX114" fmla="*/ 256907 w 1878071"/>
                <a:gd name="connsiteY114" fmla="*/ 220606 h 250506"/>
                <a:gd name="connsiteX115" fmla="*/ 12962 w 1878071"/>
                <a:gd name="connsiteY115" fmla="*/ 220606 h 250506"/>
                <a:gd name="connsiteX116" fmla="*/ 3796 w 1878071"/>
                <a:gd name="connsiteY116" fmla="*/ 218289 h 250506"/>
                <a:gd name="connsiteX117" fmla="*/ 0 w 1878071"/>
                <a:gd name="connsiteY117" fmla="*/ 212696 h 250506"/>
                <a:gd name="connsiteX118" fmla="*/ 3796 w 1878071"/>
                <a:gd name="connsiteY118" fmla="*/ 207103 h 250506"/>
                <a:gd name="connsiteX119" fmla="*/ 12962 w 1878071"/>
                <a:gd name="connsiteY119" fmla="*/ 204787 h 250506"/>
                <a:gd name="connsiteX120" fmla="*/ 1621163 w 1878071"/>
                <a:gd name="connsiteY120" fmla="*/ 29900 h 250506"/>
                <a:gd name="connsiteX121" fmla="*/ 1865109 w 1878071"/>
                <a:gd name="connsiteY121" fmla="*/ 29900 h 250506"/>
                <a:gd name="connsiteX122" fmla="*/ 1878071 w 1878071"/>
                <a:gd name="connsiteY122" fmla="*/ 37809 h 250506"/>
                <a:gd name="connsiteX123" fmla="*/ 1878070 w 1878071"/>
                <a:gd name="connsiteY123" fmla="*/ 37809 h 250506"/>
                <a:gd name="connsiteX124" fmla="*/ 1865108 w 1878071"/>
                <a:gd name="connsiteY124" fmla="*/ 45719 h 250506"/>
                <a:gd name="connsiteX125" fmla="*/ 1621163 w 1878071"/>
                <a:gd name="connsiteY125" fmla="*/ 45718 h 250506"/>
                <a:gd name="connsiteX126" fmla="*/ 1611998 w 1878071"/>
                <a:gd name="connsiteY126" fmla="*/ 43402 h 250506"/>
                <a:gd name="connsiteX127" fmla="*/ 1608201 w 1878071"/>
                <a:gd name="connsiteY127" fmla="*/ 37809 h 250506"/>
                <a:gd name="connsiteX128" fmla="*/ 1611998 w 1878071"/>
                <a:gd name="connsiteY128" fmla="*/ 32217 h 250506"/>
                <a:gd name="connsiteX129" fmla="*/ 1621163 w 1878071"/>
                <a:gd name="connsiteY129" fmla="*/ 29900 h 250506"/>
                <a:gd name="connsiteX130" fmla="*/ 1299522 w 1878071"/>
                <a:gd name="connsiteY130" fmla="*/ 29900 h 250506"/>
                <a:gd name="connsiteX131" fmla="*/ 1543468 w 1878071"/>
                <a:gd name="connsiteY131" fmla="*/ 29900 h 250506"/>
                <a:gd name="connsiteX132" fmla="*/ 1556430 w 1878071"/>
                <a:gd name="connsiteY132" fmla="*/ 37809 h 250506"/>
                <a:gd name="connsiteX133" fmla="*/ 1556429 w 1878071"/>
                <a:gd name="connsiteY133" fmla="*/ 37809 h 250506"/>
                <a:gd name="connsiteX134" fmla="*/ 1543467 w 1878071"/>
                <a:gd name="connsiteY134" fmla="*/ 45719 h 250506"/>
                <a:gd name="connsiteX135" fmla="*/ 1299522 w 1878071"/>
                <a:gd name="connsiteY135" fmla="*/ 45718 h 250506"/>
                <a:gd name="connsiteX136" fmla="*/ 1290356 w 1878071"/>
                <a:gd name="connsiteY136" fmla="*/ 43402 h 250506"/>
                <a:gd name="connsiteX137" fmla="*/ 1286560 w 1878071"/>
                <a:gd name="connsiteY137" fmla="*/ 37809 h 250506"/>
                <a:gd name="connsiteX138" fmla="*/ 1290356 w 1878071"/>
                <a:gd name="connsiteY138" fmla="*/ 32217 h 250506"/>
                <a:gd name="connsiteX139" fmla="*/ 1299522 w 1878071"/>
                <a:gd name="connsiteY139" fmla="*/ 29900 h 250506"/>
                <a:gd name="connsiteX140" fmla="*/ 977882 w 1878071"/>
                <a:gd name="connsiteY140" fmla="*/ 29900 h 250506"/>
                <a:gd name="connsiteX141" fmla="*/ 1221828 w 1878071"/>
                <a:gd name="connsiteY141" fmla="*/ 29900 h 250506"/>
                <a:gd name="connsiteX142" fmla="*/ 1234790 w 1878071"/>
                <a:gd name="connsiteY142" fmla="*/ 37809 h 250506"/>
                <a:gd name="connsiteX143" fmla="*/ 1234789 w 1878071"/>
                <a:gd name="connsiteY143" fmla="*/ 37809 h 250506"/>
                <a:gd name="connsiteX144" fmla="*/ 1221827 w 1878071"/>
                <a:gd name="connsiteY144" fmla="*/ 45719 h 250506"/>
                <a:gd name="connsiteX145" fmla="*/ 977882 w 1878071"/>
                <a:gd name="connsiteY145" fmla="*/ 45718 h 250506"/>
                <a:gd name="connsiteX146" fmla="*/ 968716 w 1878071"/>
                <a:gd name="connsiteY146" fmla="*/ 43402 h 250506"/>
                <a:gd name="connsiteX147" fmla="*/ 964920 w 1878071"/>
                <a:gd name="connsiteY147" fmla="*/ 37809 h 250506"/>
                <a:gd name="connsiteX148" fmla="*/ 968716 w 1878071"/>
                <a:gd name="connsiteY148" fmla="*/ 32217 h 250506"/>
                <a:gd name="connsiteX149" fmla="*/ 977882 w 1878071"/>
                <a:gd name="connsiteY149" fmla="*/ 29900 h 250506"/>
                <a:gd name="connsiteX150" fmla="*/ 656242 w 1878071"/>
                <a:gd name="connsiteY150" fmla="*/ 29900 h 250506"/>
                <a:gd name="connsiteX151" fmla="*/ 900188 w 1878071"/>
                <a:gd name="connsiteY151" fmla="*/ 29900 h 250506"/>
                <a:gd name="connsiteX152" fmla="*/ 913150 w 1878071"/>
                <a:gd name="connsiteY152" fmla="*/ 37809 h 250506"/>
                <a:gd name="connsiteX153" fmla="*/ 913149 w 1878071"/>
                <a:gd name="connsiteY153" fmla="*/ 37809 h 250506"/>
                <a:gd name="connsiteX154" fmla="*/ 900187 w 1878071"/>
                <a:gd name="connsiteY154" fmla="*/ 45719 h 250506"/>
                <a:gd name="connsiteX155" fmla="*/ 656242 w 1878071"/>
                <a:gd name="connsiteY155" fmla="*/ 45718 h 250506"/>
                <a:gd name="connsiteX156" fmla="*/ 647076 w 1878071"/>
                <a:gd name="connsiteY156" fmla="*/ 43402 h 250506"/>
                <a:gd name="connsiteX157" fmla="*/ 643280 w 1878071"/>
                <a:gd name="connsiteY157" fmla="*/ 37809 h 250506"/>
                <a:gd name="connsiteX158" fmla="*/ 647076 w 1878071"/>
                <a:gd name="connsiteY158" fmla="*/ 32217 h 250506"/>
                <a:gd name="connsiteX159" fmla="*/ 656242 w 1878071"/>
                <a:gd name="connsiteY159" fmla="*/ 29900 h 250506"/>
                <a:gd name="connsiteX160" fmla="*/ 334602 w 1878071"/>
                <a:gd name="connsiteY160" fmla="*/ 29900 h 250506"/>
                <a:gd name="connsiteX161" fmla="*/ 578548 w 1878071"/>
                <a:gd name="connsiteY161" fmla="*/ 29900 h 250506"/>
                <a:gd name="connsiteX162" fmla="*/ 591510 w 1878071"/>
                <a:gd name="connsiteY162" fmla="*/ 37809 h 250506"/>
                <a:gd name="connsiteX163" fmla="*/ 591509 w 1878071"/>
                <a:gd name="connsiteY163" fmla="*/ 37809 h 250506"/>
                <a:gd name="connsiteX164" fmla="*/ 578547 w 1878071"/>
                <a:gd name="connsiteY164" fmla="*/ 45719 h 250506"/>
                <a:gd name="connsiteX165" fmla="*/ 334602 w 1878071"/>
                <a:gd name="connsiteY165" fmla="*/ 45718 h 250506"/>
                <a:gd name="connsiteX166" fmla="*/ 325436 w 1878071"/>
                <a:gd name="connsiteY166" fmla="*/ 43402 h 250506"/>
                <a:gd name="connsiteX167" fmla="*/ 321640 w 1878071"/>
                <a:gd name="connsiteY167" fmla="*/ 37809 h 250506"/>
                <a:gd name="connsiteX168" fmla="*/ 325436 w 1878071"/>
                <a:gd name="connsiteY168" fmla="*/ 32217 h 250506"/>
                <a:gd name="connsiteX169" fmla="*/ 334602 w 1878071"/>
                <a:gd name="connsiteY169" fmla="*/ 29900 h 250506"/>
                <a:gd name="connsiteX170" fmla="*/ 12962 w 1878071"/>
                <a:gd name="connsiteY170" fmla="*/ 29900 h 250506"/>
                <a:gd name="connsiteX171" fmla="*/ 256908 w 1878071"/>
                <a:gd name="connsiteY171" fmla="*/ 29900 h 250506"/>
                <a:gd name="connsiteX172" fmla="*/ 269870 w 1878071"/>
                <a:gd name="connsiteY172" fmla="*/ 37809 h 250506"/>
                <a:gd name="connsiteX173" fmla="*/ 269869 w 1878071"/>
                <a:gd name="connsiteY173" fmla="*/ 37809 h 250506"/>
                <a:gd name="connsiteX174" fmla="*/ 256907 w 1878071"/>
                <a:gd name="connsiteY174" fmla="*/ 45719 h 250506"/>
                <a:gd name="connsiteX175" fmla="*/ 12962 w 1878071"/>
                <a:gd name="connsiteY175" fmla="*/ 45718 h 250506"/>
                <a:gd name="connsiteX176" fmla="*/ 3796 w 1878071"/>
                <a:gd name="connsiteY176" fmla="*/ 43402 h 250506"/>
                <a:gd name="connsiteX177" fmla="*/ 0 w 1878071"/>
                <a:gd name="connsiteY177" fmla="*/ 37809 h 250506"/>
                <a:gd name="connsiteX178" fmla="*/ 3796 w 1878071"/>
                <a:gd name="connsiteY178" fmla="*/ 32217 h 250506"/>
                <a:gd name="connsiteX179" fmla="*/ 12962 w 1878071"/>
                <a:gd name="connsiteY179" fmla="*/ 29900 h 250506"/>
                <a:gd name="connsiteX180" fmla="*/ 1621163 w 1878071"/>
                <a:gd name="connsiteY180" fmla="*/ 0 h 250506"/>
                <a:gd name="connsiteX181" fmla="*/ 1865109 w 1878071"/>
                <a:gd name="connsiteY181" fmla="*/ 0 h 250506"/>
                <a:gd name="connsiteX182" fmla="*/ 1878071 w 1878071"/>
                <a:gd name="connsiteY182" fmla="*/ 7910 h 250506"/>
                <a:gd name="connsiteX183" fmla="*/ 1878070 w 1878071"/>
                <a:gd name="connsiteY183" fmla="*/ 7910 h 250506"/>
                <a:gd name="connsiteX184" fmla="*/ 1865108 w 1878071"/>
                <a:gd name="connsiteY184" fmla="*/ 15819 h 250506"/>
                <a:gd name="connsiteX185" fmla="*/ 1621163 w 1878071"/>
                <a:gd name="connsiteY185" fmla="*/ 15819 h 250506"/>
                <a:gd name="connsiteX186" fmla="*/ 1611998 w 1878071"/>
                <a:gd name="connsiteY186" fmla="*/ 13502 h 250506"/>
                <a:gd name="connsiteX187" fmla="*/ 1608201 w 1878071"/>
                <a:gd name="connsiteY187" fmla="*/ 7909 h 250506"/>
                <a:gd name="connsiteX188" fmla="*/ 1611998 w 1878071"/>
                <a:gd name="connsiteY188" fmla="*/ 2316 h 250506"/>
                <a:gd name="connsiteX189" fmla="*/ 1621163 w 1878071"/>
                <a:gd name="connsiteY189" fmla="*/ 0 h 250506"/>
                <a:gd name="connsiteX190" fmla="*/ 1299522 w 1878071"/>
                <a:gd name="connsiteY190" fmla="*/ 0 h 250506"/>
                <a:gd name="connsiteX191" fmla="*/ 1543468 w 1878071"/>
                <a:gd name="connsiteY191" fmla="*/ 0 h 250506"/>
                <a:gd name="connsiteX192" fmla="*/ 1556430 w 1878071"/>
                <a:gd name="connsiteY192" fmla="*/ 7910 h 250506"/>
                <a:gd name="connsiteX193" fmla="*/ 1556429 w 1878071"/>
                <a:gd name="connsiteY193" fmla="*/ 7910 h 250506"/>
                <a:gd name="connsiteX194" fmla="*/ 1543467 w 1878071"/>
                <a:gd name="connsiteY194" fmla="*/ 15819 h 250506"/>
                <a:gd name="connsiteX195" fmla="*/ 1299522 w 1878071"/>
                <a:gd name="connsiteY195" fmla="*/ 15819 h 250506"/>
                <a:gd name="connsiteX196" fmla="*/ 1290356 w 1878071"/>
                <a:gd name="connsiteY196" fmla="*/ 13502 h 250506"/>
                <a:gd name="connsiteX197" fmla="*/ 1286560 w 1878071"/>
                <a:gd name="connsiteY197" fmla="*/ 7909 h 250506"/>
                <a:gd name="connsiteX198" fmla="*/ 1290356 w 1878071"/>
                <a:gd name="connsiteY198" fmla="*/ 2316 h 250506"/>
                <a:gd name="connsiteX199" fmla="*/ 1299522 w 1878071"/>
                <a:gd name="connsiteY199" fmla="*/ 0 h 250506"/>
                <a:gd name="connsiteX200" fmla="*/ 977882 w 1878071"/>
                <a:gd name="connsiteY200" fmla="*/ 0 h 250506"/>
                <a:gd name="connsiteX201" fmla="*/ 1221828 w 1878071"/>
                <a:gd name="connsiteY201" fmla="*/ 0 h 250506"/>
                <a:gd name="connsiteX202" fmla="*/ 1234790 w 1878071"/>
                <a:gd name="connsiteY202" fmla="*/ 7910 h 250506"/>
                <a:gd name="connsiteX203" fmla="*/ 1234789 w 1878071"/>
                <a:gd name="connsiteY203" fmla="*/ 7910 h 250506"/>
                <a:gd name="connsiteX204" fmla="*/ 1221827 w 1878071"/>
                <a:gd name="connsiteY204" fmla="*/ 15819 h 250506"/>
                <a:gd name="connsiteX205" fmla="*/ 977882 w 1878071"/>
                <a:gd name="connsiteY205" fmla="*/ 15819 h 250506"/>
                <a:gd name="connsiteX206" fmla="*/ 968716 w 1878071"/>
                <a:gd name="connsiteY206" fmla="*/ 13502 h 250506"/>
                <a:gd name="connsiteX207" fmla="*/ 964920 w 1878071"/>
                <a:gd name="connsiteY207" fmla="*/ 7909 h 250506"/>
                <a:gd name="connsiteX208" fmla="*/ 968716 w 1878071"/>
                <a:gd name="connsiteY208" fmla="*/ 2316 h 250506"/>
                <a:gd name="connsiteX209" fmla="*/ 977882 w 1878071"/>
                <a:gd name="connsiteY209" fmla="*/ 0 h 250506"/>
                <a:gd name="connsiteX210" fmla="*/ 656242 w 1878071"/>
                <a:gd name="connsiteY210" fmla="*/ 0 h 250506"/>
                <a:gd name="connsiteX211" fmla="*/ 900188 w 1878071"/>
                <a:gd name="connsiteY211" fmla="*/ 0 h 250506"/>
                <a:gd name="connsiteX212" fmla="*/ 913150 w 1878071"/>
                <a:gd name="connsiteY212" fmla="*/ 7910 h 250506"/>
                <a:gd name="connsiteX213" fmla="*/ 913149 w 1878071"/>
                <a:gd name="connsiteY213" fmla="*/ 7910 h 250506"/>
                <a:gd name="connsiteX214" fmla="*/ 900187 w 1878071"/>
                <a:gd name="connsiteY214" fmla="*/ 15819 h 250506"/>
                <a:gd name="connsiteX215" fmla="*/ 656242 w 1878071"/>
                <a:gd name="connsiteY215" fmla="*/ 15819 h 250506"/>
                <a:gd name="connsiteX216" fmla="*/ 647076 w 1878071"/>
                <a:gd name="connsiteY216" fmla="*/ 13502 h 250506"/>
                <a:gd name="connsiteX217" fmla="*/ 643280 w 1878071"/>
                <a:gd name="connsiteY217" fmla="*/ 7909 h 250506"/>
                <a:gd name="connsiteX218" fmla="*/ 647076 w 1878071"/>
                <a:gd name="connsiteY218" fmla="*/ 2316 h 250506"/>
                <a:gd name="connsiteX219" fmla="*/ 656242 w 1878071"/>
                <a:gd name="connsiteY219" fmla="*/ 0 h 250506"/>
                <a:gd name="connsiteX220" fmla="*/ 334602 w 1878071"/>
                <a:gd name="connsiteY220" fmla="*/ 0 h 250506"/>
                <a:gd name="connsiteX221" fmla="*/ 578548 w 1878071"/>
                <a:gd name="connsiteY221" fmla="*/ 0 h 250506"/>
                <a:gd name="connsiteX222" fmla="*/ 591510 w 1878071"/>
                <a:gd name="connsiteY222" fmla="*/ 7910 h 250506"/>
                <a:gd name="connsiteX223" fmla="*/ 591509 w 1878071"/>
                <a:gd name="connsiteY223" fmla="*/ 7910 h 250506"/>
                <a:gd name="connsiteX224" fmla="*/ 578547 w 1878071"/>
                <a:gd name="connsiteY224" fmla="*/ 15819 h 250506"/>
                <a:gd name="connsiteX225" fmla="*/ 334602 w 1878071"/>
                <a:gd name="connsiteY225" fmla="*/ 15819 h 250506"/>
                <a:gd name="connsiteX226" fmla="*/ 325436 w 1878071"/>
                <a:gd name="connsiteY226" fmla="*/ 13502 h 250506"/>
                <a:gd name="connsiteX227" fmla="*/ 321640 w 1878071"/>
                <a:gd name="connsiteY227" fmla="*/ 7909 h 250506"/>
                <a:gd name="connsiteX228" fmla="*/ 325436 w 1878071"/>
                <a:gd name="connsiteY228" fmla="*/ 2316 h 250506"/>
                <a:gd name="connsiteX229" fmla="*/ 334602 w 1878071"/>
                <a:gd name="connsiteY229" fmla="*/ 0 h 250506"/>
                <a:gd name="connsiteX230" fmla="*/ 12962 w 1878071"/>
                <a:gd name="connsiteY230" fmla="*/ 0 h 250506"/>
                <a:gd name="connsiteX231" fmla="*/ 256908 w 1878071"/>
                <a:gd name="connsiteY231" fmla="*/ 0 h 250506"/>
                <a:gd name="connsiteX232" fmla="*/ 269870 w 1878071"/>
                <a:gd name="connsiteY232" fmla="*/ 7910 h 250506"/>
                <a:gd name="connsiteX233" fmla="*/ 269869 w 1878071"/>
                <a:gd name="connsiteY233" fmla="*/ 7910 h 250506"/>
                <a:gd name="connsiteX234" fmla="*/ 256907 w 1878071"/>
                <a:gd name="connsiteY234" fmla="*/ 15819 h 250506"/>
                <a:gd name="connsiteX235" fmla="*/ 12962 w 1878071"/>
                <a:gd name="connsiteY235" fmla="*/ 15819 h 250506"/>
                <a:gd name="connsiteX236" fmla="*/ 3796 w 1878071"/>
                <a:gd name="connsiteY236" fmla="*/ 13502 h 250506"/>
                <a:gd name="connsiteX237" fmla="*/ 0 w 1878071"/>
                <a:gd name="connsiteY237" fmla="*/ 7909 h 250506"/>
                <a:gd name="connsiteX238" fmla="*/ 3796 w 1878071"/>
                <a:gd name="connsiteY238" fmla="*/ 2316 h 250506"/>
                <a:gd name="connsiteX239" fmla="*/ 12962 w 1878071"/>
                <a:gd name="connsiteY239" fmla="*/ 0 h 25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</a:cxnLst>
              <a:rect l="l" t="t" r="r" b="b"/>
              <a:pathLst>
                <a:path w="1878071" h="250506">
                  <a:moveTo>
                    <a:pt x="1621163" y="234687"/>
                  </a:moveTo>
                  <a:lnTo>
                    <a:pt x="1865109" y="234687"/>
                  </a:lnTo>
                  <a:cubicBezTo>
                    <a:pt x="1872268" y="234687"/>
                    <a:pt x="1878071" y="238228"/>
                    <a:pt x="1878071" y="242596"/>
                  </a:cubicBezTo>
                  <a:lnTo>
                    <a:pt x="1878070" y="242596"/>
                  </a:lnTo>
                  <a:cubicBezTo>
                    <a:pt x="1878070" y="246965"/>
                    <a:pt x="1872267" y="250506"/>
                    <a:pt x="1865108" y="250506"/>
                  </a:cubicBezTo>
                  <a:lnTo>
                    <a:pt x="1621163" y="250505"/>
                  </a:lnTo>
                  <a:cubicBezTo>
                    <a:pt x="1617584" y="250505"/>
                    <a:pt x="1614343" y="249620"/>
                    <a:pt x="1611998" y="248189"/>
                  </a:cubicBezTo>
                  <a:lnTo>
                    <a:pt x="1608201" y="242596"/>
                  </a:lnTo>
                  <a:lnTo>
                    <a:pt x="1611998" y="237004"/>
                  </a:lnTo>
                  <a:cubicBezTo>
                    <a:pt x="1614343" y="235572"/>
                    <a:pt x="1617584" y="234687"/>
                    <a:pt x="1621163" y="234687"/>
                  </a:cubicBezTo>
                  <a:close/>
                  <a:moveTo>
                    <a:pt x="1299522" y="234687"/>
                  </a:moveTo>
                  <a:lnTo>
                    <a:pt x="1543468" y="234687"/>
                  </a:lnTo>
                  <a:cubicBezTo>
                    <a:pt x="1550627" y="234687"/>
                    <a:pt x="1556430" y="238228"/>
                    <a:pt x="1556430" y="242596"/>
                  </a:cubicBezTo>
                  <a:lnTo>
                    <a:pt x="1556429" y="242596"/>
                  </a:lnTo>
                  <a:cubicBezTo>
                    <a:pt x="1556429" y="246965"/>
                    <a:pt x="1550626" y="250506"/>
                    <a:pt x="1543467" y="250506"/>
                  </a:cubicBezTo>
                  <a:lnTo>
                    <a:pt x="1299522" y="250505"/>
                  </a:lnTo>
                  <a:cubicBezTo>
                    <a:pt x="1295942" y="250505"/>
                    <a:pt x="1292702" y="249620"/>
                    <a:pt x="1290356" y="248189"/>
                  </a:cubicBezTo>
                  <a:lnTo>
                    <a:pt x="1286560" y="242596"/>
                  </a:lnTo>
                  <a:lnTo>
                    <a:pt x="1290356" y="237004"/>
                  </a:lnTo>
                  <a:cubicBezTo>
                    <a:pt x="1292702" y="235572"/>
                    <a:pt x="1295942" y="234687"/>
                    <a:pt x="1299522" y="234687"/>
                  </a:cubicBezTo>
                  <a:close/>
                  <a:moveTo>
                    <a:pt x="977882" y="234687"/>
                  </a:moveTo>
                  <a:lnTo>
                    <a:pt x="1221828" y="234687"/>
                  </a:lnTo>
                  <a:cubicBezTo>
                    <a:pt x="1228987" y="234687"/>
                    <a:pt x="1234790" y="238228"/>
                    <a:pt x="1234790" y="242596"/>
                  </a:cubicBezTo>
                  <a:lnTo>
                    <a:pt x="1234789" y="242596"/>
                  </a:lnTo>
                  <a:cubicBezTo>
                    <a:pt x="1234789" y="246965"/>
                    <a:pt x="1228986" y="250506"/>
                    <a:pt x="1221827" y="250506"/>
                  </a:cubicBezTo>
                  <a:lnTo>
                    <a:pt x="977882" y="250505"/>
                  </a:lnTo>
                  <a:cubicBezTo>
                    <a:pt x="974302" y="250505"/>
                    <a:pt x="971062" y="249620"/>
                    <a:pt x="968716" y="248189"/>
                  </a:cubicBezTo>
                  <a:lnTo>
                    <a:pt x="964920" y="242596"/>
                  </a:lnTo>
                  <a:lnTo>
                    <a:pt x="968716" y="237004"/>
                  </a:lnTo>
                  <a:cubicBezTo>
                    <a:pt x="971062" y="235572"/>
                    <a:pt x="974302" y="234687"/>
                    <a:pt x="977882" y="234687"/>
                  </a:cubicBezTo>
                  <a:close/>
                  <a:moveTo>
                    <a:pt x="656242" y="234687"/>
                  </a:moveTo>
                  <a:lnTo>
                    <a:pt x="900188" y="234687"/>
                  </a:lnTo>
                  <a:cubicBezTo>
                    <a:pt x="907347" y="234687"/>
                    <a:pt x="913150" y="238228"/>
                    <a:pt x="913150" y="242596"/>
                  </a:cubicBezTo>
                  <a:lnTo>
                    <a:pt x="913149" y="242596"/>
                  </a:lnTo>
                  <a:cubicBezTo>
                    <a:pt x="913149" y="246965"/>
                    <a:pt x="907346" y="250506"/>
                    <a:pt x="900187" y="250506"/>
                  </a:cubicBezTo>
                  <a:lnTo>
                    <a:pt x="656242" y="250505"/>
                  </a:lnTo>
                  <a:cubicBezTo>
                    <a:pt x="652662" y="250505"/>
                    <a:pt x="649422" y="249620"/>
                    <a:pt x="647076" y="248189"/>
                  </a:cubicBezTo>
                  <a:lnTo>
                    <a:pt x="643280" y="242596"/>
                  </a:lnTo>
                  <a:lnTo>
                    <a:pt x="647076" y="237004"/>
                  </a:lnTo>
                  <a:cubicBezTo>
                    <a:pt x="649422" y="235572"/>
                    <a:pt x="652662" y="234687"/>
                    <a:pt x="656242" y="234687"/>
                  </a:cubicBezTo>
                  <a:close/>
                  <a:moveTo>
                    <a:pt x="334602" y="234687"/>
                  </a:moveTo>
                  <a:lnTo>
                    <a:pt x="578548" y="234687"/>
                  </a:lnTo>
                  <a:cubicBezTo>
                    <a:pt x="585707" y="234687"/>
                    <a:pt x="591510" y="238228"/>
                    <a:pt x="591510" y="242596"/>
                  </a:cubicBezTo>
                  <a:lnTo>
                    <a:pt x="591509" y="242596"/>
                  </a:lnTo>
                  <a:cubicBezTo>
                    <a:pt x="591509" y="246965"/>
                    <a:pt x="585706" y="250506"/>
                    <a:pt x="578547" y="250506"/>
                  </a:cubicBezTo>
                  <a:lnTo>
                    <a:pt x="334602" y="250505"/>
                  </a:lnTo>
                  <a:cubicBezTo>
                    <a:pt x="331022" y="250505"/>
                    <a:pt x="327782" y="249620"/>
                    <a:pt x="325436" y="248189"/>
                  </a:cubicBezTo>
                  <a:lnTo>
                    <a:pt x="321640" y="242596"/>
                  </a:lnTo>
                  <a:lnTo>
                    <a:pt x="325436" y="237004"/>
                  </a:lnTo>
                  <a:cubicBezTo>
                    <a:pt x="327782" y="235572"/>
                    <a:pt x="331022" y="234687"/>
                    <a:pt x="334602" y="234687"/>
                  </a:cubicBezTo>
                  <a:close/>
                  <a:moveTo>
                    <a:pt x="12962" y="234687"/>
                  </a:moveTo>
                  <a:lnTo>
                    <a:pt x="256908" y="234687"/>
                  </a:lnTo>
                  <a:cubicBezTo>
                    <a:pt x="264067" y="234687"/>
                    <a:pt x="269870" y="238228"/>
                    <a:pt x="269870" y="242596"/>
                  </a:cubicBezTo>
                  <a:lnTo>
                    <a:pt x="269869" y="242596"/>
                  </a:lnTo>
                  <a:cubicBezTo>
                    <a:pt x="269869" y="246965"/>
                    <a:pt x="264066" y="250506"/>
                    <a:pt x="256907" y="250506"/>
                  </a:cubicBezTo>
                  <a:lnTo>
                    <a:pt x="12962" y="250505"/>
                  </a:lnTo>
                  <a:cubicBezTo>
                    <a:pt x="9382" y="250505"/>
                    <a:pt x="6142" y="249620"/>
                    <a:pt x="3796" y="248189"/>
                  </a:cubicBezTo>
                  <a:lnTo>
                    <a:pt x="0" y="242596"/>
                  </a:lnTo>
                  <a:lnTo>
                    <a:pt x="3796" y="237004"/>
                  </a:lnTo>
                  <a:cubicBezTo>
                    <a:pt x="6142" y="235572"/>
                    <a:pt x="9382" y="234687"/>
                    <a:pt x="12962" y="234687"/>
                  </a:cubicBezTo>
                  <a:close/>
                  <a:moveTo>
                    <a:pt x="1621163" y="204787"/>
                  </a:moveTo>
                  <a:lnTo>
                    <a:pt x="1865109" y="204787"/>
                  </a:lnTo>
                  <a:cubicBezTo>
                    <a:pt x="1872268" y="204787"/>
                    <a:pt x="1878071" y="208328"/>
                    <a:pt x="1878071" y="212697"/>
                  </a:cubicBezTo>
                  <a:lnTo>
                    <a:pt x="1878070" y="212697"/>
                  </a:lnTo>
                  <a:cubicBezTo>
                    <a:pt x="1878070" y="217065"/>
                    <a:pt x="1872267" y="220606"/>
                    <a:pt x="1865108" y="220606"/>
                  </a:cubicBezTo>
                  <a:lnTo>
                    <a:pt x="1621163" y="220606"/>
                  </a:lnTo>
                  <a:cubicBezTo>
                    <a:pt x="1617584" y="220606"/>
                    <a:pt x="1614343" y="219720"/>
                    <a:pt x="1611998" y="218289"/>
                  </a:cubicBezTo>
                  <a:lnTo>
                    <a:pt x="1608201" y="212696"/>
                  </a:lnTo>
                  <a:lnTo>
                    <a:pt x="1611998" y="207103"/>
                  </a:lnTo>
                  <a:cubicBezTo>
                    <a:pt x="1614343" y="205672"/>
                    <a:pt x="1617584" y="204787"/>
                    <a:pt x="1621163" y="204787"/>
                  </a:cubicBezTo>
                  <a:close/>
                  <a:moveTo>
                    <a:pt x="1299522" y="204787"/>
                  </a:moveTo>
                  <a:lnTo>
                    <a:pt x="1543468" y="204787"/>
                  </a:lnTo>
                  <a:cubicBezTo>
                    <a:pt x="1550627" y="204787"/>
                    <a:pt x="1556430" y="208328"/>
                    <a:pt x="1556430" y="212697"/>
                  </a:cubicBezTo>
                  <a:lnTo>
                    <a:pt x="1556429" y="212697"/>
                  </a:lnTo>
                  <a:cubicBezTo>
                    <a:pt x="1556429" y="217065"/>
                    <a:pt x="1550626" y="220606"/>
                    <a:pt x="1543467" y="220606"/>
                  </a:cubicBezTo>
                  <a:lnTo>
                    <a:pt x="1299522" y="220606"/>
                  </a:lnTo>
                  <a:cubicBezTo>
                    <a:pt x="1295942" y="220606"/>
                    <a:pt x="1292702" y="219720"/>
                    <a:pt x="1290356" y="218289"/>
                  </a:cubicBezTo>
                  <a:lnTo>
                    <a:pt x="1286560" y="212696"/>
                  </a:lnTo>
                  <a:lnTo>
                    <a:pt x="1290356" y="207103"/>
                  </a:lnTo>
                  <a:cubicBezTo>
                    <a:pt x="1292702" y="205672"/>
                    <a:pt x="1295942" y="204787"/>
                    <a:pt x="1299522" y="204787"/>
                  </a:cubicBezTo>
                  <a:close/>
                  <a:moveTo>
                    <a:pt x="977882" y="204787"/>
                  </a:moveTo>
                  <a:lnTo>
                    <a:pt x="1221828" y="204787"/>
                  </a:lnTo>
                  <a:cubicBezTo>
                    <a:pt x="1228987" y="204787"/>
                    <a:pt x="1234790" y="208328"/>
                    <a:pt x="1234790" y="212697"/>
                  </a:cubicBezTo>
                  <a:lnTo>
                    <a:pt x="1234789" y="212697"/>
                  </a:lnTo>
                  <a:cubicBezTo>
                    <a:pt x="1234789" y="217065"/>
                    <a:pt x="1228986" y="220606"/>
                    <a:pt x="1221827" y="220606"/>
                  </a:cubicBezTo>
                  <a:lnTo>
                    <a:pt x="977882" y="220606"/>
                  </a:lnTo>
                  <a:cubicBezTo>
                    <a:pt x="974302" y="220606"/>
                    <a:pt x="971062" y="219720"/>
                    <a:pt x="968716" y="218289"/>
                  </a:cubicBezTo>
                  <a:lnTo>
                    <a:pt x="964920" y="212696"/>
                  </a:lnTo>
                  <a:lnTo>
                    <a:pt x="968716" y="207103"/>
                  </a:lnTo>
                  <a:cubicBezTo>
                    <a:pt x="971062" y="205672"/>
                    <a:pt x="974302" y="204787"/>
                    <a:pt x="977882" y="204787"/>
                  </a:cubicBezTo>
                  <a:close/>
                  <a:moveTo>
                    <a:pt x="656242" y="204787"/>
                  </a:moveTo>
                  <a:lnTo>
                    <a:pt x="900188" y="204787"/>
                  </a:lnTo>
                  <a:cubicBezTo>
                    <a:pt x="907347" y="204787"/>
                    <a:pt x="913150" y="208328"/>
                    <a:pt x="913150" y="212697"/>
                  </a:cubicBezTo>
                  <a:lnTo>
                    <a:pt x="913149" y="212697"/>
                  </a:lnTo>
                  <a:cubicBezTo>
                    <a:pt x="913149" y="217065"/>
                    <a:pt x="907346" y="220606"/>
                    <a:pt x="900187" y="220606"/>
                  </a:cubicBezTo>
                  <a:lnTo>
                    <a:pt x="656242" y="220606"/>
                  </a:lnTo>
                  <a:cubicBezTo>
                    <a:pt x="652662" y="220606"/>
                    <a:pt x="649422" y="219720"/>
                    <a:pt x="647076" y="218289"/>
                  </a:cubicBezTo>
                  <a:lnTo>
                    <a:pt x="643280" y="212696"/>
                  </a:lnTo>
                  <a:lnTo>
                    <a:pt x="647076" y="207103"/>
                  </a:lnTo>
                  <a:cubicBezTo>
                    <a:pt x="649422" y="205672"/>
                    <a:pt x="652662" y="204787"/>
                    <a:pt x="656242" y="204787"/>
                  </a:cubicBezTo>
                  <a:close/>
                  <a:moveTo>
                    <a:pt x="334602" y="204787"/>
                  </a:moveTo>
                  <a:lnTo>
                    <a:pt x="578548" y="204787"/>
                  </a:lnTo>
                  <a:cubicBezTo>
                    <a:pt x="585707" y="204787"/>
                    <a:pt x="591510" y="208328"/>
                    <a:pt x="591510" y="212697"/>
                  </a:cubicBezTo>
                  <a:lnTo>
                    <a:pt x="591509" y="212697"/>
                  </a:lnTo>
                  <a:cubicBezTo>
                    <a:pt x="591509" y="217065"/>
                    <a:pt x="585706" y="220606"/>
                    <a:pt x="578547" y="220606"/>
                  </a:cubicBezTo>
                  <a:lnTo>
                    <a:pt x="334602" y="220606"/>
                  </a:lnTo>
                  <a:cubicBezTo>
                    <a:pt x="331022" y="220606"/>
                    <a:pt x="327782" y="219720"/>
                    <a:pt x="325436" y="218289"/>
                  </a:cubicBezTo>
                  <a:lnTo>
                    <a:pt x="321640" y="212696"/>
                  </a:lnTo>
                  <a:lnTo>
                    <a:pt x="325436" y="207103"/>
                  </a:lnTo>
                  <a:cubicBezTo>
                    <a:pt x="327782" y="205672"/>
                    <a:pt x="331022" y="204787"/>
                    <a:pt x="334602" y="204787"/>
                  </a:cubicBezTo>
                  <a:close/>
                  <a:moveTo>
                    <a:pt x="12962" y="204787"/>
                  </a:moveTo>
                  <a:lnTo>
                    <a:pt x="256908" y="204787"/>
                  </a:lnTo>
                  <a:cubicBezTo>
                    <a:pt x="264067" y="204787"/>
                    <a:pt x="269870" y="208328"/>
                    <a:pt x="269870" y="212697"/>
                  </a:cubicBezTo>
                  <a:lnTo>
                    <a:pt x="269869" y="212697"/>
                  </a:lnTo>
                  <a:cubicBezTo>
                    <a:pt x="269869" y="217065"/>
                    <a:pt x="264066" y="220606"/>
                    <a:pt x="256907" y="220606"/>
                  </a:cubicBezTo>
                  <a:lnTo>
                    <a:pt x="12962" y="220606"/>
                  </a:lnTo>
                  <a:cubicBezTo>
                    <a:pt x="9382" y="220606"/>
                    <a:pt x="6142" y="219720"/>
                    <a:pt x="3796" y="218289"/>
                  </a:cubicBezTo>
                  <a:lnTo>
                    <a:pt x="0" y="212696"/>
                  </a:lnTo>
                  <a:lnTo>
                    <a:pt x="3796" y="207103"/>
                  </a:lnTo>
                  <a:cubicBezTo>
                    <a:pt x="6142" y="205672"/>
                    <a:pt x="9382" y="204787"/>
                    <a:pt x="12962" y="204787"/>
                  </a:cubicBezTo>
                  <a:close/>
                  <a:moveTo>
                    <a:pt x="1621163" y="29900"/>
                  </a:moveTo>
                  <a:lnTo>
                    <a:pt x="1865109" y="29900"/>
                  </a:lnTo>
                  <a:cubicBezTo>
                    <a:pt x="1872268" y="29900"/>
                    <a:pt x="1878071" y="33441"/>
                    <a:pt x="1878071" y="37809"/>
                  </a:cubicBezTo>
                  <a:lnTo>
                    <a:pt x="1878070" y="37809"/>
                  </a:lnTo>
                  <a:cubicBezTo>
                    <a:pt x="1878070" y="42178"/>
                    <a:pt x="1872267" y="45719"/>
                    <a:pt x="1865108" y="45719"/>
                  </a:cubicBezTo>
                  <a:lnTo>
                    <a:pt x="1621163" y="45718"/>
                  </a:lnTo>
                  <a:cubicBezTo>
                    <a:pt x="1617584" y="45718"/>
                    <a:pt x="1614343" y="44833"/>
                    <a:pt x="1611998" y="43402"/>
                  </a:cubicBezTo>
                  <a:lnTo>
                    <a:pt x="1608201" y="37809"/>
                  </a:lnTo>
                  <a:lnTo>
                    <a:pt x="1611998" y="32217"/>
                  </a:lnTo>
                  <a:cubicBezTo>
                    <a:pt x="1614343" y="30785"/>
                    <a:pt x="1617584" y="29900"/>
                    <a:pt x="1621163" y="29900"/>
                  </a:cubicBezTo>
                  <a:close/>
                  <a:moveTo>
                    <a:pt x="1299522" y="29900"/>
                  </a:moveTo>
                  <a:lnTo>
                    <a:pt x="1543468" y="29900"/>
                  </a:lnTo>
                  <a:cubicBezTo>
                    <a:pt x="1550627" y="29900"/>
                    <a:pt x="1556430" y="33441"/>
                    <a:pt x="1556430" y="37809"/>
                  </a:cubicBezTo>
                  <a:lnTo>
                    <a:pt x="1556429" y="37809"/>
                  </a:lnTo>
                  <a:cubicBezTo>
                    <a:pt x="1556429" y="42178"/>
                    <a:pt x="1550626" y="45719"/>
                    <a:pt x="1543467" y="45719"/>
                  </a:cubicBezTo>
                  <a:lnTo>
                    <a:pt x="1299522" y="45718"/>
                  </a:lnTo>
                  <a:cubicBezTo>
                    <a:pt x="1295942" y="45718"/>
                    <a:pt x="1292702" y="44833"/>
                    <a:pt x="1290356" y="43402"/>
                  </a:cubicBezTo>
                  <a:lnTo>
                    <a:pt x="1286560" y="37809"/>
                  </a:lnTo>
                  <a:lnTo>
                    <a:pt x="1290356" y="32217"/>
                  </a:lnTo>
                  <a:cubicBezTo>
                    <a:pt x="1292702" y="30785"/>
                    <a:pt x="1295942" y="29900"/>
                    <a:pt x="1299522" y="29900"/>
                  </a:cubicBezTo>
                  <a:close/>
                  <a:moveTo>
                    <a:pt x="977882" y="29900"/>
                  </a:moveTo>
                  <a:lnTo>
                    <a:pt x="1221828" y="29900"/>
                  </a:lnTo>
                  <a:cubicBezTo>
                    <a:pt x="1228987" y="29900"/>
                    <a:pt x="1234790" y="33441"/>
                    <a:pt x="1234790" y="37809"/>
                  </a:cubicBezTo>
                  <a:lnTo>
                    <a:pt x="1234789" y="37809"/>
                  </a:lnTo>
                  <a:cubicBezTo>
                    <a:pt x="1234789" y="42178"/>
                    <a:pt x="1228986" y="45719"/>
                    <a:pt x="1221827" y="45719"/>
                  </a:cubicBezTo>
                  <a:lnTo>
                    <a:pt x="977882" y="45718"/>
                  </a:lnTo>
                  <a:cubicBezTo>
                    <a:pt x="974302" y="45718"/>
                    <a:pt x="971062" y="44833"/>
                    <a:pt x="968716" y="43402"/>
                  </a:cubicBezTo>
                  <a:lnTo>
                    <a:pt x="964920" y="37809"/>
                  </a:lnTo>
                  <a:lnTo>
                    <a:pt x="968716" y="32217"/>
                  </a:lnTo>
                  <a:cubicBezTo>
                    <a:pt x="971062" y="30785"/>
                    <a:pt x="974302" y="29900"/>
                    <a:pt x="977882" y="29900"/>
                  </a:cubicBezTo>
                  <a:close/>
                  <a:moveTo>
                    <a:pt x="656242" y="29900"/>
                  </a:moveTo>
                  <a:lnTo>
                    <a:pt x="900188" y="29900"/>
                  </a:lnTo>
                  <a:cubicBezTo>
                    <a:pt x="907347" y="29900"/>
                    <a:pt x="913150" y="33441"/>
                    <a:pt x="913150" y="37809"/>
                  </a:cubicBezTo>
                  <a:lnTo>
                    <a:pt x="913149" y="37809"/>
                  </a:lnTo>
                  <a:cubicBezTo>
                    <a:pt x="913149" y="42178"/>
                    <a:pt x="907346" y="45719"/>
                    <a:pt x="900187" y="45719"/>
                  </a:cubicBezTo>
                  <a:lnTo>
                    <a:pt x="656242" y="45718"/>
                  </a:lnTo>
                  <a:cubicBezTo>
                    <a:pt x="652662" y="45718"/>
                    <a:pt x="649422" y="44833"/>
                    <a:pt x="647076" y="43402"/>
                  </a:cubicBezTo>
                  <a:lnTo>
                    <a:pt x="643280" y="37809"/>
                  </a:lnTo>
                  <a:lnTo>
                    <a:pt x="647076" y="32217"/>
                  </a:lnTo>
                  <a:cubicBezTo>
                    <a:pt x="649422" y="30785"/>
                    <a:pt x="652662" y="29900"/>
                    <a:pt x="656242" y="29900"/>
                  </a:cubicBezTo>
                  <a:close/>
                  <a:moveTo>
                    <a:pt x="334602" y="29900"/>
                  </a:moveTo>
                  <a:lnTo>
                    <a:pt x="578548" y="29900"/>
                  </a:lnTo>
                  <a:cubicBezTo>
                    <a:pt x="585707" y="29900"/>
                    <a:pt x="591510" y="33441"/>
                    <a:pt x="591510" y="37809"/>
                  </a:cubicBezTo>
                  <a:lnTo>
                    <a:pt x="591509" y="37809"/>
                  </a:lnTo>
                  <a:cubicBezTo>
                    <a:pt x="591509" y="42178"/>
                    <a:pt x="585706" y="45719"/>
                    <a:pt x="578547" y="45719"/>
                  </a:cubicBezTo>
                  <a:lnTo>
                    <a:pt x="334602" y="45718"/>
                  </a:lnTo>
                  <a:cubicBezTo>
                    <a:pt x="331022" y="45718"/>
                    <a:pt x="327782" y="44833"/>
                    <a:pt x="325436" y="43402"/>
                  </a:cubicBezTo>
                  <a:lnTo>
                    <a:pt x="321640" y="37809"/>
                  </a:lnTo>
                  <a:lnTo>
                    <a:pt x="325436" y="32217"/>
                  </a:lnTo>
                  <a:cubicBezTo>
                    <a:pt x="327782" y="30785"/>
                    <a:pt x="331022" y="29900"/>
                    <a:pt x="334602" y="29900"/>
                  </a:cubicBezTo>
                  <a:close/>
                  <a:moveTo>
                    <a:pt x="12962" y="29900"/>
                  </a:moveTo>
                  <a:lnTo>
                    <a:pt x="256908" y="29900"/>
                  </a:lnTo>
                  <a:cubicBezTo>
                    <a:pt x="264067" y="29900"/>
                    <a:pt x="269870" y="33441"/>
                    <a:pt x="269870" y="37809"/>
                  </a:cubicBezTo>
                  <a:lnTo>
                    <a:pt x="269869" y="37809"/>
                  </a:lnTo>
                  <a:cubicBezTo>
                    <a:pt x="269869" y="42178"/>
                    <a:pt x="264066" y="45719"/>
                    <a:pt x="256907" y="45719"/>
                  </a:cubicBezTo>
                  <a:lnTo>
                    <a:pt x="12962" y="45718"/>
                  </a:lnTo>
                  <a:cubicBezTo>
                    <a:pt x="9382" y="45718"/>
                    <a:pt x="6142" y="44833"/>
                    <a:pt x="3796" y="43402"/>
                  </a:cubicBezTo>
                  <a:lnTo>
                    <a:pt x="0" y="37809"/>
                  </a:lnTo>
                  <a:lnTo>
                    <a:pt x="3796" y="32217"/>
                  </a:lnTo>
                  <a:cubicBezTo>
                    <a:pt x="6142" y="30785"/>
                    <a:pt x="9382" y="29900"/>
                    <a:pt x="12962" y="29900"/>
                  </a:cubicBezTo>
                  <a:close/>
                  <a:moveTo>
                    <a:pt x="1621163" y="0"/>
                  </a:moveTo>
                  <a:lnTo>
                    <a:pt x="1865109" y="0"/>
                  </a:lnTo>
                  <a:cubicBezTo>
                    <a:pt x="1872268" y="0"/>
                    <a:pt x="1878071" y="3541"/>
                    <a:pt x="1878071" y="7910"/>
                  </a:cubicBezTo>
                  <a:lnTo>
                    <a:pt x="1878070" y="7910"/>
                  </a:lnTo>
                  <a:cubicBezTo>
                    <a:pt x="1878070" y="12278"/>
                    <a:pt x="1872267" y="15819"/>
                    <a:pt x="1865108" y="15819"/>
                  </a:cubicBezTo>
                  <a:lnTo>
                    <a:pt x="1621163" y="15819"/>
                  </a:lnTo>
                  <a:cubicBezTo>
                    <a:pt x="1617584" y="15819"/>
                    <a:pt x="1614343" y="14933"/>
                    <a:pt x="1611998" y="13502"/>
                  </a:cubicBezTo>
                  <a:lnTo>
                    <a:pt x="1608201" y="7909"/>
                  </a:lnTo>
                  <a:lnTo>
                    <a:pt x="1611998" y="2316"/>
                  </a:lnTo>
                  <a:cubicBezTo>
                    <a:pt x="1614343" y="885"/>
                    <a:pt x="1617584" y="0"/>
                    <a:pt x="1621163" y="0"/>
                  </a:cubicBezTo>
                  <a:close/>
                  <a:moveTo>
                    <a:pt x="1299522" y="0"/>
                  </a:moveTo>
                  <a:lnTo>
                    <a:pt x="1543468" y="0"/>
                  </a:lnTo>
                  <a:cubicBezTo>
                    <a:pt x="1550627" y="0"/>
                    <a:pt x="1556430" y="3541"/>
                    <a:pt x="1556430" y="7910"/>
                  </a:cubicBezTo>
                  <a:lnTo>
                    <a:pt x="1556429" y="7910"/>
                  </a:lnTo>
                  <a:cubicBezTo>
                    <a:pt x="1556429" y="12278"/>
                    <a:pt x="1550626" y="15819"/>
                    <a:pt x="1543467" y="15819"/>
                  </a:cubicBezTo>
                  <a:lnTo>
                    <a:pt x="1299522" y="15819"/>
                  </a:lnTo>
                  <a:cubicBezTo>
                    <a:pt x="1295942" y="15819"/>
                    <a:pt x="1292702" y="14933"/>
                    <a:pt x="1290356" y="13502"/>
                  </a:cubicBezTo>
                  <a:lnTo>
                    <a:pt x="1286560" y="7909"/>
                  </a:lnTo>
                  <a:lnTo>
                    <a:pt x="1290356" y="2316"/>
                  </a:lnTo>
                  <a:cubicBezTo>
                    <a:pt x="1292702" y="885"/>
                    <a:pt x="1295942" y="0"/>
                    <a:pt x="1299522" y="0"/>
                  </a:cubicBezTo>
                  <a:close/>
                  <a:moveTo>
                    <a:pt x="977882" y="0"/>
                  </a:moveTo>
                  <a:lnTo>
                    <a:pt x="1221828" y="0"/>
                  </a:lnTo>
                  <a:cubicBezTo>
                    <a:pt x="1228987" y="0"/>
                    <a:pt x="1234790" y="3541"/>
                    <a:pt x="1234790" y="7910"/>
                  </a:cubicBezTo>
                  <a:lnTo>
                    <a:pt x="1234789" y="7910"/>
                  </a:lnTo>
                  <a:cubicBezTo>
                    <a:pt x="1234789" y="12278"/>
                    <a:pt x="1228986" y="15819"/>
                    <a:pt x="1221827" y="15819"/>
                  </a:cubicBezTo>
                  <a:lnTo>
                    <a:pt x="977882" y="15819"/>
                  </a:lnTo>
                  <a:cubicBezTo>
                    <a:pt x="974302" y="15819"/>
                    <a:pt x="971062" y="14933"/>
                    <a:pt x="968716" y="13502"/>
                  </a:cubicBezTo>
                  <a:lnTo>
                    <a:pt x="964920" y="7909"/>
                  </a:lnTo>
                  <a:lnTo>
                    <a:pt x="968716" y="2316"/>
                  </a:lnTo>
                  <a:cubicBezTo>
                    <a:pt x="971062" y="885"/>
                    <a:pt x="974302" y="0"/>
                    <a:pt x="977882" y="0"/>
                  </a:cubicBezTo>
                  <a:close/>
                  <a:moveTo>
                    <a:pt x="656242" y="0"/>
                  </a:moveTo>
                  <a:lnTo>
                    <a:pt x="900188" y="0"/>
                  </a:lnTo>
                  <a:cubicBezTo>
                    <a:pt x="907347" y="0"/>
                    <a:pt x="913150" y="3541"/>
                    <a:pt x="913150" y="7910"/>
                  </a:cubicBezTo>
                  <a:lnTo>
                    <a:pt x="913149" y="7910"/>
                  </a:lnTo>
                  <a:cubicBezTo>
                    <a:pt x="913149" y="12278"/>
                    <a:pt x="907346" y="15819"/>
                    <a:pt x="900187" y="15819"/>
                  </a:cubicBezTo>
                  <a:lnTo>
                    <a:pt x="656242" y="15819"/>
                  </a:lnTo>
                  <a:cubicBezTo>
                    <a:pt x="652662" y="15819"/>
                    <a:pt x="649422" y="14933"/>
                    <a:pt x="647076" y="13502"/>
                  </a:cubicBezTo>
                  <a:lnTo>
                    <a:pt x="643280" y="7909"/>
                  </a:lnTo>
                  <a:lnTo>
                    <a:pt x="647076" y="2316"/>
                  </a:lnTo>
                  <a:cubicBezTo>
                    <a:pt x="649422" y="885"/>
                    <a:pt x="652662" y="0"/>
                    <a:pt x="656242" y="0"/>
                  </a:cubicBezTo>
                  <a:close/>
                  <a:moveTo>
                    <a:pt x="334602" y="0"/>
                  </a:moveTo>
                  <a:lnTo>
                    <a:pt x="578548" y="0"/>
                  </a:lnTo>
                  <a:cubicBezTo>
                    <a:pt x="585707" y="0"/>
                    <a:pt x="591510" y="3541"/>
                    <a:pt x="591510" y="7910"/>
                  </a:cubicBezTo>
                  <a:lnTo>
                    <a:pt x="591509" y="7910"/>
                  </a:lnTo>
                  <a:cubicBezTo>
                    <a:pt x="591509" y="12278"/>
                    <a:pt x="585706" y="15819"/>
                    <a:pt x="578547" y="15819"/>
                  </a:cubicBezTo>
                  <a:lnTo>
                    <a:pt x="334602" y="15819"/>
                  </a:lnTo>
                  <a:cubicBezTo>
                    <a:pt x="331022" y="15819"/>
                    <a:pt x="327782" y="14933"/>
                    <a:pt x="325436" y="13502"/>
                  </a:cubicBezTo>
                  <a:lnTo>
                    <a:pt x="321640" y="7909"/>
                  </a:lnTo>
                  <a:lnTo>
                    <a:pt x="325436" y="2316"/>
                  </a:lnTo>
                  <a:cubicBezTo>
                    <a:pt x="327782" y="885"/>
                    <a:pt x="331022" y="0"/>
                    <a:pt x="334602" y="0"/>
                  </a:cubicBezTo>
                  <a:close/>
                  <a:moveTo>
                    <a:pt x="12962" y="0"/>
                  </a:moveTo>
                  <a:lnTo>
                    <a:pt x="256908" y="0"/>
                  </a:lnTo>
                  <a:cubicBezTo>
                    <a:pt x="264067" y="0"/>
                    <a:pt x="269870" y="3541"/>
                    <a:pt x="269870" y="7910"/>
                  </a:cubicBezTo>
                  <a:lnTo>
                    <a:pt x="269869" y="7910"/>
                  </a:lnTo>
                  <a:cubicBezTo>
                    <a:pt x="269869" y="12278"/>
                    <a:pt x="264066" y="15819"/>
                    <a:pt x="256907" y="15819"/>
                  </a:cubicBezTo>
                  <a:lnTo>
                    <a:pt x="12962" y="15819"/>
                  </a:lnTo>
                  <a:cubicBezTo>
                    <a:pt x="9382" y="15819"/>
                    <a:pt x="6142" y="14933"/>
                    <a:pt x="3796" y="13502"/>
                  </a:cubicBezTo>
                  <a:lnTo>
                    <a:pt x="0" y="7909"/>
                  </a:lnTo>
                  <a:lnTo>
                    <a:pt x="3796" y="2316"/>
                  </a:lnTo>
                  <a:cubicBezTo>
                    <a:pt x="6142" y="885"/>
                    <a:pt x="9382" y="0"/>
                    <a:pt x="129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ECA47AD2-12E4-431E-79A5-92A36EA1B06A}"/>
              </a:ext>
            </a:extLst>
          </p:cNvPr>
          <p:cNvGrpSpPr/>
          <p:nvPr/>
        </p:nvGrpSpPr>
        <p:grpSpPr>
          <a:xfrm>
            <a:off x="7801125" y="3668891"/>
            <a:ext cx="810040" cy="1285082"/>
            <a:chOff x="7940339" y="3672963"/>
            <a:chExt cx="810040" cy="1285082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8FF22CCE-55D8-AE95-BF1F-B2D22C7F7DF9}"/>
                </a:ext>
              </a:extLst>
            </p:cNvPr>
            <p:cNvGrpSpPr/>
            <p:nvPr/>
          </p:nvGrpSpPr>
          <p:grpSpPr>
            <a:xfrm>
              <a:off x="7940339" y="3672963"/>
              <a:ext cx="810040" cy="1285082"/>
              <a:chOff x="7940339" y="3672963"/>
              <a:chExt cx="810040" cy="1285082"/>
            </a:xfrm>
          </p:grpSpPr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3F13D32C-3CBA-3828-2482-443B3B066307}"/>
                  </a:ext>
                </a:extLst>
              </p:cNvPr>
              <p:cNvSpPr/>
              <p:nvPr/>
            </p:nvSpPr>
            <p:spPr>
              <a:xfrm>
                <a:off x="8001870" y="3672963"/>
                <a:ext cx="686979" cy="128508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7ADA6DFE-3987-910A-655C-AB8C98F7FEFE}"/>
                  </a:ext>
                </a:extLst>
              </p:cNvPr>
              <p:cNvSpPr/>
              <p:nvPr/>
            </p:nvSpPr>
            <p:spPr>
              <a:xfrm>
                <a:off x="8039983" y="3705507"/>
                <a:ext cx="72220" cy="1228725"/>
              </a:xfrm>
              <a:prstGeom prst="rect">
                <a:avLst/>
              </a:prstGeom>
              <a:pattFill prst="wdUpDiag">
                <a:fgClr>
                  <a:schemeClr val="bg1">
                    <a:lumMod val="50000"/>
                  </a:schemeClr>
                </a:fgClr>
                <a:bgClr>
                  <a:schemeClr val="tx1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21D37773-3FA1-6F72-2A5F-D8F0A6FF2DF5}"/>
                  </a:ext>
                </a:extLst>
              </p:cNvPr>
              <p:cNvSpPr/>
              <p:nvPr/>
            </p:nvSpPr>
            <p:spPr>
              <a:xfrm>
                <a:off x="8575764" y="3705507"/>
                <a:ext cx="72220" cy="1228725"/>
              </a:xfrm>
              <a:prstGeom prst="rect">
                <a:avLst/>
              </a:prstGeom>
              <a:pattFill prst="wdUpDiag">
                <a:fgClr>
                  <a:schemeClr val="bg1">
                    <a:lumMod val="50000"/>
                  </a:schemeClr>
                </a:fgClr>
                <a:bgClr>
                  <a:schemeClr val="tx1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B333D8C6-2513-5504-75AC-C5CFDED5EDAA}"/>
                  </a:ext>
                </a:extLst>
              </p:cNvPr>
              <p:cNvSpPr/>
              <p:nvPr/>
            </p:nvSpPr>
            <p:spPr>
              <a:xfrm>
                <a:off x="7940339" y="4912325"/>
                <a:ext cx="810040" cy="4572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4C51564E-721F-8443-22ED-57103477154F}"/>
                  </a:ext>
                </a:extLst>
              </p:cNvPr>
              <p:cNvSpPr/>
              <p:nvPr/>
            </p:nvSpPr>
            <p:spPr>
              <a:xfrm>
                <a:off x="8147722" y="3709318"/>
                <a:ext cx="395274" cy="1169981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4FB657F6-4150-34BF-99B2-10CF9A8EDB47}"/>
                </a:ext>
              </a:extLst>
            </p:cNvPr>
            <p:cNvSpPr/>
            <p:nvPr/>
          </p:nvSpPr>
          <p:spPr>
            <a:xfrm>
              <a:off x="8162977" y="3727540"/>
              <a:ext cx="364129" cy="1130782"/>
            </a:xfrm>
            <a:custGeom>
              <a:avLst/>
              <a:gdLst>
                <a:gd name="connsiteX0" fmla="*/ 329458 w 364129"/>
                <a:gd name="connsiteY0" fmla="*/ 1071561 h 1130782"/>
                <a:gd name="connsiteX1" fmla="*/ 364129 w 364129"/>
                <a:gd name="connsiteY1" fmla="*/ 1071561 h 1130782"/>
                <a:gd name="connsiteX2" fmla="*/ 364129 w 364129"/>
                <a:gd name="connsiteY2" fmla="*/ 1130782 h 1130782"/>
                <a:gd name="connsiteX3" fmla="*/ 329458 w 364129"/>
                <a:gd name="connsiteY3" fmla="*/ 1130782 h 1130782"/>
                <a:gd name="connsiteX4" fmla="*/ 0 w 364129"/>
                <a:gd name="connsiteY4" fmla="*/ 1071561 h 1130782"/>
                <a:gd name="connsiteX5" fmla="*/ 316456 w 364129"/>
                <a:gd name="connsiteY5" fmla="*/ 1071561 h 1130782"/>
                <a:gd name="connsiteX6" fmla="*/ 316456 w 364129"/>
                <a:gd name="connsiteY6" fmla="*/ 1130782 h 1130782"/>
                <a:gd name="connsiteX7" fmla="*/ 0 w 364129"/>
                <a:gd name="connsiteY7" fmla="*/ 1130782 h 1130782"/>
                <a:gd name="connsiteX8" fmla="*/ 329458 w 364129"/>
                <a:gd name="connsiteY8" fmla="*/ 989136 h 1130782"/>
                <a:gd name="connsiteX9" fmla="*/ 364129 w 364129"/>
                <a:gd name="connsiteY9" fmla="*/ 989136 h 1130782"/>
                <a:gd name="connsiteX10" fmla="*/ 364129 w 364129"/>
                <a:gd name="connsiteY10" fmla="*/ 1048357 h 1130782"/>
                <a:gd name="connsiteX11" fmla="*/ 329458 w 364129"/>
                <a:gd name="connsiteY11" fmla="*/ 1048357 h 1130782"/>
                <a:gd name="connsiteX12" fmla="*/ 0 w 364129"/>
                <a:gd name="connsiteY12" fmla="*/ 989136 h 1130782"/>
                <a:gd name="connsiteX13" fmla="*/ 316456 w 364129"/>
                <a:gd name="connsiteY13" fmla="*/ 989136 h 1130782"/>
                <a:gd name="connsiteX14" fmla="*/ 316456 w 364129"/>
                <a:gd name="connsiteY14" fmla="*/ 1048357 h 1130782"/>
                <a:gd name="connsiteX15" fmla="*/ 0 w 364129"/>
                <a:gd name="connsiteY15" fmla="*/ 1048357 h 1130782"/>
                <a:gd name="connsiteX16" fmla="*/ 329458 w 364129"/>
                <a:gd name="connsiteY16" fmla="*/ 906708 h 1130782"/>
                <a:gd name="connsiteX17" fmla="*/ 364129 w 364129"/>
                <a:gd name="connsiteY17" fmla="*/ 906708 h 1130782"/>
                <a:gd name="connsiteX18" fmla="*/ 364129 w 364129"/>
                <a:gd name="connsiteY18" fmla="*/ 965929 h 1130782"/>
                <a:gd name="connsiteX19" fmla="*/ 329458 w 364129"/>
                <a:gd name="connsiteY19" fmla="*/ 965929 h 1130782"/>
                <a:gd name="connsiteX20" fmla="*/ 0 w 364129"/>
                <a:gd name="connsiteY20" fmla="*/ 906708 h 1130782"/>
                <a:gd name="connsiteX21" fmla="*/ 316456 w 364129"/>
                <a:gd name="connsiteY21" fmla="*/ 906708 h 1130782"/>
                <a:gd name="connsiteX22" fmla="*/ 316456 w 364129"/>
                <a:gd name="connsiteY22" fmla="*/ 965929 h 1130782"/>
                <a:gd name="connsiteX23" fmla="*/ 0 w 364129"/>
                <a:gd name="connsiteY23" fmla="*/ 965929 h 1130782"/>
                <a:gd name="connsiteX24" fmla="*/ 329458 w 364129"/>
                <a:gd name="connsiteY24" fmla="*/ 824280 h 1130782"/>
                <a:gd name="connsiteX25" fmla="*/ 364129 w 364129"/>
                <a:gd name="connsiteY25" fmla="*/ 824280 h 1130782"/>
                <a:gd name="connsiteX26" fmla="*/ 364129 w 364129"/>
                <a:gd name="connsiteY26" fmla="*/ 883501 h 1130782"/>
                <a:gd name="connsiteX27" fmla="*/ 329458 w 364129"/>
                <a:gd name="connsiteY27" fmla="*/ 883501 h 1130782"/>
                <a:gd name="connsiteX28" fmla="*/ 0 w 364129"/>
                <a:gd name="connsiteY28" fmla="*/ 824280 h 1130782"/>
                <a:gd name="connsiteX29" fmla="*/ 316456 w 364129"/>
                <a:gd name="connsiteY29" fmla="*/ 824280 h 1130782"/>
                <a:gd name="connsiteX30" fmla="*/ 316456 w 364129"/>
                <a:gd name="connsiteY30" fmla="*/ 883501 h 1130782"/>
                <a:gd name="connsiteX31" fmla="*/ 0 w 364129"/>
                <a:gd name="connsiteY31" fmla="*/ 883501 h 1130782"/>
                <a:gd name="connsiteX32" fmla="*/ 329458 w 364129"/>
                <a:gd name="connsiteY32" fmla="*/ 741852 h 1130782"/>
                <a:gd name="connsiteX33" fmla="*/ 364129 w 364129"/>
                <a:gd name="connsiteY33" fmla="*/ 741852 h 1130782"/>
                <a:gd name="connsiteX34" fmla="*/ 364129 w 364129"/>
                <a:gd name="connsiteY34" fmla="*/ 801073 h 1130782"/>
                <a:gd name="connsiteX35" fmla="*/ 329458 w 364129"/>
                <a:gd name="connsiteY35" fmla="*/ 801073 h 1130782"/>
                <a:gd name="connsiteX36" fmla="*/ 0 w 364129"/>
                <a:gd name="connsiteY36" fmla="*/ 741852 h 1130782"/>
                <a:gd name="connsiteX37" fmla="*/ 316456 w 364129"/>
                <a:gd name="connsiteY37" fmla="*/ 741852 h 1130782"/>
                <a:gd name="connsiteX38" fmla="*/ 316456 w 364129"/>
                <a:gd name="connsiteY38" fmla="*/ 801073 h 1130782"/>
                <a:gd name="connsiteX39" fmla="*/ 0 w 364129"/>
                <a:gd name="connsiteY39" fmla="*/ 801073 h 1130782"/>
                <a:gd name="connsiteX40" fmla="*/ 329458 w 364129"/>
                <a:gd name="connsiteY40" fmla="*/ 659424 h 1130782"/>
                <a:gd name="connsiteX41" fmla="*/ 364129 w 364129"/>
                <a:gd name="connsiteY41" fmla="*/ 659424 h 1130782"/>
                <a:gd name="connsiteX42" fmla="*/ 364129 w 364129"/>
                <a:gd name="connsiteY42" fmla="*/ 718645 h 1130782"/>
                <a:gd name="connsiteX43" fmla="*/ 329458 w 364129"/>
                <a:gd name="connsiteY43" fmla="*/ 718645 h 1130782"/>
                <a:gd name="connsiteX44" fmla="*/ 0 w 364129"/>
                <a:gd name="connsiteY44" fmla="*/ 659424 h 1130782"/>
                <a:gd name="connsiteX45" fmla="*/ 316456 w 364129"/>
                <a:gd name="connsiteY45" fmla="*/ 659424 h 1130782"/>
                <a:gd name="connsiteX46" fmla="*/ 316456 w 364129"/>
                <a:gd name="connsiteY46" fmla="*/ 718645 h 1130782"/>
                <a:gd name="connsiteX47" fmla="*/ 0 w 364129"/>
                <a:gd name="connsiteY47" fmla="*/ 718645 h 1130782"/>
                <a:gd name="connsiteX48" fmla="*/ 329458 w 364129"/>
                <a:gd name="connsiteY48" fmla="*/ 576996 h 1130782"/>
                <a:gd name="connsiteX49" fmla="*/ 364129 w 364129"/>
                <a:gd name="connsiteY49" fmla="*/ 576996 h 1130782"/>
                <a:gd name="connsiteX50" fmla="*/ 364129 w 364129"/>
                <a:gd name="connsiteY50" fmla="*/ 636217 h 1130782"/>
                <a:gd name="connsiteX51" fmla="*/ 329458 w 364129"/>
                <a:gd name="connsiteY51" fmla="*/ 636217 h 1130782"/>
                <a:gd name="connsiteX52" fmla="*/ 0 w 364129"/>
                <a:gd name="connsiteY52" fmla="*/ 576996 h 1130782"/>
                <a:gd name="connsiteX53" fmla="*/ 316456 w 364129"/>
                <a:gd name="connsiteY53" fmla="*/ 576996 h 1130782"/>
                <a:gd name="connsiteX54" fmla="*/ 316456 w 364129"/>
                <a:gd name="connsiteY54" fmla="*/ 636217 h 1130782"/>
                <a:gd name="connsiteX55" fmla="*/ 0 w 364129"/>
                <a:gd name="connsiteY55" fmla="*/ 636217 h 1130782"/>
                <a:gd name="connsiteX56" fmla="*/ 329458 w 364129"/>
                <a:gd name="connsiteY56" fmla="*/ 494568 h 1130782"/>
                <a:gd name="connsiteX57" fmla="*/ 364129 w 364129"/>
                <a:gd name="connsiteY57" fmla="*/ 494568 h 1130782"/>
                <a:gd name="connsiteX58" fmla="*/ 364129 w 364129"/>
                <a:gd name="connsiteY58" fmla="*/ 553789 h 1130782"/>
                <a:gd name="connsiteX59" fmla="*/ 329458 w 364129"/>
                <a:gd name="connsiteY59" fmla="*/ 553789 h 1130782"/>
                <a:gd name="connsiteX60" fmla="*/ 0 w 364129"/>
                <a:gd name="connsiteY60" fmla="*/ 494568 h 1130782"/>
                <a:gd name="connsiteX61" fmla="*/ 316456 w 364129"/>
                <a:gd name="connsiteY61" fmla="*/ 494568 h 1130782"/>
                <a:gd name="connsiteX62" fmla="*/ 316456 w 364129"/>
                <a:gd name="connsiteY62" fmla="*/ 553789 h 1130782"/>
                <a:gd name="connsiteX63" fmla="*/ 0 w 364129"/>
                <a:gd name="connsiteY63" fmla="*/ 553789 h 1130782"/>
                <a:gd name="connsiteX64" fmla="*/ 329458 w 364129"/>
                <a:gd name="connsiteY64" fmla="*/ 412140 h 1130782"/>
                <a:gd name="connsiteX65" fmla="*/ 364129 w 364129"/>
                <a:gd name="connsiteY65" fmla="*/ 412140 h 1130782"/>
                <a:gd name="connsiteX66" fmla="*/ 364129 w 364129"/>
                <a:gd name="connsiteY66" fmla="*/ 471361 h 1130782"/>
                <a:gd name="connsiteX67" fmla="*/ 329458 w 364129"/>
                <a:gd name="connsiteY67" fmla="*/ 471361 h 1130782"/>
                <a:gd name="connsiteX68" fmla="*/ 0 w 364129"/>
                <a:gd name="connsiteY68" fmla="*/ 412140 h 1130782"/>
                <a:gd name="connsiteX69" fmla="*/ 316456 w 364129"/>
                <a:gd name="connsiteY69" fmla="*/ 412140 h 1130782"/>
                <a:gd name="connsiteX70" fmla="*/ 316456 w 364129"/>
                <a:gd name="connsiteY70" fmla="*/ 471361 h 1130782"/>
                <a:gd name="connsiteX71" fmla="*/ 0 w 364129"/>
                <a:gd name="connsiteY71" fmla="*/ 471361 h 1130782"/>
                <a:gd name="connsiteX72" fmla="*/ 329458 w 364129"/>
                <a:gd name="connsiteY72" fmla="*/ 329712 h 1130782"/>
                <a:gd name="connsiteX73" fmla="*/ 364129 w 364129"/>
                <a:gd name="connsiteY73" fmla="*/ 329712 h 1130782"/>
                <a:gd name="connsiteX74" fmla="*/ 364129 w 364129"/>
                <a:gd name="connsiteY74" fmla="*/ 388933 h 1130782"/>
                <a:gd name="connsiteX75" fmla="*/ 329458 w 364129"/>
                <a:gd name="connsiteY75" fmla="*/ 388933 h 1130782"/>
                <a:gd name="connsiteX76" fmla="*/ 0 w 364129"/>
                <a:gd name="connsiteY76" fmla="*/ 329712 h 1130782"/>
                <a:gd name="connsiteX77" fmla="*/ 316456 w 364129"/>
                <a:gd name="connsiteY77" fmla="*/ 329712 h 1130782"/>
                <a:gd name="connsiteX78" fmla="*/ 316456 w 364129"/>
                <a:gd name="connsiteY78" fmla="*/ 388933 h 1130782"/>
                <a:gd name="connsiteX79" fmla="*/ 0 w 364129"/>
                <a:gd name="connsiteY79" fmla="*/ 388933 h 1130782"/>
                <a:gd name="connsiteX80" fmla="*/ 329458 w 364129"/>
                <a:gd name="connsiteY80" fmla="*/ 247284 h 1130782"/>
                <a:gd name="connsiteX81" fmla="*/ 364129 w 364129"/>
                <a:gd name="connsiteY81" fmla="*/ 247284 h 1130782"/>
                <a:gd name="connsiteX82" fmla="*/ 364129 w 364129"/>
                <a:gd name="connsiteY82" fmla="*/ 306505 h 1130782"/>
                <a:gd name="connsiteX83" fmla="*/ 329458 w 364129"/>
                <a:gd name="connsiteY83" fmla="*/ 306505 h 1130782"/>
                <a:gd name="connsiteX84" fmla="*/ 0 w 364129"/>
                <a:gd name="connsiteY84" fmla="*/ 247284 h 1130782"/>
                <a:gd name="connsiteX85" fmla="*/ 316456 w 364129"/>
                <a:gd name="connsiteY85" fmla="*/ 247284 h 1130782"/>
                <a:gd name="connsiteX86" fmla="*/ 316456 w 364129"/>
                <a:gd name="connsiteY86" fmla="*/ 306505 h 1130782"/>
                <a:gd name="connsiteX87" fmla="*/ 0 w 364129"/>
                <a:gd name="connsiteY87" fmla="*/ 306505 h 1130782"/>
                <a:gd name="connsiteX88" fmla="*/ 329458 w 364129"/>
                <a:gd name="connsiteY88" fmla="*/ 164856 h 1130782"/>
                <a:gd name="connsiteX89" fmla="*/ 364129 w 364129"/>
                <a:gd name="connsiteY89" fmla="*/ 164856 h 1130782"/>
                <a:gd name="connsiteX90" fmla="*/ 364129 w 364129"/>
                <a:gd name="connsiteY90" fmla="*/ 224077 h 1130782"/>
                <a:gd name="connsiteX91" fmla="*/ 329458 w 364129"/>
                <a:gd name="connsiteY91" fmla="*/ 224077 h 1130782"/>
                <a:gd name="connsiteX92" fmla="*/ 0 w 364129"/>
                <a:gd name="connsiteY92" fmla="*/ 164856 h 1130782"/>
                <a:gd name="connsiteX93" fmla="*/ 316456 w 364129"/>
                <a:gd name="connsiteY93" fmla="*/ 164856 h 1130782"/>
                <a:gd name="connsiteX94" fmla="*/ 316456 w 364129"/>
                <a:gd name="connsiteY94" fmla="*/ 224077 h 1130782"/>
                <a:gd name="connsiteX95" fmla="*/ 0 w 364129"/>
                <a:gd name="connsiteY95" fmla="*/ 224077 h 1130782"/>
                <a:gd name="connsiteX96" fmla="*/ 329458 w 364129"/>
                <a:gd name="connsiteY96" fmla="*/ 82428 h 1130782"/>
                <a:gd name="connsiteX97" fmla="*/ 364129 w 364129"/>
                <a:gd name="connsiteY97" fmla="*/ 82428 h 1130782"/>
                <a:gd name="connsiteX98" fmla="*/ 364129 w 364129"/>
                <a:gd name="connsiteY98" fmla="*/ 141649 h 1130782"/>
                <a:gd name="connsiteX99" fmla="*/ 329458 w 364129"/>
                <a:gd name="connsiteY99" fmla="*/ 141649 h 1130782"/>
                <a:gd name="connsiteX100" fmla="*/ 0 w 364129"/>
                <a:gd name="connsiteY100" fmla="*/ 82428 h 1130782"/>
                <a:gd name="connsiteX101" fmla="*/ 316456 w 364129"/>
                <a:gd name="connsiteY101" fmla="*/ 82428 h 1130782"/>
                <a:gd name="connsiteX102" fmla="*/ 316456 w 364129"/>
                <a:gd name="connsiteY102" fmla="*/ 141649 h 1130782"/>
                <a:gd name="connsiteX103" fmla="*/ 0 w 364129"/>
                <a:gd name="connsiteY103" fmla="*/ 141649 h 1130782"/>
                <a:gd name="connsiteX104" fmla="*/ 329458 w 364129"/>
                <a:gd name="connsiteY104" fmla="*/ 0 h 1130782"/>
                <a:gd name="connsiteX105" fmla="*/ 364129 w 364129"/>
                <a:gd name="connsiteY105" fmla="*/ 0 h 1130782"/>
                <a:gd name="connsiteX106" fmla="*/ 364129 w 364129"/>
                <a:gd name="connsiteY106" fmla="*/ 59221 h 1130782"/>
                <a:gd name="connsiteX107" fmla="*/ 329458 w 364129"/>
                <a:gd name="connsiteY107" fmla="*/ 59221 h 1130782"/>
                <a:gd name="connsiteX108" fmla="*/ 0 w 364129"/>
                <a:gd name="connsiteY108" fmla="*/ 0 h 1130782"/>
                <a:gd name="connsiteX109" fmla="*/ 316456 w 364129"/>
                <a:gd name="connsiteY109" fmla="*/ 0 h 1130782"/>
                <a:gd name="connsiteX110" fmla="*/ 316456 w 364129"/>
                <a:gd name="connsiteY110" fmla="*/ 59221 h 1130782"/>
                <a:gd name="connsiteX111" fmla="*/ 0 w 364129"/>
                <a:gd name="connsiteY111" fmla="*/ 59221 h 1130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64129" h="1130782">
                  <a:moveTo>
                    <a:pt x="329458" y="1071561"/>
                  </a:moveTo>
                  <a:lnTo>
                    <a:pt x="364129" y="1071561"/>
                  </a:lnTo>
                  <a:lnTo>
                    <a:pt x="364129" y="1130782"/>
                  </a:lnTo>
                  <a:lnTo>
                    <a:pt x="329458" y="1130782"/>
                  </a:lnTo>
                  <a:close/>
                  <a:moveTo>
                    <a:pt x="0" y="1071561"/>
                  </a:moveTo>
                  <a:lnTo>
                    <a:pt x="316456" y="1071561"/>
                  </a:lnTo>
                  <a:lnTo>
                    <a:pt x="316456" y="1130782"/>
                  </a:lnTo>
                  <a:lnTo>
                    <a:pt x="0" y="1130782"/>
                  </a:lnTo>
                  <a:close/>
                  <a:moveTo>
                    <a:pt x="329458" y="989136"/>
                  </a:moveTo>
                  <a:lnTo>
                    <a:pt x="364129" y="989136"/>
                  </a:lnTo>
                  <a:lnTo>
                    <a:pt x="364129" y="1048357"/>
                  </a:lnTo>
                  <a:lnTo>
                    <a:pt x="329458" y="1048357"/>
                  </a:lnTo>
                  <a:close/>
                  <a:moveTo>
                    <a:pt x="0" y="989136"/>
                  </a:moveTo>
                  <a:lnTo>
                    <a:pt x="316456" y="989136"/>
                  </a:lnTo>
                  <a:lnTo>
                    <a:pt x="316456" y="1048357"/>
                  </a:lnTo>
                  <a:lnTo>
                    <a:pt x="0" y="1048357"/>
                  </a:lnTo>
                  <a:close/>
                  <a:moveTo>
                    <a:pt x="329458" y="906708"/>
                  </a:moveTo>
                  <a:lnTo>
                    <a:pt x="364129" y="906708"/>
                  </a:lnTo>
                  <a:lnTo>
                    <a:pt x="364129" y="965929"/>
                  </a:lnTo>
                  <a:lnTo>
                    <a:pt x="329458" y="965929"/>
                  </a:lnTo>
                  <a:close/>
                  <a:moveTo>
                    <a:pt x="0" y="906708"/>
                  </a:moveTo>
                  <a:lnTo>
                    <a:pt x="316456" y="906708"/>
                  </a:lnTo>
                  <a:lnTo>
                    <a:pt x="316456" y="965929"/>
                  </a:lnTo>
                  <a:lnTo>
                    <a:pt x="0" y="965929"/>
                  </a:lnTo>
                  <a:close/>
                  <a:moveTo>
                    <a:pt x="329458" y="824280"/>
                  </a:moveTo>
                  <a:lnTo>
                    <a:pt x="364129" y="824280"/>
                  </a:lnTo>
                  <a:lnTo>
                    <a:pt x="364129" y="883501"/>
                  </a:lnTo>
                  <a:lnTo>
                    <a:pt x="329458" y="883501"/>
                  </a:lnTo>
                  <a:close/>
                  <a:moveTo>
                    <a:pt x="0" y="824280"/>
                  </a:moveTo>
                  <a:lnTo>
                    <a:pt x="316456" y="824280"/>
                  </a:lnTo>
                  <a:lnTo>
                    <a:pt x="316456" y="883501"/>
                  </a:lnTo>
                  <a:lnTo>
                    <a:pt x="0" y="883501"/>
                  </a:lnTo>
                  <a:close/>
                  <a:moveTo>
                    <a:pt x="329458" y="741852"/>
                  </a:moveTo>
                  <a:lnTo>
                    <a:pt x="364129" y="741852"/>
                  </a:lnTo>
                  <a:lnTo>
                    <a:pt x="364129" y="801073"/>
                  </a:lnTo>
                  <a:lnTo>
                    <a:pt x="329458" y="801073"/>
                  </a:lnTo>
                  <a:close/>
                  <a:moveTo>
                    <a:pt x="0" y="741852"/>
                  </a:moveTo>
                  <a:lnTo>
                    <a:pt x="316456" y="741852"/>
                  </a:lnTo>
                  <a:lnTo>
                    <a:pt x="316456" y="801073"/>
                  </a:lnTo>
                  <a:lnTo>
                    <a:pt x="0" y="801073"/>
                  </a:lnTo>
                  <a:close/>
                  <a:moveTo>
                    <a:pt x="329458" y="659424"/>
                  </a:moveTo>
                  <a:lnTo>
                    <a:pt x="364129" y="659424"/>
                  </a:lnTo>
                  <a:lnTo>
                    <a:pt x="364129" y="718645"/>
                  </a:lnTo>
                  <a:lnTo>
                    <a:pt x="329458" y="718645"/>
                  </a:lnTo>
                  <a:close/>
                  <a:moveTo>
                    <a:pt x="0" y="659424"/>
                  </a:moveTo>
                  <a:lnTo>
                    <a:pt x="316456" y="659424"/>
                  </a:lnTo>
                  <a:lnTo>
                    <a:pt x="316456" y="718645"/>
                  </a:lnTo>
                  <a:lnTo>
                    <a:pt x="0" y="718645"/>
                  </a:lnTo>
                  <a:close/>
                  <a:moveTo>
                    <a:pt x="329458" y="576996"/>
                  </a:moveTo>
                  <a:lnTo>
                    <a:pt x="364129" y="576996"/>
                  </a:lnTo>
                  <a:lnTo>
                    <a:pt x="364129" y="636217"/>
                  </a:lnTo>
                  <a:lnTo>
                    <a:pt x="329458" y="636217"/>
                  </a:lnTo>
                  <a:close/>
                  <a:moveTo>
                    <a:pt x="0" y="576996"/>
                  </a:moveTo>
                  <a:lnTo>
                    <a:pt x="316456" y="576996"/>
                  </a:lnTo>
                  <a:lnTo>
                    <a:pt x="316456" y="636217"/>
                  </a:lnTo>
                  <a:lnTo>
                    <a:pt x="0" y="636217"/>
                  </a:lnTo>
                  <a:close/>
                  <a:moveTo>
                    <a:pt x="329458" y="494568"/>
                  </a:moveTo>
                  <a:lnTo>
                    <a:pt x="364129" y="494568"/>
                  </a:lnTo>
                  <a:lnTo>
                    <a:pt x="364129" y="553789"/>
                  </a:lnTo>
                  <a:lnTo>
                    <a:pt x="329458" y="553789"/>
                  </a:lnTo>
                  <a:close/>
                  <a:moveTo>
                    <a:pt x="0" y="494568"/>
                  </a:moveTo>
                  <a:lnTo>
                    <a:pt x="316456" y="494568"/>
                  </a:lnTo>
                  <a:lnTo>
                    <a:pt x="316456" y="553789"/>
                  </a:lnTo>
                  <a:lnTo>
                    <a:pt x="0" y="553789"/>
                  </a:lnTo>
                  <a:close/>
                  <a:moveTo>
                    <a:pt x="329458" y="412140"/>
                  </a:moveTo>
                  <a:lnTo>
                    <a:pt x="364129" y="412140"/>
                  </a:lnTo>
                  <a:lnTo>
                    <a:pt x="364129" y="471361"/>
                  </a:lnTo>
                  <a:lnTo>
                    <a:pt x="329458" y="471361"/>
                  </a:lnTo>
                  <a:close/>
                  <a:moveTo>
                    <a:pt x="0" y="412140"/>
                  </a:moveTo>
                  <a:lnTo>
                    <a:pt x="316456" y="412140"/>
                  </a:lnTo>
                  <a:lnTo>
                    <a:pt x="316456" y="471361"/>
                  </a:lnTo>
                  <a:lnTo>
                    <a:pt x="0" y="471361"/>
                  </a:lnTo>
                  <a:close/>
                  <a:moveTo>
                    <a:pt x="329458" y="329712"/>
                  </a:moveTo>
                  <a:lnTo>
                    <a:pt x="364129" y="329712"/>
                  </a:lnTo>
                  <a:lnTo>
                    <a:pt x="364129" y="388933"/>
                  </a:lnTo>
                  <a:lnTo>
                    <a:pt x="329458" y="388933"/>
                  </a:lnTo>
                  <a:close/>
                  <a:moveTo>
                    <a:pt x="0" y="329712"/>
                  </a:moveTo>
                  <a:lnTo>
                    <a:pt x="316456" y="329712"/>
                  </a:lnTo>
                  <a:lnTo>
                    <a:pt x="316456" y="388933"/>
                  </a:lnTo>
                  <a:lnTo>
                    <a:pt x="0" y="388933"/>
                  </a:lnTo>
                  <a:close/>
                  <a:moveTo>
                    <a:pt x="329458" y="247284"/>
                  </a:moveTo>
                  <a:lnTo>
                    <a:pt x="364129" y="247284"/>
                  </a:lnTo>
                  <a:lnTo>
                    <a:pt x="364129" y="306505"/>
                  </a:lnTo>
                  <a:lnTo>
                    <a:pt x="329458" y="306505"/>
                  </a:lnTo>
                  <a:close/>
                  <a:moveTo>
                    <a:pt x="0" y="247284"/>
                  </a:moveTo>
                  <a:lnTo>
                    <a:pt x="316456" y="247284"/>
                  </a:lnTo>
                  <a:lnTo>
                    <a:pt x="316456" y="306505"/>
                  </a:lnTo>
                  <a:lnTo>
                    <a:pt x="0" y="306505"/>
                  </a:lnTo>
                  <a:close/>
                  <a:moveTo>
                    <a:pt x="329458" y="164856"/>
                  </a:moveTo>
                  <a:lnTo>
                    <a:pt x="364129" y="164856"/>
                  </a:lnTo>
                  <a:lnTo>
                    <a:pt x="364129" y="224077"/>
                  </a:lnTo>
                  <a:lnTo>
                    <a:pt x="329458" y="224077"/>
                  </a:lnTo>
                  <a:close/>
                  <a:moveTo>
                    <a:pt x="0" y="164856"/>
                  </a:moveTo>
                  <a:lnTo>
                    <a:pt x="316456" y="164856"/>
                  </a:lnTo>
                  <a:lnTo>
                    <a:pt x="316456" y="224077"/>
                  </a:lnTo>
                  <a:lnTo>
                    <a:pt x="0" y="224077"/>
                  </a:lnTo>
                  <a:close/>
                  <a:moveTo>
                    <a:pt x="329458" y="82428"/>
                  </a:moveTo>
                  <a:lnTo>
                    <a:pt x="364129" y="82428"/>
                  </a:lnTo>
                  <a:lnTo>
                    <a:pt x="364129" y="141649"/>
                  </a:lnTo>
                  <a:lnTo>
                    <a:pt x="329458" y="141649"/>
                  </a:lnTo>
                  <a:close/>
                  <a:moveTo>
                    <a:pt x="0" y="82428"/>
                  </a:moveTo>
                  <a:lnTo>
                    <a:pt x="316456" y="82428"/>
                  </a:lnTo>
                  <a:lnTo>
                    <a:pt x="316456" y="141649"/>
                  </a:lnTo>
                  <a:lnTo>
                    <a:pt x="0" y="141649"/>
                  </a:lnTo>
                  <a:close/>
                  <a:moveTo>
                    <a:pt x="329458" y="0"/>
                  </a:moveTo>
                  <a:lnTo>
                    <a:pt x="364129" y="0"/>
                  </a:lnTo>
                  <a:lnTo>
                    <a:pt x="364129" y="59221"/>
                  </a:lnTo>
                  <a:lnTo>
                    <a:pt x="329458" y="59221"/>
                  </a:lnTo>
                  <a:close/>
                  <a:moveTo>
                    <a:pt x="0" y="0"/>
                  </a:moveTo>
                  <a:lnTo>
                    <a:pt x="316456" y="0"/>
                  </a:lnTo>
                  <a:lnTo>
                    <a:pt x="316456" y="59221"/>
                  </a:lnTo>
                  <a:lnTo>
                    <a:pt x="0" y="5922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9F45D70B-2F5E-E3AA-8CCC-9B837EAC02FD}"/>
              </a:ext>
            </a:extLst>
          </p:cNvPr>
          <p:cNvGrpSpPr/>
          <p:nvPr/>
        </p:nvGrpSpPr>
        <p:grpSpPr>
          <a:xfrm>
            <a:off x="8675043" y="3668891"/>
            <a:ext cx="810040" cy="1285082"/>
            <a:chOff x="8814257" y="3672963"/>
            <a:chExt cx="810040" cy="1285082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BF864237-7C62-190B-2B6A-4F469EA03418}"/>
                </a:ext>
              </a:extLst>
            </p:cNvPr>
            <p:cNvGrpSpPr/>
            <p:nvPr/>
          </p:nvGrpSpPr>
          <p:grpSpPr>
            <a:xfrm>
              <a:off x="8814257" y="3672963"/>
              <a:ext cx="810040" cy="1285082"/>
              <a:chOff x="8814257" y="3672963"/>
              <a:chExt cx="810040" cy="1285082"/>
            </a:xfrm>
          </p:grpSpPr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32B8E7A1-33E2-135C-4EF4-A3EEAFC5F120}"/>
                  </a:ext>
                </a:extLst>
              </p:cNvPr>
              <p:cNvSpPr/>
              <p:nvPr/>
            </p:nvSpPr>
            <p:spPr>
              <a:xfrm>
                <a:off x="8875788" y="3672963"/>
                <a:ext cx="686979" cy="1285082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0D848F40-7DA7-C10C-6BD4-D5309CFF34CD}"/>
                  </a:ext>
                </a:extLst>
              </p:cNvPr>
              <p:cNvSpPr/>
              <p:nvPr/>
            </p:nvSpPr>
            <p:spPr>
              <a:xfrm>
                <a:off x="8913901" y="3705507"/>
                <a:ext cx="72220" cy="1228725"/>
              </a:xfrm>
              <a:prstGeom prst="rect">
                <a:avLst/>
              </a:prstGeom>
              <a:pattFill prst="wdUpDiag">
                <a:fgClr>
                  <a:schemeClr val="bg1">
                    <a:lumMod val="50000"/>
                  </a:schemeClr>
                </a:fgClr>
                <a:bgClr>
                  <a:schemeClr val="tx1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84DBB1CD-888B-3432-FD6E-CB864B698FF5}"/>
                  </a:ext>
                </a:extLst>
              </p:cNvPr>
              <p:cNvSpPr/>
              <p:nvPr/>
            </p:nvSpPr>
            <p:spPr>
              <a:xfrm>
                <a:off x="9449682" y="3705507"/>
                <a:ext cx="72220" cy="1228725"/>
              </a:xfrm>
              <a:prstGeom prst="rect">
                <a:avLst/>
              </a:prstGeom>
              <a:pattFill prst="wdUpDiag">
                <a:fgClr>
                  <a:schemeClr val="bg1">
                    <a:lumMod val="50000"/>
                  </a:schemeClr>
                </a:fgClr>
                <a:bgClr>
                  <a:schemeClr val="tx1"/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0C26F47A-8063-FB37-5F0D-0E54D5187BDF}"/>
                  </a:ext>
                </a:extLst>
              </p:cNvPr>
              <p:cNvSpPr/>
              <p:nvPr/>
            </p:nvSpPr>
            <p:spPr>
              <a:xfrm>
                <a:off x="8814257" y="4912325"/>
                <a:ext cx="810040" cy="4572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DF2EBDCA-695D-A08D-2370-BF10993F8134}"/>
                  </a:ext>
                </a:extLst>
              </p:cNvPr>
              <p:cNvSpPr/>
              <p:nvPr/>
            </p:nvSpPr>
            <p:spPr>
              <a:xfrm>
                <a:off x="9021640" y="3709318"/>
                <a:ext cx="395274" cy="1169981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B26C1EAB-6BFB-97BB-1559-C72C6CF344FF}"/>
                </a:ext>
              </a:extLst>
            </p:cNvPr>
            <p:cNvSpPr/>
            <p:nvPr/>
          </p:nvSpPr>
          <p:spPr>
            <a:xfrm>
              <a:off x="9036895" y="3727540"/>
              <a:ext cx="364129" cy="1130782"/>
            </a:xfrm>
            <a:custGeom>
              <a:avLst/>
              <a:gdLst>
                <a:gd name="connsiteX0" fmla="*/ 329458 w 364129"/>
                <a:gd name="connsiteY0" fmla="*/ 1071561 h 1130782"/>
                <a:gd name="connsiteX1" fmla="*/ 364129 w 364129"/>
                <a:gd name="connsiteY1" fmla="*/ 1071561 h 1130782"/>
                <a:gd name="connsiteX2" fmla="*/ 364129 w 364129"/>
                <a:gd name="connsiteY2" fmla="*/ 1130782 h 1130782"/>
                <a:gd name="connsiteX3" fmla="*/ 329458 w 364129"/>
                <a:gd name="connsiteY3" fmla="*/ 1130782 h 1130782"/>
                <a:gd name="connsiteX4" fmla="*/ 0 w 364129"/>
                <a:gd name="connsiteY4" fmla="*/ 1071561 h 1130782"/>
                <a:gd name="connsiteX5" fmla="*/ 316456 w 364129"/>
                <a:gd name="connsiteY5" fmla="*/ 1071561 h 1130782"/>
                <a:gd name="connsiteX6" fmla="*/ 316456 w 364129"/>
                <a:gd name="connsiteY6" fmla="*/ 1130782 h 1130782"/>
                <a:gd name="connsiteX7" fmla="*/ 0 w 364129"/>
                <a:gd name="connsiteY7" fmla="*/ 1130782 h 1130782"/>
                <a:gd name="connsiteX8" fmla="*/ 329458 w 364129"/>
                <a:gd name="connsiteY8" fmla="*/ 989136 h 1130782"/>
                <a:gd name="connsiteX9" fmla="*/ 364129 w 364129"/>
                <a:gd name="connsiteY9" fmla="*/ 989136 h 1130782"/>
                <a:gd name="connsiteX10" fmla="*/ 364129 w 364129"/>
                <a:gd name="connsiteY10" fmla="*/ 1048357 h 1130782"/>
                <a:gd name="connsiteX11" fmla="*/ 329458 w 364129"/>
                <a:gd name="connsiteY11" fmla="*/ 1048357 h 1130782"/>
                <a:gd name="connsiteX12" fmla="*/ 0 w 364129"/>
                <a:gd name="connsiteY12" fmla="*/ 989136 h 1130782"/>
                <a:gd name="connsiteX13" fmla="*/ 316456 w 364129"/>
                <a:gd name="connsiteY13" fmla="*/ 989136 h 1130782"/>
                <a:gd name="connsiteX14" fmla="*/ 316456 w 364129"/>
                <a:gd name="connsiteY14" fmla="*/ 1048357 h 1130782"/>
                <a:gd name="connsiteX15" fmla="*/ 0 w 364129"/>
                <a:gd name="connsiteY15" fmla="*/ 1048357 h 1130782"/>
                <a:gd name="connsiteX16" fmla="*/ 329458 w 364129"/>
                <a:gd name="connsiteY16" fmla="*/ 906708 h 1130782"/>
                <a:gd name="connsiteX17" fmla="*/ 364129 w 364129"/>
                <a:gd name="connsiteY17" fmla="*/ 906708 h 1130782"/>
                <a:gd name="connsiteX18" fmla="*/ 364129 w 364129"/>
                <a:gd name="connsiteY18" fmla="*/ 965929 h 1130782"/>
                <a:gd name="connsiteX19" fmla="*/ 329458 w 364129"/>
                <a:gd name="connsiteY19" fmla="*/ 965929 h 1130782"/>
                <a:gd name="connsiteX20" fmla="*/ 0 w 364129"/>
                <a:gd name="connsiteY20" fmla="*/ 906708 h 1130782"/>
                <a:gd name="connsiteX21" fmla="*/ 316456 w 364129"/>
                <a:gd name="connsiteY21" fmla="*/ 906708 h 1130782"/>
                <a:gd name="connsiteX22" fmla="*/ 316456 w 364129"/>
                <a:gd name="connsiteY22" fmla="*/ 965929 h 1130782"/>
                <a:gd name="connsiteX23" fmla="*/ 0 w 364129"/>
                <a:gd name="connsiteY23" fmla="*/ 965929 h 1130782"/>
                <a:gd name="connsiteX24" fmla="*/ 329458 w 364129"/>
                <a:gd name="connsiteY24" fmla="*/ 824280 h 1130782"/>
                <a:gd name="connsiteX25" fmla="*/ 364129 w 364129"/>
                <a:gd name="connsiteY25" fmla="*/ 824280 h 1130782"/>
                <a:gd name="connsiteX26" fmla="*/ 364129 w 364129"/>
                <a:gd name="connsiteY26" fmla="*/ 883501 h 1130782"/>
                <a:gd name="connsiteX27" fmla="*/ 329458 w 364129"/>
                <a:gd name="connsiteY27" fmla="*/ 883501 h 1130782"/>
                <a:gd name="connsiteX28" fmla="*/ 0 w 364129"/>
                <a:gd name="connsiteY28" fmla="*/ 824280 h 1130782"/>
                <a:gd name="connsiteX29" fmla="*/ 316456 w 364129"/>
                <a:gd name="connsiteY29" fmla="*/ 824280 h 1130782"/>
                <a:gd name="connsiteX30" fmla="*/ 316456 w 364129"/>
                <a:gd name="connsiteY30" fmla="*/ 883501 h 1130782"/>
                <a:gd name="connsiteX31" fmla="*/ 0 w 364129"/>
                <a:gd name="connsiteY31" fmla="*/ 883501 h 1130782"/>
                <a:gd name="connsiteX32" fmla="*/ 329458 w 364129"/>
                <a:gd name="connsiteY32" fmla="*/ 741852 h 1130782"/>
                <a:gd name="connsiteX33" fmla="*/ 364129 w 364129"/>
                <a:gd name="connsiteY33" fmla="*/ 741852 h 1130782"/>
                <a:gd name="connsiteX34" fmla="*/ 364129 w 364129"/>
                <a:gd name="connsiteY34" fmla="*/ 801073 h 1130782"/>
                <a:gd name="connsiteX35" fmla="*/ 329458 w 364129"/>
                <a:gd name="connsiteY35" fmla="*/ 801073 h 1130782"/>
                <a:gd name="connsiteX36" fmla="*/ 0 w 364129"/>
                <a:gd name="connsiteY36" fmla="*/ 741852 h 1130782"/>
                <a:gd name="connsiteX37" fmla="*/ 316456 w 364129"/>
                <a:gd name="connsiteY37" fmla="*/ 741852 h 1130782"/>
                <a:gd name="connsiteX38" fmla="*/ 316456 w 364129"/>
                <a:gd name="connsiteY38" fmla="*/ 801073 h 1130782"/>
                <a:gd name="connsiteX39" fmla="*/ 0 w 364129"/>
                <a:gd name="connsiteY39" fmla="*/ 801073 h 1130782"/>
                <a:gd name="connsiteX40" fmla="*/ 329458 w 364129"/>
                <a:gd name="connsiteY40" fmla="*/ 659424 h 1130782"/>
                <a:gd name="connsiteX41" fmla="*/ 364129 w 364129"/>
                <a:gd name="connsiteY41" fmla="*/ 659424 h 1130782"/>
                <a:gd name="connsiteX42" fmla="*/ 364129 w 364129"/>
                <a:gd name="connsiteY42" fmla="*/ 718645 h 1130782"/>
                <a:gd name="connsiteX43" fmla="*/ 329458 w 364129"/>
                <a:gd name="connsiteY43" fmla="*/ 718645 h 1130782"/>
                <a:gd name="connsiteX44" fmla="*/ 0 w 364129"/>
                <a:gd name="connsiteY44" fmla="*/ 659424 h 1130782"/>
                <a:gd name="connsiteX45" fmla="*/ 316456 w 364129"/>
                <a:gd name="connsiteY45" fmla="*/ 659424 h 1130782"/>
                <a:gd name="connsiteX46" fmla="*/ 316456 w 364129"/>
                <a:gd name="connsiteY46" fmla="*/ 718645 h 1130782"/>
                <a:gd name="connsiteX47" fmla="*/ 0 w 364129"/>
                <a:gd name="connsiteY47" fmla="*/ 718645 h 1130782"/>
                <a:gd name="connsiteX48" fmla="*/ 329458 w 364129"/>
                <a:gd name="connsiteY48" fmla="*/ 576996 h 1130782"/>
                <a:gd name="connsiteX49" fmla="*/ 364129 w 364129"/>
                <a:gd name="connsiteY49" fmla="*/ 576996 h 1130782"/>
                <a:gd name="connsiteX50" fmla="*/ 364129 w 364129"/>
                <a:gd name="connsiteY50" fmla="*/ 636217 h 1130782"/>
                <a:gd name="connsiteX51" fmla="*/ 329458 w 364129"/>
                <a:gd name="connsiteY51" fmla="*/ 636217 h 1130782"/>
                <a:gd name="connsiteX52" fmla="*/ 0 w 364129"/>
                <a:gd name="connsiteY52" fmla="*/ 576996 h 1130782"/>
                <a:gd name="connsiteX53" fmla="*/ 316456 w 364129"/>
                <a:gd name="connsiteY53" fmla="*/ 576996 h 1130782"/>
                <a:gd name="connsiteX54" fmla="*/ 316456 w 364129"/>
                <a:gd name="connsiteY54" fmla="*/ 636217 h 1130782"/>
                <a:gd name="connsiteX55" fmla="*/ 0 w 364129"/>
                <a:gd name="connsiteY55" fmla="*/ 636217 h 1130782"/>
                <a:gd name="connsiteX56" fmla="*/ 329458 w 364129"/>
                <a:gd name="connsiteY56" fmla="*/ 494568 h 1130782"/>
                <a:gd name="connsiteX57" fmla="*/ 364129 w 364129"/>
                <a:gd name="connsiteY57" fmla="*/ 494568 h 1130782"/>
                <a:gd name="connsiteX58" fmla="*/ 364129 w 364129"/>
                <a:gd name="connsiteY58" fmla="*/ 553789 h 1130782"/>
                <a:gd name="connsiteX59" fmla="*/ 329458 w 364129"/>
                <a:gd name="connsiteY59" fmla="*/ 553789 h 1130782"/>
                <a:gd name="connsiteX60" fmla="*/ 0 w 364129"/>
                <a:gd name="connsiteY60" fmla="*/ 494568 h 1130782"/>
                <a:gd name="connsiteX61" fmla="*/ 316456 w 364129"/>
                <a:gd name="connsiteY61" fmla="*/ 494568 h 1130782"/>
                <a:gd name="connsiteX62" fmla="*/ 316456 w 364129"/>
                <a:gd name="connsiteY62" fmla="*/ 553789 h 1130782"/>
                <a:gd name="connsiteX63" fmla="*/ 0 w 364129"/>
                <a:gd name="connsiteY63" fmla="*/ 553789 h 1130782"/>
                <a:gd name="connsiteX64" fmla="*/ 329458 w 364129"/>
                <a:gd name="connsiteY64" fmla="*/ 412140 h 1130782"/>
                <a:gd name="connsiteX65" fmla="*/ 364129 w 364129"/>
                <a:gd name="connsiteY65" fmla="*/ 412140 h 1130782"/>
                <a:gd name="connsiteX66" fmla="*/ 364129 w 364129"/>
                <a:gd name="connsiteY66" fmla="*/ 471361 h 1130782"/>
                <a:gd name="connsiteX67" fmla="*/ 329458 w 364129"/>
                <a:gd name="connsiteY67" fmla="*/ 471361 h 1130782"/>
                <a:gd name="connsiteX68" fmla="*/ 0 w 364129"/>
                <a:gd name="connsiteY68" fmla="*/ 412140 h 1130782"/>
                <a:gd name="connsiteX69" fmla="*/ 316456 w 364129"/>
                <a:gd name="connsiteY69" fmla="*/ 412140 h 1130782"/>
                <a:gd name="connsiteX70" fmla="*/ 316456 w 364129"/>
                <a:gd name="connsiteY70" fmla="*/ 471361 h 1130782"/>
                <a:gd name="connsiteX71" fmla="*/ 0 w 364129"/>
                <a:gd name="connsiteY71" fmla="*/ 471361 h 1130782"/>
                <a:gd name="connsiteX72" fmla="*/ 329458 w 364129"/>
                <a:gd name="connsiteY72" fmla="*/ 329712 h 1130782"/>
                <a:gd name="connsiteX73" fmla="*/ 364129 w 364129"/>
                <a:gd name="connsiteY73" fmla="*/ 329712 h 1130782"/>
                <a:gd name="connsiteX74" fmla="*/ 364129 w 364129"/>
                <a:gd name="connsiteY74" fmla="*/ 388933 h 1130782"/>
                <a:gd name="connsiteX75" fmla="*/ 329458 w 364129"/>
                <a:gd name="connsiteY75" fmla="*/ 388933 h 1130782"/>
                <a:gd name="connsiteX76" fmla="*/ 0 w 364129"/>
                <a:gd name="connsiteY76" fmla="*/ 329712 h 1130782"/>
                <a:gd name="connsiteX77" fmla="*/ 316456 w 364129"/>
                <a:gd name="connsiteY77" fmla="*/ 329712 h 1130782"/>
                <a:gd name="connsiteX78" fmla="*/ 316456 w 364129"/>
                <a:gd name="connsiteY78" fmla="*/ 388933 h 1130782"/>
                <a:gd name="connsiteX79" fmla="*/ 0 w 364129"/>
                <a:gd name="connsiteY79" fmla="*/ 388933 h 1130782"/>
                <a:gd name="connsiteX80" fmla="*/ 329458 w 364129"/>
                <a:gd name="connsiteY80" fmla="*/ 247284 h 1130782"/>
                <a:gd name="connsiteX81" fmla="*/ 364129 w 364129"/>
                <a:gd name="connsiteY81" fmla="*/ 247284 h 1130782"/>
                <a:gd name="connsiteX82" fmla="*/ 364129 w 364129"/>
                <a:gd name="connsiteY82" fmla="*/ 306505 h 1130782"/>
                <a:gd name="connsiteX83" fmla="*/ 329458 w 364129"/>
                <a:gd name="connsiteY83" fmla="*/ 306505 h 1130782"/>
                <a:gd name="connsiteX84" fmla="*/ 0 w 364129"/>
                <a:gd name="connsiteY84" fmla="*/ 247284 h 1130782"/>
                <a:gd name="connsiteX85" fmla="*/ 316456 w 364129"/>
                <a:gd name="connsiteY85" fmla="*/ 247284 h 1130782"/>
                <a:gd name="connsiteX86" fmla="*/ 316456 w 364129"/>
                <a:gd name="connsiteY86" fmla="*/ 306505 h 1130782"/>
                <a:gd name="connsiteX87" fmla="*/ 0 w 364129"/>
                <a:gd name="connsiteY87" fmla="*/ 306505 h 1130782"/>
                <a:gd name="connsiteX88" fmla="*/ 329458 w 364129"/>
                <a:gd name="connsiteY88" fmla="*/ 164856 h 1130782"/>
                <a:gd name="connsiteX89" fmla="*/ 364129 w 364129"/>
                <a:gd name="connsiteY89" fmla="*/ 164856 h 1130782"/>
                <a:gd name="connsiteX90" fmla="*/ 364129 w 364129"/>
                <a:gd name="connsiteY90" fmla="*/ 224077 h 1130782"/>
                <a:gd name="connsiteX91" fmla="*/ 329458 w 364129"/>
                <a:gd name="connsiteY91" fmla="*/ 224077 h 1130782"/>
                <a:gd name="connsiteX92" fmla="*/ 0 w 364129"/>
                <a:gd name="connsiteY92" fmla="*/ 164856 h 1130782"/>
                <a:gd name="connsiteX93" fmla="*/ 316456 w 364129"/>
                <a:gd name="connsiteY93" fmla="*/ 164856 h 1130782"/>
                <a:gd name="connsiteX94" fmla="*/ 316456 w 364129"/>
                <a:gd name="connsiteY94" fmla="*/ 224077 h 1130782"/>
                <a:gd name="connsiteX95" fmla="*/ 0 w 364129"/>
                <a:gd name="connsiteY95" fmla="*/ 224077 h 1130782"/>
                <a:gd name="connsiteX96" fmla="*/ 329458 w 364129"/>
                <a:gd name="connsiteY96" fmla="*/ 82428 h 1130782"/>
                <a:gd name="connsiteX97" fmla="*/ 364129 w 364129"/>
                <a:gd name="connsiteY97" fmla="*/ 82428 h 1130782"/>
                <a:gd name="connsiteX98" fmla="*/ 364129 w 364129"/>
                <a:gd name="connsiteY98" fmla="*/ 141649 h 1130782"/>
                <a:gd name="connsiteX99" fmla="*/ 329458 w 364129"/>
                <a:gd name="connsiteY99" fmla="*/ 141649 h 1130782"/>
                <a:gd name="connsiteX100" fmla="*/ 0 w 364129"/>
                <a:gd name="connsiteY100" fmla="*/ 82428 h 1130782"/>
                <a:gd name="connsiteX101" fmla="*/ 316456 w 364129"/>
                <a:gd name="connsiteY101" fmla="*/ 82428 h 1130782"/>
                <a:gd name="connsiteX102" fmla="*/ 316456 w 364129"/>
                <a:gd name="connsiteY102" fmla="*/ 141649 h 1130782"/>
                <a:gd name="connsiteX103" fmla="*/ 0 w 364129"/>
                <a:gd name="connsiteY103" fmla="*/ 141649 h 1130782"/>
                <a:gd name="connsiteX104" fmla="*/ 329458 w 364129"/>
                <a:gd name="connsiteY104" fmla="*/ 0 h 1130782"/>
                <a:gd name="connsiteX105" fmla="*/ 364129 w 364129"/>
                <a:gd name="connsiteY105" fmla="*/ 0 h 1130782"/>
                <a:gd name="connsiteX106" fmla="*/ 364129 w 364129"/>
                <a:gd name="connsiteY106" fmla="*/ 59221 h 1130782"/>
                <a:gd name="connsiteX107" fmla="*/ 329458 w 364129"/>
                <a:gd name="connsiteY107" fmla="*/ 59221 h 1130782"/>
                <a:gd name="connsiteX108" fmla="*/ 0 w 364129"/>
                <a:gd name="connsiteY108" fmla="*/ 0 h 1130782"/>
                <a:gd name="connsiteX109" fmla="*/ 316456 w 364129"/>
                <a:gd name="connsiteY109" fmla="*/ 0 h 1130782"/>
                <a:gd name="connsiteX110" fmla="*/ 316456 w 364129"/>
                <a:gd name="connsiteY110" fmla="*/ 59221 h 1130782"/>
                <a:gd name="connsiteX111" fmla="*/ 0 w 364129"/>
                <a:gd name="connsiteY111" fmla="*/ 59221 h 1130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64129" h="1130782">
                  <a:moveTo>
                    <a:pt x="329458" y="1071561"/>
                  </a:moveTo>
                  <a:lnTo>
                    <a:pt x="364129" y="1071561"/>
                  </a:lnTo>
                  <a:lnTo>
                    <a:pt x="364129" y="1130782"/>
                  </a:lnTo>
                  <a:lnTo>
                    <a:pt x="329458" y="1130782"/>
                  </a:lnTo>
                  <a:close/>
                  <a:moveTo>
                    <a:pt x="0" y="1071561"/>
                  </a:moveTo>
                  <a:lnTo>
                    <a:pt x="316456" y="1071561"/>
                  </a:lnTo>
                  <a:lnTo>
                    <a:pt x="316456" y="1130782"/>
                  </a:lnTo>
                  <a:lnTo>
                    <a:pt x="0" y="1130782"/>
                  </a:lnTo>
                  <a:close/>
                  <a:moveTo>
                    <a:pt x="329458" y="989136"/>
                  </a:moveTo>
                  <a:lnTo>
                    <a:pt x="364129" y="989136"/>
                  </a:lnTo>
                  <a:lnTo>
                    <a:pt x="364129" y="1048357"/>
                  </a:lnTo>
                  <a:lnTo>
                    <a:pt x="329458" y="1048357"/>
                  </a:lnTo>
                  <a:close/>
                  <a:moveTo>
                    <a:pt x="0" y="989136"/>
                  </a:moveTo>
                  <a:lnTo>
                    <a:pt x="316456" y="989136"/>
                  </a:lnTo>
                  <a:lnTo>
                    <a:pt x="316456" y="1048357"/>
                  </a:lnTo>
                  <a:lnTo>
                    <a:pt x="0" y="1048357"/>
                  </a:lnTo>
                  <a:close/>
                  <a:moveTo>
                    <a:pt x="329458" y="906708"/>
                  </a:moveTo>
                  <a:lnTo>
                    <a:pt x="364129" y="906708"/>
                  </a:lnTo>
                  <a:lnTo>
                    <a:pt x="364129" y="965929"/>
                  </a:lnTo>
                  <a:lnTo>
                    <a:pt x="329458" y="965929"/>
                  </a:lnTo>
                  <a:close/>
                  <a:moveTo>
                    <a:pt x="0" y="906708"/>
                  </a:moveTo>
                  <a:lnTo>
                    <a:pt x="316456" y="906708"/>
                  </a:lnTo>
                  <a:lnTo>
                    <a:pt x="316456" y="965929"/>
                  </a:lnTo>
                  <a:lnTo>
                    <a:pt x="0" y="965929"/>
                  </a:lnTo>
                  <a:close/>
                  <a:moveTo>
                    <a:pt x="329458" y="824280"/>
                  </a:moveTo>
                  <a:lnTo>
                    <a:pt x="364129" y="824280"/>
                  </a:lnTo>
                  <a:lnTo>
                    <a:pt x="364129" y="883501"/>
                  </a:lnTo>
                  <a:lnTo>
                    <a:pt x="329458" y="883501"/>
                  </a:lnTo>
                  <a:close/>
                  <a:moveTo>
                    <a:pt x="0" y="824280"/>
                  </a:moveTo>
                  <a:lnTo>
                    <a:pt x="316456" y="824280"/>
                  </a:lnTo>
                  <a:lnTo>
                    <a:pt x="316456" y="883501"/>
                  </a:lnTo>
                  <a:lnTo>
                    <a:pt x="0" y="883501"/>
                  </a:lnTo>
                  <a:close/>
                  <a:moveTo>
                    <a:pt x="329458" y="741852"/>
                  </a:moveTo>
                  <a:lnTo>
                    <a:pt x="364129" y="741852"/>
                  </a:lnTo>
                  <a:lnTo>
                    <a:pt x="364129" y="801073"/>
                  </a:lnTo>
                  <a:lnTo>
                    <a:pt x="329458" y="801073"/>
                  </a:lnTo>
                  <a:close/>
                  <a:moveTo>
                    <a:pt x="0" y="741852"/>
                  </a:moveTo>
                  <a:lnTo>
                    <a:pt x="316456" y="741852"/>
                  </a:lnTo>
                  <a:lnTo>
                    <a:pt x="316456" y="801073"/>
                  </a:lnTo>
                  <a:lnTo>
                    <a:pt x="0" y="801073"/>
                  </a:lnTo>
                  <a:close/>
                  <a:moveTo>
                    <a:pt x="329458" y="659424"/>
                  </a:moveTo>
                  <a:lnTo>
                    <a:pt x="364129" y="659424"/>
                  </a:lnTo>
                  <a:lnTo>
                    <a:pt x="364129" y="718645"/>
                  </a:lnTo>
                  <a:lnTo>
                    <a:pt x="329458" y="718645"/>
                  </a:lnTo>
                  <a:close/>
                  <a:moveTo>
                    <a:pt x="0" y="659424"/>
                  </a:moveTo>
                  <a:lnTo>
                    <a:pt x="316456" y="659424"/>
                  </a:lnTo>
                  <a:lnTo>
                    <a:pt x="316456" y="718645"/>
                  </a:lnTo>
                  <a:lnTo>
                    <a:pt x="0" y="718645"/>
                  </a:lnTo>
                  <a:close/>
                  <a:moveTo>
                    <a:pt x="329458" y="576996"/>
                  </a:moveTo>
                  <a:lnTo>
                    <a:pt x="364129" y="576996"/>
                  </a:lnTo>
                  <a:lnTo>
                    <a:pt x="364129" y="636217"/>
                  </a:lnTo>
                  <a:lnTo>
                    <a:pt x="329458" y="636217"/>
                  </a:lnTo>
                  <a:close/>
                  <a:moveTo>
                    <a:pt x="0" y="576996"/>
                  </a:moveTo>
                  <a:lnTo>
                    <a:pt x="316456" y="576996"/>
                  </a:lnTo>
                  <a:lnTo>
                    <a:pt x="316456" y="636217"/>
                  </a:lnTo>
                  <a:lnTo>
                    <a:pt x="0" y="636217"/>
                  </a:lnTo>
                  <a:close/>
                  <a:moveTo>
                    <a:pt x="329458" y="494568"/>
                  </a:moveTo>
                  <a:lnTo>
                    <a:pt x="364129" y="494568"/>
                  </a:lnTo>
                  <a:lnTo>
                    <a:pt x="364129" y="553789"/>
                  </a:lnTo>
                  <a:lnTo>
                    <a:pt x="329458" y="553789"/>
                  </a:lnTo>
                  <a:close/>
                  <a:moveTo>
                    <a:pt x="0" y="494568"/>
                  </a:moveTo>
                  <a:lnTo>
                    <a:pt x="316456" y="494568"/>
                  </a:lnTo>
                  <a:lnTo>
                    <a:pt x="316456" y="553789"/>
                  </a:lnTo>
                  <a:lnTo>
                    <a:pt x="0" y="553789"/>
                  </a:lnTo>
                  <a:close/>
                  <a:moveTo>
                    <a:pt x="329458" y="412140"/>
                  </a:moveTo>
                  <a:lnTo>
                    <a:pt x="364129" y="412140"/>
                  </a:lnTo>
                  <a:lnTo>
                    <a:pt x="364129" y="471361"/>
                  </a:lnTo>
                  <a:lnTo>
                    <a:pt x="329458" y="471361"/>
                  </a:lnTo>
                  <a:close/>
                  <a:moveTo>
                    <a:pt x="0" y="412140"/>
                  </a:moveTo>
                  <a:lnTo>
                    <a:pt x="316456" y="412140"/>
                  </a:lnTo>
                  <a:lnTo>
                    <a:pt x="316456" y="471361"/>
                  </a:lnTo>
                  <a:lnTo>
                    <a:pt x="0" y="471361"/>
                  </a:lnTo>
                  <a:close/>
                  <a:moveTo>
                    <a:pt x="329458" y="329712"/>
                  </a:moveTo>
                  <a:lnTo>
                    <a:pt x="364129" y="329712"/>
                  </a:lnTo>
                  <a:lnTo>
                    <a:pt x="364129" y="388933"/>
                  </a:lnTo>
                  <a:lnTo>
                    <a:pt x="329458" y="388933"/>
                  </a:lnTo>
                  <a:close/>
                  <a:moveTo>
                    <a:pt x="0" y="329712"/>
                  </a:moveTo>
                  <a:lnTo>
                    <a:pt x="316456" y="329712"/>
                  </a:lnTo>
                  <a:lnTo>
                    <a:pt x="316456" y="388933"/>
                  </a:lnTo>
                  <a:lnTo>
                    <a:pt x="0" y="388933"/>
                  </a:lnTo>
                  <a:close/>
                  <a:moveTo>
                    <a:pt x="329458" y="247284"/>
                  </a:moveTo>
                  <a:lnTo>
                    <a:pt x="364129" y="247284"/>
                  </a:lnTo>
                  <a:lnTo>
                    <a:pt x="364129" y="306505"/>
                  </a:lnTo>
                  <a:lnTo>
                    <a:pt x="329458" y="306505"/>
                  </a:lnTo>
                  <a:close/>
                  <a:moveTo>
                    <a:pt x="0" y="247284"/>
                  </a:moveTo>
                  <a:lnTo>
                    <a:pt x="316456" y="247284"/>
                  </a:lnTo>
                  <a:lnTo>
                    <a:pt x="316456" y="306505"/>
                  </a:lnTo>
                  <a:lnTo>
                    <a:pt x="0" y="306505"/>
                  </a:lnTo>
                  <a:close/>
                  <a:moveTo>
                    <a:pt x="329458" y="164856"/>
                  </a:moveTo>
                  <a:lnTo>
                    <a:pt x="364129" y="164856"/>
                  </a:lnTo>
                  <a:lnTo>
                    <a:pt x="364129" y="224077"/>
                  </a:lnTo>
                  <a:lnTo>
                    <a:pt x="329458" y="224077"/>
                  </a:lnTo>
                  <a:close/>
                  <a:moveTo>
                    <a:pt x="0" y="164856"/>
                  </a:moveTo>
                  <a:lnTo>
                    <a:pt x="316456" y="164856"/>
                  </a:lnTo>
                  <a:lnTo>
                    <a:pt x="316456" y="224077"/>
                  </a:lnTo>
                  <a:lnTo>
                    <a:pt x="0" y="224077"/>
                  </a:lnTo>
                  <a:close/>
                  <a:moveTo>
                    <a:pt x="329458" y="82428"/>
                  </a:moveTo>
                  <a:lnTo>
                    <a:pt x="364129" y="82428"/>
                  </a:lnTo>
                  <a:lnTo>
                    <a:pt x="364129" y="141649"/>
                  </a:lnTo>
                  <a:lnTo>
                    <a:pt x="329458" y="141649"/>
                  </a:lnTo>
                  <a:close/>
                  <a:moveTo>
                    <a:pt x="0" y="82428"/>
                  </a:moveTo>
                  <a:lnTo>
                    <a:pt x="316456" y="82428"/>
                  </a:lnTo>
                  <a:lnTo>
                    <a:pt x="316456" y="141649"/>
                  </a:lnTo>
                  <a:lnTo>
                    <a:pt x="0" y="141649"/>
                  </a:lnTo>
                  <a:close/>
                  <a:moveTo>
                    <a:pt x="329458" y="0"/>
                  </a:moveTo>
                  <a:lnTo>
                    <a:pt x="364129" y="0"/>
                  </a:lnTo>
                  <a:lnTo>
                    <a:pt x="364129" y="59221"/>
                  </a:lnTo>
                  <a:lnTo>
                    <a:pt x="329458" y="59221"/>
                  </a:lnTo>
                  <a:close/>
                  <a:moveTo>
                    <a:pt x="0" y="0"/>
                  </a:moveTo>
                  <a:lnTo>
                    <a:pt x="316456" y="0"/>
                  </a:lnTo>
                  <a:lnTo>
                    <a:pt x="316456" y="59221"/>
                  </a:lnTo>
                  <a:lnTo>
                    <a:pt x="0" y="59221"/>
                  </a:lnTo>
                  <a:close/>
                </a:path>
              </a:pathLst>
            </a:custGeom>
            <a:solidFill>
              <a:schemeClr val="tx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DF0203A2-30D9-3477-2EA7-AEC554ABA0E7}"/>
              </a:ext>
            </a:extLst>
          </p:cNvPr>
          <p:cNvGrpSpPr/>
          <p:nvPr/>
        </p:nvGrpSpPr>
        <p:grpSpPr>
          <a:xfrm>
            <a:off x="7821101" y="836751"/>
            <a:ext cx="1662907" cy="411957"/>
            <a:chOff x="8913901" y="836751"/>
            <a:chExt cx="1662907" cy="411957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3901AFC1-1F13-BBBF-7C69-E4D75CB9AAA8}"/>
                </a:ext>
              </a:extLst>
            </p:cNvPr>
            <p:cNvGrpSpPr/>
            <p:nvPr/>
          </p:nvGrpSpPr>
          <p:grpSpPr>
            <a:xfrm>
              <a:off x="8913901" y="836751"/>
              <a:ext cx="1662907" cy="411957"/>
              <a:chOff x="2279989" y="836751"/>
              <a:chExt cx="1662907" cy="411957"/>
            </a:xfrm>
          </p:grpSpPr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4B681B45-D22B-1841-88F4-E40C74306617}"/>
                  </a:ext>
                </a:extLst>
              </p:cNvPr>
              <p:cNvSpPr/>
              <p:nvPr/>
            </p:nvSpPr>
            <p:spPr>
              <a:xfrm>
                <a:off x="2279989" y="836751"/>
                <a:ext cx="1662907" cy="41195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24AAE3B1-5F76-B153-A3F5-5481E0D425F2}"/>
                  </a:ext>
                </a:extLst>
              </p:cNvPr>
              <p:cNvSpPr/>
              <p:nvPr/>
            </p:nvSpPr>
            <p:spPr>
              <a:xfrm>
                <a:off x="2774607" y="884376"/>
                <a:ext cx="673670" cy="30956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642091F5-90E4-955E-4205-F1189DB1AB36}"/>
                  </a:ext>
                </a:extLst>
              </p:cNvPr>
              <p:cNvSpPr/>
              <p:nvPr/>
            </p:nvSpPr>
            <p:spPr>
              <a:xfrm>
                <a:off x="2315707" y="867706"/>
                <a:ext cx="370236" cy="240344"/>
              </a:xfrm>
              <a:custGeom>
                <a:avLst/>
                <a:gdLst>
                  <a:gd name="connsiteX0" fmla="*/ 506091 w 528951"/>
                  <a:gd name="connsiteY0" fmla="*/ 297656 h 343376"/>
                  <a:gd name="connsiteX1" fmla="*/ 528951 w 528951"/>
                  <a:gd name="connsiteY1" fmla="*/ 320516 h 343376"/>
                  <a:gd name="connsiteX2" fmla="*/ 506091 w 528951"/>
                  <a:gd name="connsiteY2" fmla="*/ 343376 h 343376"/>
                  <a:gd name="connsiteX3" fmla="*/ 483231 w 528951"/>
                  <a:gd name="connsiteY3" fmla="*/ 320516 h 343376"/>
                  <a:gd name="connsiteX4" fmla="*/ 506091 w 528951"/>
                  <a:gd name="connsiteY4" fmla="*/ 297656 h 343376"/>
                  <a:gd name="connsiteX5" fmla="*/ 409444 w 528951"/>
                  <a:gd name="connsiteY5" fmla="*/ 297656 h 343376"/>
                  <a:gd name="connsiteX6" fmla="*/ 432304 w 528951"/>
                  <a:gd name="connsiteY6" fmla="*/ 320516 h 343376"/>
                  <a:gd name="connsiteX7" fmla="*/ 409444 w 528951"/>
                  <a:gd name="connsiteY7" fmla="*/ 343376 h 343376"/>
                  <a:gd name="connsiteX8" fmla="*/ 386584 w 528951"/>
                  <a:gd name="connsiteY8" fmla="*/ 320516 h 343376"/>
                  <a:gd name="connsiteX9" fmla="*/ 409444 w 528951"/>
                  <a:gd name="connsiteY9" fmla="*/ 297656 h 343376"/>
                  <a:gd name="connsiteX10" fmla="*/ 312798 w 528951"/>
                  <a:gd name="connsiteY10" fmla="*/ 297656 h 343376"/>
                  <a:gd name="connsiteX11" fmla="*/ 335658 w 528951"/>
                  <a:gd name="connsiteY11" fmla="*/ 320516 h 343376"/>
                  <a:gd name="connsiteX12" fmla="*/ 312798 w 528951"/>
                  <a:gd name="connsiteY12" fmla="*/ 343376 h 343376"/>
                  <a:gd name="connsiteX13" fmla="*/ 289938 w 528951"/>
                  <a:gd name="connsiteY13" fmla="*/ 320516 h 343376"/>
                  <a:gd name="connsiteX14" fmla="*/ 312798 w 528951"/>
                  <a:gd name="connsiteY14" fmla="*/ 297656 h 343376"/>
                  <a:gd name="connsiteX15" fmla="*/ 216152 w 528951"/>
                  <a:gd name="connsiteY15" fmla="*/ 297656 h 343376"/>
                  <a:gd name="connsiteX16" fmla="*/ 239012 w 528951"/>
                  <a:gd name="connsiteY16" fmla="*/ 320516 h 343376"/>
                  <a:gd name="connsiteX17" fmla="*/ 216152 w 528951"/>
                  <a:gd name="connsiteY17" fmla="*/ 343376 h 343376"/>
                  <a:gd name="connsiteX18" fmla="*/ 193292 w 528951"/>
                  <a:gd name="connsiteY18" fmla="*/ 320516 h 343376"/>
                  <a:gd name="connsiteX19" fmla="*/ 216152 w 528951"/>
                  <a:gd name="connsiteY19" fmla="*/ 297656 h 343376"/>
                  <a:gd name="connsiteX20" fmla="*/ 119506 w 528951"/>
                  <a:gd name="connsiteY20" fmla="*/ 297656 h 343376"/>
                  <a:gd name="connsiteX21" fmla="*/ 142366 w 528951"/>
                  <a:gd name="connsiteY21" fmla="*/ 320516 h 343376"/>
                  <a:gd name="connsiteX22" fmla="*/ 119506 w 528951"/>
                  <a:gd name="connsiteY22" fmla="*/ 343376 h 343376"/>
                  <a:gd name="connsiteX23" fmla="*/ 96646 w 528951"/>
                  <a:gd name="connsiteY23" fmla="*/ 320516 h 343376"/>
                  <a:gd name="connsiteX24" fmla="*/ 119506 w 528951"/>
                  <a:gd name="connsiteY24" fmla="*/ 297656 h 343376"/>
                  <a:gd name="connsiteX25" fmla="*/ 22860 w 528951"/>
                  <a:gd name="connsiteY25" fmla="*/ 297656 h 343376"/>
                  <a:gd name="connsiteX26" fmla="*/ 45720 w 528951"/>
                  <a:gd name="connsiteY26" fmla="*/ 320516 h 343376"/>
                  <a:gd name="connsiteX27" fmla="*/ 22860 w 528951"/>
                  <a:gd name="connsiteY27" fmla="*/ 343376 h 343376"/>
                  <a:gd name="connsiteX28" fmla="*/ 0 w 528951"/>
                  <a:gd name="connsiteY28" fmla="*/ 320516 h 343376"/>
                  <a:gd name="connsiteX29" fmla="*/ 22860 w 528951"/>
                  <a:gd name="connsiteY29" fmla="*/ 297656 h 343376"/>
                  <a:gd name="connsiteX30" fmla="*/ 461830 w 528951"/>
                  <a:gd name="connsiteY30" fmla="*/ 223242 h 343376"/>
                  <a:gd name="connsiteX31" fmla="*/ 484690 w 528951"/>
                  <a:gd name="connsiteY31" fmla="*/ 246102 h 343376"/>
                  <a:gd name="connsiteX32" fmla="*/ 461830 w 528951"/>
                  <a:gd name="connsiteY32" fmla="*/ 268962 h 343376"/>
                  <a:gd name="connsiteX33" fmla="*/ 438970 w 528951"/>
                  <a:gd name="connsiteY33" fmla="*/ 246102 h 343376"/>
                  <a:gd name="connsiteX34" fmla="*/ 461830 w 528951"/>
                  <a:gd name="connsiteY34" fmla="*/ 223242 h 343376"/>
                  <a:gd name="connsiteX35" fmla="*/ 365184 w 528951"/>
                  <a:gd name="connsiteY35" fmla="*/ 223242 h 343376"/>
                  <a:gd name="connsiteX36" fmla="*/ 388044 w 528951"/>
                  <a:gd name="connsiteY36" fmla="*/ 246102 h 343376"/>
                  <a:gd name="connsiteX37" fmla="*/ 365184 w 528951"/>
                  <a:gd name="connsiteY37" fmla="*/ 268962 h 343376"/>
                  <a:gd name="connsiteX38" fmla="*/ 342324 w 528951"/>
                  <a:gd name="connsiteY38" fmla="*/ 246102 h 343376"/>
                  <a:gd name="connsiteX39" fmla="*/ 365184 w 528951"/>
                  <a:gd name="connsiteY39" fmla="*/ 223242 h 343376"/>
                  <a:gd name="connsiteX40" fmla="*/ 268538 w 528951"/>
                  <a:gd name="connsiteY40" fmla="*/ 223242 h 343376"/>
                  <a:gd name="connsiteX41" fmla="*/ 291398 w 528951"/>
                  <a:gd name="connsiteY41" fmla="*/ 246102 h 343376"/>
                  <a:gd name="connsiteX42" fmla="*/ 268538 w 528951"/>
                  <a:gd name="connsiteY42" fmla="*/ 268962 h 343376"/>
                  <a:gd name="connsiteX43" fmla="*/ 245678 w 528951"/>
                  <a:gd name="connsiteY43" fmla="*/ 246102 h 343376"/>
                  <a:gd name="connsiteX44" fmla="*/ 268538 w 528951"/>
                  <a:gd name="connsiteY44" fmla="*/ 223242 h 343376"/>
                  <a:gd name="connsiteX45" fmla="*/ 171892 w 528951"/>
                  <a:gd name="connsiteY45" fmla="*/ 223242 h 343376"/>
                  <a:gd name="connsiteX46" fmla="*/ 194752 w 528951"/>
                  <a:gd name="connsiteY46" fmla="*/ 246102 h 343376"/>
                  <a:gd name="connsiteX47" fmla="*/ 171892 w 528951"/>
                  <a:gd name="connsiteY47" fmla="*/ 268962 h 343376"/>
                  <a:gd name="connsiteX48" fmla="*/ 149032 w 528951"/>
                  <a:gd name="connsiteY48" fmla="*/ 246102 h 343376"/>
                  <a:gd name="connsiteX49" fmla="*/ 171892 w 528951"/>
                  <a:gd name="connsiteY49" fmla="*/ 223242 h 343376"/>
                  <a:gd name="connsiteX50" fmla="*/ 75246 w 528951"/>
                  <a:gd name="connsiteY50" fmla="*/ 223242 h 343376"/>
                  <a:gd name="connsiteX51" fmla="*/ 98106 w 528951"/>
                  <a:gd name="connsiteY51" fmla="*/ 246102 h 343376"/>
                  <a:gd name="connsiteX52" fmla="*/ 75246 w 528951"/>
                  <a:gd name="connsiteY52" fmla="*/ 268962 h 343376"/>
                  <a:gd name="connsiteX53" fmla="*/ 52386 w 528951"/>
                  <a:gd name="connsiteY53" fmla="*/ 246102 h 343376"/>
                  <a:gd name="connsiteX54" fmla="*/ 75246 w 528951"/>
                  <a:gd name="connsiteY54" fmla="*/ 223242 h 343376"/>
                  <a:gd name="connsiteX55" fmla="*/ 506091 w 528951"/>
                  <a:gd name="connsiteY55" fmla="*/ 148828 h 343376"/>
                  <a:gd name="connsiteX56" fmla="*/ 528951 w 528951"/>
                  <a:gd name="connsiteY56" fmla="*/ 171688 h 343376"/>
                  <a:gd name="connsiteX57" fmla="*/ 506091 w 528951"/>
                  <a:gd name="connsiteY57" fmla="*/ 194548 h 343376"/>
                  <a:gd name="connsiteX58" fmla="*/ 483231 w 528951"/>
                  <a:gd name="connsiteY58" fmla="*/ 171688 h 343376"/>
                  <a:gd name="connsiteX59" fmla="*/ 506091 w 528951"/>
                  <a:gd name="connsiteY59" fmla="*/ 148828 h 343376"/>
                  <a:gd name="connsiteX60" fmla="*/ 409444 w 528951"/>
                  <a:gd name="connsiteY60" fmla="*/ 148828 h 343376"/>
                  <a:gd name="connsiteX61" fmla="*/ 432304 w 528951"/>
                  <a:gd name="connsiteY61" fmla="*/ 171688 h 343376"/>
                  <a:gd name="connsiteX62" fmla="*/ 409444 w 528951"/>
                  <a:gd name="connsiteY62" fmla="*/ 194548 h 343376"/>
                  <a:gd name="connsiteX63" fmla="*/ 386584 w 528951"/>
                  <a:gd name="connsiteY63" fmla="*/ 171688 h 343376"/>
                  <a:gd name="connsiteX64" fmla="*/ 409444 w 528951"/>
                  <a:gd name="connsiteY64" fmla="*/ 148828 h 343376"/>
                  <a:gd name="connsiteX65" fmla="*/ 312798 w 528951"/>
                  <a:gd name="connsiteY65" fmla="*/ 148828 h 343376"/>
                  <a:gd name="connsiteX66" fmla="*/ 335658 w 528951"/>
                  <a:gd name="connsiteY66" fmla="*/ 171688 h 343376"/>
                  <a:gd name="connsiteX67" fmla="*/ 312798 w 528951"/>
                  <a:gd name="connsiteY67" fmla="*/ 194548 h 343376"/>
                  <a:gd name="connsiteX68" fmla="*/ 289938 w 528951"/>
                  <a:gd name="connsiteY68" fmla="*/ 171688 h 343376"/>
                  <a:gd name="connsiteX69" fmla="*/ 312798 w 528951"/>
                  <a:gd name="connsiteY69" fmla="*/ 148828 h 343376"/>
                  <a:gd name="connsiteX70" fmla="*/ 216152 w 528951"/>
                  <a:gd name="connsiteY70" fmla="*/ 148828 h 343376"/>
                  <a:gd name="connsiteX71" fmla="*/ 239012 w 528951"/>
                  <a:gd name="connsiteY71" fmla="*/ 171688 h 343376"/>
                  <a:gd name="connsiteX72" fmla="*/ 216152 w 528951"/>
                  <a:gd name="connsiteY72" fmla="*/ 194548 h 343376"/>
                  <a:gd name="connsiteX73" fmla="*/ 193292 w 528951"/>
                  <a:gd name="connsiteY73" fmla="*/ 171688 h 343376"/>
                  <a:gd name="connsiteX74" fmla="*/ 216152 w 528951"/>
                  <a:gd name="connsiteY74" fmla="*/ 148828 h 343376"/>
                  <a:gd name="connsiteX75" fmla="*/ 119506 w 528951"/>
                  <a:gd name="connsiteY75" fmla="*/ 148828 h 343376"/>
                  <a:gd name="connsiteX76" fmla="*/ 142366 w 528951"/>
                  <a:gd name="connsiteY76" fmla="*/ 171688 h 343376"/>
                  <a:gd name="connsiteX77" fmla="*/ 119506 w 528951"/>
                  <a:gd name="connsiteY77" fmla="*/ 194548 h 343376"/>
                  <a:gd name="connsiteX78" fmla="*/ 96646 w 528951"/>
                  <a:gd name="connsiteY78" fmla="*/ 171688 h 343376"/>
                  <a:gd name="connsiteX79" fmla="*/ 119506 w 528951"/>
                  <a:gd name="connsiteY79" fmla="*/ 148828 h 343376"/>
                  <a:gd name="connsiteX80" fmla="*/ 22860 w 528951"/>
                  <a:gd name="connsiteY80" fmla="*/ 148828 h 343376"/>
                  <a:gd name="connsiteX81" fmla="*/ 45720 w 528951"/>
                  <a:gd name="connsiteY81" fmla="*/ 171688 h 343376"/>
                  <a:gd name="connsiteX82" fmla="*/ 22860 w 528951"/>
                  <a:gd name="connsiteY82" fmla="*/ 194548 h 343376"/>
                  <a:gd name="connsiteX83" fmla="*/ 0 w 528951"/>
                  <a:gd name="connsiteY83" fmla="*/ 171688 h 343376"/>
                  <a:gd name="connsiteX84" fmla="*/ 22860 w 528951"/>
                  <a:gd name="connsiteY84" fmla="*/ 148828 h 343376"/>
                  <a:gd name="connsiteX85" fmla="*/ 461830 w 528951"/>
                  <a:gd name="connsiteY85" fmla="*/ 74414 h 343376"/>
                  <a:gd name="connsiteX86" fmla="*/ 484690 w 528951"/>
                  <a:gd name="connsiteY86" fmla="*/ 97274 h 343376"/>
                  <a:gd name="connsiteX87" fmla="*/ 461830 w 528951"/>
                  <a:gd name="connsiteY87" fmla="*/ 120134 h 343376"/>
                  <a:gd name="connsiteX88" fmla="*/ 438970 w 528951"/>
                  <a:gd name="connsiteY88" fmla="*/ 97274 h 343376"/>
                  <a:gd name="connsiteX89" fmla="*/ 461830 w 528951"/>
                  <a:gd name="connsiteY89" fmla="*/ 74414 h 343376"/>
                  <a:gd name="connsiteX90" fmla="*/ 365184 w 528951"/>
                  <a:gd name="connsiteY90" fmla="*/ 74414 h 343376"/>
                  <a:gd name="connsiteX91" fmla="*/ 388044 w 528951"/>
                  <a:gd name="connsiteY91" fmla="*/ 97274 h 343376"/>
                  <a:gd name="connsiteX92" fmla="*/ 365184 w 528951"/>
                  <a:gd name="connsiteY92" fmla="*/ 120134 h 343376"/>
                  <a:gd name="connsiteX93" fmla="*/ 342324 w 528951"/>
                  <a:gd name="connsiteY93" fmla="*/ 97274 h 343376"/>
                  <a:gd name="connsiteX94" fmla="*/ 365184 w 528951"/>
                  <a:gd name="connsiteY94" fmla="*/ 74414 h 343376"/>
                  <a:gd name="connsiteX95" fmla="*/ 268538 w 528951"/>
                  <a:gd name="connsiteY95" fmla="*/ 74414 h 343376"/>
                  <a:gd name="connsiteX96" fmla="*/ 291398 w 528951"/>
                  <a:gd name="connsiteY96" fmla="*/ 97274 h 343376"/>
                  <a:gd name="connsiteX97" fmla="*/ 268538 w 528951"/>
                  <a:gd name="connsiteY97" fmla="*/ 120134 h 343376"/>
                  <a:gd name="connsiteX98" fmla="*/ 245678 w 528951"/>
                  <a:gd name="connsiteY98" fmla="*/ 97274 h 343376"/>
                  <a:gd name="connsiteX99" fmla="*/ 268538 w 528951"/>
                  <a:gd name="connsiteY99" fmla="*/ 74414 h 343376"/>
                  <a:gd name="connsiteX100" fmla="*/ 171892 w 528951"/>
                  <a:gd name="connsiteY100" fmla="*/ 74414 h 343376"/>
                  <a:gd name="connsiteX101" fmla="*/ 194752 w 528951"/>
                  <a:gd name="connsiteY101" fmla="*/ 97274 h 343376"/>
                  <a:gd name="connsiteX102" fmla="*/ 171892 w 528951"/>
                  <a:gd name="connsiteY102" fmla="*/ 120134 h 343376"/>
                  <a:gd name="connsiteX103" fmla="*/ 149032 w 528951"/>
                  <a:gd name="connsiteY103" fmla="*/ 97274 h 343376"/>
                  <a:gd name="connsiteX104" fmla="*/ 171892 w 528951"/>
                  <a:gd name="connsiteY104" fmla="*/ 74414 h 343376"/>
                  <a:gd name="connsiteX105" fmla="*/ 75246 w 528951"/>
                  <a:gd name="connsiteY105" fmla="*/ 74414 h 343376"/>
                  <a:gd name="connsiteX106" fmla="*/ 98106 w 528951"/>
                  <a:gd name="connsiteY106" fmla="*/ 97274 h 343376"/>
                  <a:gd name="connsiteX107" fmla="*/ 75246 w 528951"/>
                  <a:gd name="connsiteY107" fmla="*/ 120134 h 343376"/>
                  <a:gd name="connsiteX108" fmla="*/ 52386 w 528951"/>
                  <a:gd name="connsiteY108" fmla="*/ 97274 h 343376"/>
                  <a:gd name="connsiteX109" fmla="*/ 75246 w 528951"/>
                  <a:gd name="connsiteY109" fmla="*/ 74414 h 343376"/>
                  <a:gd name="connsiteX110" fmla="*/ 506091 w 528951"/>
                  <a:gd name="connsiteY110" fmla="*/ 0 h 343376"/>
                  <a:gd name="connsiteX111" fmla="*/ 528951 w 528951"/>
                  <a:gd name="connsiteY111" fmla="*/ 22860 h 343376"/>
                  <a:gd name="connsiteX112" fmla="*/ 506091 w 528951"/>
                  <a:gd name="connsiteY112" fmla="*/ 45720 h 343376"/>
                  <a:gd name="connsiteX113" fmla="*/ 483231 w 528951"/>
                  <a:gd name="connsiteY113" fmla="*/ 22860 h 343376"/>
                  <a:gd name="connsiteX114" fmla="*/ 506091 w 528951"/>
                  <a:gd name="connsiteY114" fmla="*/ 0 h 343376"/>
                  <a:gd name="connsiteX115" fmla="*/ 409444 w 528951"/>
                  <a:gd name="connsiteY115" fmla="*/ 0 h 343376"/>
                  <a:gd name="connsiteX116" fmla="*/ 432304 w 528951"/>
                  <a:gd name="connsiteY116" fmla="*/ 22860 h 343376"/>
                  <a:gd name="connsiteX117" fmla="*/ 409444 w 528951"/>
                  <a:gd name="connsiteY117" fmla="*/ 45720 h 343376"/>
                  <a:gd name="connsiteX118" fmla="*/ 386584 w 528951"/>
                  <a:gd name="connsiteY118" fmla="*/ 22860 h 343376"/>
                  <a:gd name="connsiteX119" fmla="*/ 409444 w 528951"/>
                  <a:gd name="connsiteY119" fmla="*/ 0 h 343376"/>
                  <a:gd name="connsiteX120" fmla="*/ 312798 w 528951"/>
                  <a:gd name="connsiteY120" fmla="*/ 0 h 343376"/>
                  <a:gd name="connsiteX121" fmla="*/ 335658 w 528951"/>
                  <a:gd name="connsiteY121" fmla="*/ 22860 h 343376"/>
                  <a:gd name="connsiteX122" fmla="*/ 312798 w 528951"/>
                  <a:gd name="connsiteY122" fmla="*/ 45720 h 343376"/>
                  <a:gd name="connsiteX123" fmla="*/ 289938 w 528951"/>
                  <a:gd name="connsiteY123" fmla="*/ 22860 h 343376"/>
                  <a:gd name="connsiteX124" fmla="*/ 312798 w 528951"/>
                  <a:gd name="connsiteY124" fmla="*/ 0 h 343376"/>
                  <a:gd name="connsiteX125" fmla="*/ 216152 w 528951"/>
                  <a:gd name="connsiteY125" fmla="*/ 0 h 343376"/>
                  <a:gd name="connsiteX126" fmla="*/ 239012 w 528951"/>
                  <a:gd name="connsiteY126" fmla="*/ 22860 h 343376"/>
                  <a:gd name="connsiteX127" fmla="*/ 216152 w 528951"/>
                  <a:gd name="connsiteY127" fmla="*/ 45720 h 343376"/>
                  <a:gd name="connsiteX128" fmla="*/ 193292 w 528951"/>
                  <a:gd name="connsiteY128" fmla="*/ 22860 h 343376"/>
                  <a:gd name="connsiteX129" fmla="*/ 216152 w 528951"/>
                  <a:gd name="connsiteY129" fmla="*/ 0 h 343376"/>
                  <a:gd name="connsiteX130" fmla="*/ 119506 w 528951"/>
                  <a:gd name="connsiteY130" fmla="*/ 0 h 343376"/>
                  <a:gd name="connsiteX131" fmla="*/ 142366 w 528951"/>
                  <a:gd name="connsiteY131" fmla="*/ 22860 h 343376"/>
                  <a:gd name="connsiteX132" fmla="*/ 119506 w 528951"/>
                  <a:gd name="connsiteY132" fmla="*/ 45720 h 343376"/>
                  <a:gd name="connsiteX133" fmla="*/ 96646 w 528951"/>
                  <a:gd name="connsiteY133" fmla="*/ 22860 h 343376"/>
                  <a:gd name="connsiteX134" fmla="*/ 119506 w 528951"/>
                  <a:gd name="connsiteY134" fmla="*/ 0 h 343376"/>
                  <a:gd name="connsiteX135" fmla="*/ 22860 w 528951"/>
                  <a:gd name="connsiteY135" fmla="*/ 0 h 343376"/>
                  <a:gd name="connsiteX136" fmla="*/ 45720 w 528951"/>
                  <a:gd name="connsiteY136" fmla="*/ 22860 h 343376"/>
                  <a:gd name="connsiteX137" fmla="*/ 22860 w 528951"/>
                  <a:gd name="connsiteY137" fmla="*/ 45720 h 343376"/>
                  <a:gd name="connsiteX138" fmla="*/ 0 w 528951"/>
                  <a:gd name="connsiteY138" fmla="*/ 22860 h 343376"/>
                  <a:gd name="connsiteX139" fmla="*/ 22860 w 528951"/>
                  <a:gd name="connsiteY139" fmla="*/ 0 h 34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528951" h="343376">
                    <a:moveTo>
                      <a:pt x="506091" y="297656"/>
                    </a:moveTo>
                    <a:cubicBezTo>
                      <a:pt x="518716" y="297656"/>
                      <a:pt x="528951" y="307891"/>
                      <a:pt x="528951" y="320516"/>
                    </a:cubicBezTo>
                    <a:cubicBezTo>
                      <a:pt x="528951" y="333141"/>
                      <a:pt x="518716" y="343376"/>
                      <a:pt x="506091" y="343376"/>
                    </a:cubicBezTo>
                    <a:cubicBezTo>
                      <a:pt x="493466" y="343376"/>
                      <a:pt x="483231" y="333141"/>
                      <a:pt x="483231" y="320516"/>
                    </a:cubicBezTo>
                    <a:cubicBezTo>
                      <a:pt x="483231" y="307891"/>
                      <a:pt x="493466" y="297656"/>
                      <a:pt x="506091" y="297656"/>
                    </a:cubicBezTo>
                    <a:close/>
                    <a:moveTo>
                      <a:pt x="409444" y="297656"/>
                    </a:moveTo>
                    <a:cubicBezTo>
                      <a:pt x="422069" y="297656"/>
                      <a:pt x="432304" y="307891"/>
                      <a:pt x="432304" y="320516"/>
                    </a:cubicBezTo>
                    <a:cubicBezTo>
                      <a:pt x="432304" y="333141"/>
                      <a:pt x="422069" y="343376"/>
                      <a:pt x="409444" y="343376"/>
                    </a:cubicBezTo>
                    <a:cubicBezTo>
                      <a:pt x="396819" y="343376"/>
                      <a:pt x="386584" y="333141"/>
                      <a:pt x="386584" y="320516"/>
                    </a:cubicBezTo>
                    <a:cubicBezTo>
                      <a:pt x="386584" y="307891"/>
                      <a:pt x="396819" y="297656"/>
                      <a:pt x="409444" y="297656"/>
                    </a:cubicBezTo>
                    <a:close/>
                    <a:moveTo>
                      <a:pt x="312798" y="297656"/>
                    </a:moveTo>
                    <a:cubicBezTo>
                      <a:pt x="325423" y="297656"/>
                      <a:pt x="335658" y="307891"/>
                      <a:pt x="335658" y="320516"/>
                    </a:cubicBezTo>
                    <a:cubicBezTo>
                      <a:pt x="335658" y="333141"/>
                      <a:pt x="325423" y="343376"/>
                      <a:pt x="312798" y="343376"/>
                    </a:cubicBezTo>
                    <a:cubicBezTo>
                      <a:pt x="300173" y="343376"/>
                      <a:pt x="289938" y="333141"/>
                      <a:pt x="289938" y="320516"/>
                    </a:cubicBezTo>
                    <a:cubicBezTo>
                      <a:pt x="289938" y="307891"/>
                      <a:pt x="300173" y="297656"/>
                      <a:pt x="312798" y="297656"/>
                    </a:cubicBezTo>
                    <a:close/>
                    <a:moveTo>
                      <a:pt x="216152" y="297656"/>
                    </a:moveTo>
                    <a:cubicBezTo>
                      <a:pt x="228777" y="297656"/>
                      <a:pt x="239012" y="307891"/>
                      <a:pt x="239012" y="320516"/>
                    </a:cubicBezTo>
                    <a:cubicBezTo>
                      <a:pt x="239012" y="333141"/>
                      <a:pt x="228777" y="343376"/>
                      <a:pt x="216152" y="343376"/>
                    </a:cubicBezTo>
                    <a:cubicBezTo>
                      <a:pt x="203527" y="343376"/>
                      <a:pt x="193292" y="333141"/>
                      <a:pt x="193292" y="320516"/>
                    </a:cubicBezTo>
                    <a:cubicBezTo>
                      <a:pt x="193292" y="307891"/>
                      <a:pt x="203527" y="297656"/>
                      <a:pt x="216152" y="297656"/>
                    </a:cubicBezTo>
                    <a:close/>
                    <a:moveTo>
                      <a:pt x="119506" y="297656"/>
                    </a:moveTo>
                    <a:cubicBezTo>
                      <a:pt x="132131" y="297656"/>
                      <a:pt x="142366" y="307891"/>
                      <a:pt x="142366" y="320516"/>
                    </a:cubicBezTo>
                    <a:cubicBezTo>
                      <a:pt x="142366" y="333141"/>
                      <a:pt x="132131" y="343376"/>
                      <a:pt x="119506" y="343376"/>
                    </a:cubicBezTo>
                    <a:cubicBezTo>
                      <a:pt x="106881" y="343376"/>
                      <a:pt x="96646" y="333141"/>
                      <a:pt x="96646" y="320516"/>
                    </a:cubicBezTo>
                    <a:cubicBezTo>
                      <a:pt x="96646" y="307891"/>
                      <a:pt x="106881" y="297656"/>
                      <a:pt x="119506" y="297656"/>
                    </a:cubicBezTo>
                    <a:close/>
                    <a:moveTo>
                      <a:pt x="22860" y="297656"/>
                    </a:moveTo>
                    <a:cubicBezTo>
                      <a:pt x="35485" y="297656"/>
                      <a:pt x="45720" y="307891"/>
                      <a:pt x="45720" y="320516"/>
                    </a:cubicBezTo>
                    <a:cubicBezTo>
                      <a:pt x="45720" y="333141"/>
                      <a:pt x="35485" y="343376"/>
                      <a:pt x="22860" y="343376"/>
                    </a:cubicBezTo>
                    <a:cubicBezTo>
                      <a:pt x="10235" y="343376"/>
                      <a:pt x="0" y="333141"/>
                      <a:pt x="0" y="320516"/>
                    </a:cubicBezTo>
                    <a:cubicBezTo>
                      <a:pt x="0" y="307891"/>
                      <a:pt x="10235" y="297656"/>
                      <a:pt x="22860" y="297656"/>
                    </a:cubicBezTo>
                    <a:close/>
                    <a:moveTo>
                      <a:pt x="461830" y="223242"/>
                    </a:moveTo>
                    <a:cubicBezTo>
                      <a:pt x="474455" y="223242"/>
                      <a:pt x="484690" y="233477"/>
                      <a:pt x="484690" y="246102"/>
                    </a:cubicBezTo>
                    <a:cubicBezTo>
                      <a:pt x="484690" y="258727"/>
                      <a:pt x="474455" y="268962"/>
                      <a:pt x="461830" y="268962"/>
                    </a:cubicBezTo>
                    <a:cubicBezTo>
                      <a:pt x="449205" y="268962"/>
                      <a:pt x="438970" y="258727"/>
                      <a:pt x="438970" y="246102"/>
                    </a:cubicBezTo>
                    <a:cubicBezTo>
                      <a:pt x="438970" y="233477"/>
                      <a:pt x="449205" y="223242"/>
                      <a:pt x="461830" y="223242"/>
                    </a:cubicBezTo>
                    <a:close/>
                    <a:moveTo>
                      <a:pt x="365184" y="223242"/>
                    </a:moveTo>
                    <a:cubicBezTo>
                      <a:pt x="377809" y="223242"/>
                      <a:pt x="388044" y="233477"/>
                      <a:pt x="388044" y="246102"/>
                    </a:cubicBezTo>
                    <a:cubicBezTo>
                      <a:pt x="388044" y="258727"/>
                      <a:pt x="377809" y="268962"/>
                      <a:pt x="365184" y="268962"/>
                    </a:cubicBezTo>
                    <a:cubicBezTo>
                      <a:pt x="352559" y="268962"/>
                      <a:pt x="342324" y="258727"/>
                      <a:pt x="342324" y="246102"/>
                    </a:cubicBezTo>
                    <a:cubicBezTo>
                      <a:pt x="342324" y="233477"/>
                      <a:pt x="352559" y="223242"/>
                      <a:pt x="365184" y="223242"/>
                    </a:cubicBezTo>
                    <a:close/>
                    <a:moveTo>
                      <a:pt x="268538" y="223242"/>
                    </a:moveTo>
                    <a:cubicBezTo>
                      <a:pt x="281163" y="223242"/>
                      <a:pt x="291398" y="233477"/>
                      <a:pt x="291398" y="246102"/>
                    </a:cubicBezTo>
                    <a:cubicBezTo>
                      <a:pt x="291398" y="258727"/>
                      <a:pt x="281163" y="268962"/>
                      <a:pt x="268538" y="268962"/>
                    </a:cubicBezTo>
                    <a:cubicBezTo>
                      <a:pt x="255913" y="268962"/>
                      <a:pt x="245678" y="258727"/>
                      <a:pt x="245678" y="246102"/>
                    </a:cubicBezTo>
                    <a:cubicBezTo>
                      <a:pt x="245678" y="233477"/>
                      <a:pt x="255913" y="223242"/>
                      <a:pt x="268538" y="223242"/>
                    </a:cubicBezTo>
                    <a:close/>
                    <a:moveTo>
                      <a:pt x="171892" y="223242"/>
                    </a:moveTo>
                    <a:cubicBezTo>
                      <a:pt x="184517" y="223242"/>
                      <a:pt x="194752" y="233477"/>
                      <a:pt x="194752" y="246102"/>
                    </a:cubicBezTo>
                    <a:cubicBezTo>
                      <a:pt x="194752" y="258727"/>
                      <a:pt x="184517" y="268962"/>
                      <a:pt x="171892" y="268962"/>
                    </a:cubicBezTo>
                    <a:cubicBezTo>
                      <a:pt x="159267" y="268962"/>
                      <a:pt x="149032" y="258727"/>
                      <a:pt x="149032" y="246102"/>
                    </a:cubicBezTo>
                    <a:cubicBezTo>
                      <a:pt x="149032" y="233477"/>
                      <a:pt x="159267" y="223242"/>
                      <a:pt x="171892" y="223242"/>
                    </a:cubicBezTo>
                    <a:close/>
                    <a:moveTo>
                      <a:pt x="75246" y="223242"/>
                    </a:moveTo>
                    <a:cubicBezTo>
                      <a:pt x="87871" y="223242"/>
                      <a:pt x="98106" y="233477"/>
                      <a:pt x="98106" y="246102"/>
                    </a:cubicBezTo>
                    <a:cubicBezTo>
                      <a:pt x="98106" y="258727"/>
                      <a:pt x="87871" y="268962"/>
                      <a:pt x="75246" y="268962"/>
                    </a:cubicBezTo>
                    <a:cubicBezTo>
                      <a:pt x="62621" y="268962"/>
                      <a:pt x="52386" y="258727"/>
                      <a:pt x="52386" y="246102"/>
                    </a:cubicBezTo>
                    <a:cubicBezTo>
                      <a:pt x="52386" y="233477"/>
                      <a:pt x="62621" y="223242"/>
                      <a:pt x="75246" y="223242"/>
                    </a:cubicBezTo>
                    <a:close/>
                    <a:moveTo>
                      <a:pt x="506091" y="148828"/>
                    </a:moveTo>
                    <a:cubicBezTo>
                      <a:pt x="518716" y="148828"/>
                      <a:pt x="528951" y="159063"/>
                      <a:pt x="528951" y="171688"/>
                    </a:cubicBezTo>
                    <a:cubicBezTo>
                      <a:pt x="528951" y="184313"/>
                      <a:pt x="518716" y="194548"/>
                      <a:pt x="506091" y="194548"/>
                    </a:cubicBezTo>
                    <a:cubicBezTo>
                      <a:pt x="493466" y="194548"/>
                      <a:pt x="483231" y="184313"/>
                      <a:pt x="483231" y="171688"/>
                    </a:cubicBezTo>
                    <a:cubicBezTo>
                      <a:pt x="483231" y="159063"/>
                      <a:pt x="493466" y="148828"/>
                      <a:pt x="506091" y="148828"/>
                    </a:cubicBezTo>
                    <a:close/>
                    <a:moveTo>
                      <a:pt x="409444" y="148828"/>
                    </a:moveTo>
                    <a:cubicBezTo>
                      <a:pt x="422069" y="148828"/>
                      <a:pt x="432304" y="159063"/>
                      <a:pt x="432304" y="171688"/>
                    </a:cubicBezTo>
                    <a:cubicBezTo>
                      <a:pt x="432304" y="184313"/>
                      <a:pt x="422069" y="194548"/>
                      <a:pt x="409444" y="194548"/>
                    </a:cubicBezTo>
                    <a:cubicBezTo>
                      <a:pt x="396819" y="194548"/>
                      <a:pt x="386584" y="184313"/>
                      <a:pt x="386584" y="171688"/>
                    </a:cubicBezTo>
                    <a:cubicBezTo>
                      <a:pt x="386584" y="159063"/>
                      <a:pt x="396819" y="148828"/>
                      <a:pt x="409444" y="148828"/>
                    </a:cubicBezTo>
                    <a:close/>
                    <a:moveTo>
                      <a:pt x="312798" y="148828"/>
                    </a:moveTo>
                    <a:cubicBezTo>
                      <a:pt x="325423" y="148828"/>
                      <a:pt x="335658" y="159063"/>
                      <a:pt x="335658" y="171688"/>
                    </a:cubicBezTo>
                    <a:cubicBezTo>
                      <a:pt x="335658" y="184313"/>
                      <a:pt x="325423" y="194548"/>
                      <a:pt x="312798" y="194548"/>
                    </a:cubicBezTo>
                    <a:cubicBezTo>
                      <a:pt x="300173" y="194548"/>
                      <a:pt x="289938" y="184313"/>
                      <a:pt x="289938" y="171688"/>
                    </a:cubicBezTo>
                    <a:cubicBezTo>
                      <a:pt x="289938" y="159063"/>
                      <a:pt x="300173" y="148828"/>
                      <a:pt x="312798" y="148828"/>
                    </a:cubicBezTo>
                    <a:close/>
                    <a:moveTo>
                      <a:pt x="216152" y="148828"/>
                    </a:moveTo>
                    <a:cubicBezTo>
                      <a:pt x="228777" y="148828"/>
                      <a:pt x="239012" y="159063"/>
                      <a:pt x="239012" y="171688"/>
                    </a:cubicBezTo>
                    <a:cubicBezTo>
                      <a:pt x="239012" y="184313"/>
                      <a:pt x="228777" y="194548"/>
                      <a:pt x="216152" y="194548"/>
                    </a:cubicBezTo>
                    <a:cubicBezTo>
                      <a:pt x="203527" y="194548"/>
                      <a:pt x="193292" y="184313"/>
                      <a:pt x="193292" y="171688"/>
                    </a:cubicBezTo>
                    <a:cubicBezTo>
                      <a:pt x="193292" y="159063"/>
                      <a:pt x="203527" y="148828"/>
                      <a:pt x="216152" y="148828"/>
                    </a:cubicBezTo>
                    <a:close/>
                    <a:moveTo>
                      <a:pt x="119506" y="148828"/>
                    </a:moveTo>
                    <a:cubicBezTo>
                      <a:pt x="132131" y="148828"/>
                      <a:pt x="142366" y="159063"/>
                      <a:pt x="142366" y="171688"/>
                    </a:cubicBezTo>
                    <a:cubicBezTo>
                      <a:pt x="142366" y="184313"/>
                      <a:pt x="132131" y="194548"/>
                      <a:pt x="119506" y="194548"/>
                    </a:cubicBezTo>
                    <a:cubicBezTo>
                      <a:pt x="106881" y="194548"/>
                      <a:pt x="96646" y="184313"/>
                      <a:pt x="96646" y="171688"/>
                    </a:cubicBezTo>
                    <a:cubicBezTo>
                      <a:pt x="96646" y="159063"/>
                      <a:pt x="106881" y="148828"/>
                      <a:pt x="119506" y="148828"/>
                    </a:cubicBezTo>
                    <a:close/>
                    <a:moveTo>
                      <a:pt x="22860" y="148828"/>
                    </a:moveTo>
                    <a:cubicBezTo>
                      <a:pt x="35485" y="148828"/>
                      <a:pt x="45720" y="159063"/>
                      <a:pt x="45720" y="171688"/>
                    </a:cubicBezTo>
                    <a:cubicBezTo>
                      <a:pt x="45720" y="184313"/>
                      <a:pt x="35485" y="194548"/>
                      <a:pt x="22860" y="194548"/>
                    </a:cubicBezTo>
                    <a:cubicBezTo>
                      <a:pt x="10235" y="194548"/>
                      <a:pt x="0" y="184313"/>
                      <a:pt x="0" y="171688"/>
                    </a:cubicBezTo>
                    <a:cubicBezTo>
                      <a:pt x="0" y="159063"/>
                      <a:pt x="10235" y="148828"/>
                      <a:pt x="22860" y="148828"/>
                    </a:cubicBezTo>
                    <a:close/>
                    <a:moveTo>
                      <a:pt x="461830" y="74414"/>
                    </a:moveTo>
                    <a:cubicBezTo>
                      <a:pt x="474455" y="74414"/>
                      <a:pt x="484690" y="84649"/>
                      <a:pt x="484690" y="97274"/>
                    </a:cubicBezTo>
                    <a:cubicBezTo>
                      <a:pt x="484690" y="109899"/>
                      <a:pt x="474455" y="120134"/>
                      <a:pt x="461830" y="120134"/>
                    </a:cubicBezTo>
                    <a:cubicBezTo>
                      <a:pt x="449205" y="120134"/>
                      <a:pt x="438970" y="109899"/>
                      <a:pt x="438970" y="97274"/>
                    </a:cubicBezTo>
                    <a:cubicBezTo>
                      <a:pt x="438970" y="84649"/>
                      <a:pt x="449205" y="74414"/>
                      <a:pt x="461830" y="74414"/>
                    </a:cubicBezTo>
                    <a:close/>
                    <a:moveTo>
                      <a:pt x="365184" y="74414"/>
                    </a:moveTo>
                    <a:cubicBezTo>
                      <a:pt x="377809" y="74414"/>
                      <a:pt x="388044" y="84649"/>
                      <a:pt x="388044" y="97274"/>
                    </a:cubicBezTo>
                    <a:cubicBezTo>
                      <a:pt x="388044" y="109899"/>
                      <a:pt x="377809" y="120134"/>
                      <a:pt x="365184" y="120134"/>
                    </a:cubicBezTo>
                    <a:cubicBezTo>
                      <a:pt x="352559" y="120134"/>
                      <a:pt x="342324" y="109899"/>
                      <a:pt x="342324" y="97274"/>
                    </a:cubicBezTo>
                    <a:cubicBezTo>
                      <a:pt x="342324" y="84649"/>
                      <a:pt x="352559" y="74414"/>
                      <a:pt x="365184" y="74414"/>
                    </a:cubicBezTo>
                    <a:close/>
                    <a:moveTo>
                      <a:pt x="268538" y="74414"/>
                    </a:moveTo>
                    <a:cubicBezTo>
                      <a:pt x="281163" y="74414"/>
                      <a:pt x="291398" y="84649"/>
                      <a:pt x="291398" y="97274"/>
                    </a:cubicBezTo>
                    <a:cubicBezTo>
                      <a:pt x="291398" y="109899"/>
                      <a:pt x="281163" y="120134"/>
                      <a:pt x="268538" y="120134"/>
                    </a:cubicBezTo>
                    <a:cubicBezTo>
                      <a:pt x="255913" y="120134"/>
                      <a:pt x="245678" y="109899"/>
                      <a:pt x="245678" y="97274"/>
                    </a:cubicBezTo>
                    <a:cubicBezTo>
                      <a:pt x="245678" y="84649"/>
                      <a:pt x="255913" y="74414"/>
                      <a:pt x="268538" y="74414"/>
                    </a:cubicBezTo>
                    <a:close/>
                    <a:moveTo>
                      <a:pt x="171892" y="74414"/>
                    </a:moveTo>
                    <a:cubicBezTo>
                      <a:pt x="184517" y="74414"/>
                      <a:pt x="194752" y="84649"/>
                      <a:pt x="194752" y="97274"/>
                    </a:cubicBezTo>
                    <a:cubicBezTo>
                      <a:pt x="194752" y="109899"/>
                      <a:pt x="184517" y="120134"/>
                      <a:pt x="171892" y="120134"/>
                    </a:cubicBezTo>
                    <a:cubicBezTo>
                      <a:pt x="159267" y="120134"/>
                      <a:pt x="149032" y="109899"/>
                      <a:pt x="149032" y="97274"/>
                    </a:cubicBezTo>
                    <a:cubicBezTo>
                      <a:pt x="149032" y="84649"/>
                      <a:pt x="159267" y="74414"/>
                      <a:pt x="171892" y="74414"/>
                    </a:cubicBezTo>
                    <a:close/>
                    <a:moveTo>
                      <a:pt x="75246" y="74414"/>
                    </a:moveTo>
                    <a:cubicBezTo>
                      <a:pt x="87871" y="74414"/>
                      <a:pt x="98106" y="84649"/>
                      <a:pt x="98106" y="97274"/>
                    </a:cubicBezTo>
                    <a:cubicBezTo>
                      <a:pt x="98106" y="109899"/>
                      <a:pt x="87871" y="120134"/>
                      <a:pt x="75246" y="120134"/>
                    </a:cubicBezTo>
                    <a:cubicBezTo>
                      <a:pt x="62621" y="120134"/>
                      <a:pt x="52386" y="109899"/>
                      <a:pt x="52386" y="97274"/>
                    </a:cubicBezTo>
                    <a:cubicBezTo>
                      <a:pt x="52386" y="84649"/>
                      <a:pt x="62621" y="74414"/>
                      <a:pt x="75246" y="74414"/>
                    </a:cubicBezTo>
                    <a:close/>
                    <a:moveTo>
                      <a:pt x="506091" y="0"/>
                    </a:moveTo>
                    <a:cubicBezTo>
                      <a:pt x="518716" y="0"/>
                      <a:pt x="528951" y="10235"/>
                      <a:pt x="528951" y="22860"/>
                    </a:cubicBezTo>
                    <a:cubicBezTo>
                      <a:pt x="528951" y="35485"/>
                      <a:pt x="518716" y="45720"/>
                      <a:pt x="506091" y="45720"/>
                    </a:cubicBezTo>
                    <a:cubicBezTo>
                      <a:pt x="493466" y="45720"/>
                      <a:pt x="483231" y="35485"/>
                      <a:pt x="483231" y="22860"/>
                    </a:cubicBezTo>
                    <a:cubicBezTo>
                      <a:pt x="483231" y="10235"/>
                      <a:pt x="493466" y="0"/>
                      <a:pt x="506091" y="0"/>
                    </a:cubicBezTo>
                    <a:close/>
                    <a:moveTo>
                      <a:pt x="409444" y="0"/>
                    </a:moveTo>
                    <a:cubicBezTo>
                      <a:pt x="422069" y="0"/>
                      <a:pt x="432304" y="10235"/>
                      <a:pt x="432304" y="22860"/>
                    </a:cubicBezTo>
                    <a:cubicBezTo>
                      <a:pt x="432304" y="35485"/>
                      <a:pt x="422069" y="45720"/>
                      <a:pt x="409444" y="45720"/>
                    </a:cubicBezTo>
                    <a:cubicBezTo>
                      <a:pt x="396819" y="45720"/>
                      <a:pt x="386584" y="35485"/>
                      <a:pt x="386584" y="22860"/>
                    </a:cubicBezTo>
                    <a:cubicBezTo>
                      <a:pt x="386584" y="10235"/>
                      <a:pt x="396819" y="0"/>
                      <a:pt x="409444" y="0"/>
                    </a:cubicBezTo>
                    <a:close/>
                    <a:moveTo>
                      <a:pt x="312798" y="0"/>
                    </a:moveTo>
                    <a:cubicBezTo>
                      <a:pt x="325423" y="0"/>
                      <a:pt x="335658" y="10235"/>
                      <a:pt x="335658" y="22860"/>
                    </a:cubicBezTo>
                    <a:cubicBezTo>
                      <a:pt x="335658" y="35485"/>
                      <a:pt x="325423" y="45720"/>
                      <a:pt x="312798" y="45720"/>
                    </a:cubicBezTo>
                    <a:cubicBezTo>
                      <a:pt x="300173" y="45720"/>
                      <a:pt x="289938" y="35485"/>
                      <a:pt x="289938" y="22860"/>
                    </a:cubicBezTo>
                    <a:cubicBezTo>
                      <a:pt x="289938" y="10235"/>
                      <a:pt x="300173" y="0"/>
                      <a:pt x="312798" y="0"/>
                    </a:cubicBezTo>
                    <a:close/>
                    <a:moveTo>
                      <a:pt x="216152" y="0"/>
                    </a:moveTo>
                    <a:cubicBezTo>
                      <a:pt x="228777" y="0"/>
                      <a:pt x="239012" y="10235"/>
                      <a:pt x="239012" y="22860"/>
                    </a:cubicBezTo>
                    <a:cubicBezTo>
                      <a:pt x="239012" y="35485"/>
                      <a:pt x="228777" y="45720"/>
                      <a:pt x="216152" y="45720"/>
                    </a:cubicBezTo>
                    <a:cubicBezTo>
                      <a:pt x="203527" y="45720"/>
                      <a:pt x="193292" y="35485"/>
                      <a:pt x="193292" y="22860"/>
                    </a:cubicBezTo>
                    <a:cubicBezTo>
                      <a:pt x="193292" y="10235"/>
                      <a:pt x="203527" y="0"/>
                      <a:pt x="216152" y="0"/>
                    </a:cubicBezTo>
                    <a:close/>
                    <a:moveTo>
                      <a:pt x="119506" y="0"/>
                    </a:moveTo>
                    <a:cubicBezTo>
                      <a:pt x="132131" y="0"/>
                      <a:pt x="142366" y="10235"/>
                      <a:pt x="142366" y="22860"/>
                    </a:cubicBezTo>
                    <a:cubicBezTo>
                      <a:pt x="142366" y="35485"/>
                      <a:pt x="132131" y="45720"/>
                      <a:pt x="119506" y="45720"/>
                    </a:cubicBezTo>
                    <a:cubicBezTo>
                      <a:pt x="106881" y="45720"/>
                      <a:pt x="96646" y="35485"/>
                      <a:pt x="96646" y="22860"/>
                    </a:cubicBezTo>
                    <a:cubicBezTo>
                      <a:pt x="96646" y="10235"/>
                      <a:pt x="106881" y="0"/>
                      <a:pt x="119506" y="0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35485"/>
                      <a:pt x="35485" y="45720"/>
                      <a:pt x="22860" y="45720"/>
                    </a:cubicBez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47D6B248-F091-629E-DA93-CF6941D2D194}"/>
                  </a:ext>
                </a:extLst>
              </p:cNvPr>
              <p:cNvSpPr/>
              <p:nvPr/>
            </p:nvSpPr>
            <p:spPr>
              <a:xfrm>
                <a:off x="3534907" y="867706"/>
                <a:ext cx="370236" cy="240344"/>
              </a:xfrm>
              <a:custGeom>
                <a:avLst/>
                <a:gdLst>
                  <a:gd name="connsiteX0" fmla="*/ 506091 w 528951"/>
                  <a:gd name="connsiteY0" fmla="*/ 297656 h 343376"/>
                  <a:gd name="connsiteX1" fmla="*/ 528951 w 528951"/>
                  <a:gd name="connsiteY1" fmla="*/ 320516 h 343376"/>
                  <a:gd name="connsiteX2" fmla="*/ 506091 w 528951"/>
                  <a:gd name="connsiteY2" fmla="*/ 343376 h 343376"/>
                  <a:gd name="connsiteX3" fmla="*/ 483231 w 528951"/>
                  <a:gd name="connsiteY3" fmla="*/ 320516 h 343376"/>
                  <a:gd name="connsiteX4" fmla="*/ 506091 w 528951"/>
                  <a:gd name="connsiteY4" fmla="*/ 297656 h 343376"/>
                  <a:gd name="connsiteX5" fmla="*/ 409444 w 528951"/>
                  <a:gd name="connsiteY5" fmla="*/ 297656 h 343376"/>
                  <a:gd name="connsiteX6" fmla="*/ 432304 w 528951"/>
                  <a:gd name="connsiteY6" fmla="*/ 320516 h 343376"/>
                  <a:gd name="connsiteX7" fmla="*/ 409444 w 528951"/>
                  <a:gd name="connsiteY7" fmla="*/ 343376 h 343376"/>
                  <a:gd name="connsiteX8" fmla="*/ 386584 w 528951"/>
                  <a:gd name="connsiteY8" fmla="*/ 320516 h 343376"/>
                  <a:gd name="connsiteX9" fmla="*/ 409444 w 528951"/>
                  <a:gd name="connsiteY9" fmla="*/ 297656 h 343376"/>
                  <a:gd name="connsiteX10" fmla="*/ 312798 w 528951"/>
                  <a:gd name="connsiteY10" fmla="*/ 297656 h 343376"/>
                  <a:gd name="connsiteX11" fmla="*/ 335658 w 528951"/>
                  <a:gd name="connsiteY11" fmla="*/ 320516 h 343376"/>
                  <a:gd name="connsiteX12" fmla="*/ 312798 w 528951"/>
                  <a:gd name="connsiteY12" fmla="*/ 343376 h 343376"/>
                  <a:gd name="connsiteX13" fmla="*/ 289938 w 528951"/>
                  <a:gd name="connsiteY13" fmla="*/ 320516 h 343376"/>
                  <a:gd name="connsiteX14" fmla="*/ 312798 w 528951"/>
                  <a:gd name="connsiteY14" fmla="*/ 297656 h 343376"/>
                  <a:gd name="connsiteX15" fmla="*/ 216152 w 528951"/>
                  <a:gd name="connsiteY15" fmla="*/ 297656 h 343376"/>
                  <a:gd name="connsiteX16" fmla="*/ 239012 w 528951"/>
                  <a:gd name="connsiteY16" fmla="*/ 320516 h 343376"/>
                  <a:gd name="connsiteX17" fmla="*/ 216152 w 528951"/>
                  <a:gd name="connsiteY17" fmla="*/ 343376 h 343376"/>
                  <a:gd name="connsiteX18" fmla="*/ 193292 w 528951"/>
                  <a:gd name="connsiteY18" fmla="*/ 320516 h 343376"/>
                  <a:gd name="connsiteX19" fmla="*/ 216152 w 528951"/>
                  <a:gd name="connsiteY19" fmla="*/ 297656 h 343376"/>
                  <a:gd name="connsiteX20" fmla="*/ 119506 w 528951"/>
                  <a:gd name="connsiteY20" fmla="*/ 297656 h 343376"/>
                  <a:gd name="connsiteX21" fmla="*/ 142366 w 528951"/>
                  <a:gd name="connsiteY21" fmla="*/ 320516 h 343376"/>
                  <a:gd name="connsiteX22" fmla="*/ 119506 w 528951"/>
                  <a:gd name="connsiteY22" fmla="*/ 343376 h 343376"/>
                  <a:gd name="connsiteX23" fmla="*/ 96646 w 528951"/>
                  <a:gd name="connsiteY23" fmla="*/ 320516 h 343376"/>
                  <a:gd name="connsiteX24" fmla="*/ 119506 w 528951"/>
                  <a:gd name="connsiteY24" fmla="*/ 297656 h 343376"/>
                  <a:gd name="connsiteX25" fmla="*/ 22860 w 528951"/>
                  <a:gd name="connsiteY25" fmla="*/ 297656 h 343376"/>
                  <a:gd name="connsiteX26" fmla="*/ 45720 w 528951"/>
                  <a:gd name="connsiteY26" fmla="*/ 320516 h 343376"/>
                  <a:gd name="connsiteX27" fmla="*/ 22860 w 528951"/>
                  <a:gd name="connsiteY27" fmla="*/ 343376 h 343376"/>
                  <a:gd name="connsiteX28" fmla="*/ 0 w 528951"/>
                  <a:gd name="connsiteY28" fmla="*/ 320516 h 343376"/>
                  <a:gd name="connsiteX29" fmla="*/ 22860 w 528951"/>
                  <a:gd name="connsiteY29" fmla="*/ 297656 h 343376"/>
                  <a:gd name="connsiteX30" fmla="*/ 461830 w 528951"/>
                  <a:gd name="connsiteY30" fmla="*/ 223242 h 343376"/>
                  <a:gd name="connsiteX31" fmla="*/ 484690 w 528951"/>
                  <a:gd name="connsiteY31" fmla="*/ 246102 h 343376"/>
                  <a:gd name="connsiteX32" fmla="*/ 461830 w 528951"/>
                  <a:gd name="connsiteY32" fmla="*/ 268962 h 343376"/>
                  <a:gd name="connsiteX33" fmla="*/ 438970 w 528951"/>
                  <a:gd name="connsiteY33" fmla="*/ 246102 h 343376"/>
                  <a:gd name="connsiteX34" fmla="*/ 461830 w 528951"/>
                  <a:gd name="connsiteY34" fmla="*/ 223242 h 343376"/>
                  <a:gd name="connsiteX35" fmla="*/ 365184 w 528951"/>
                  <a:gd name="connsiteY35" fmla="*/ 223242 h 343376"/>
                  <a:gd name="connsiteX36" fmla="*/ 388044 w 528951"/>
                  <a:gd name="connsiteY36" fmla="*/ 246102 h 343376"/>
                  <a:gd name="connsiteX37" fmla="*/ 365184 w 528951"/>
                  <a:gd name="connsiteY37" fmla="*/ 268962 h 343376"/>
                  <a:gd name="connsiteX38" fmla="*/ 342324 w 528951"/>
                  <a:gd name="connsiteY38" fmla="*/ 246102 h 343376"/>
                  <a:gd name="connsiteX39" fmla="*/ 365184 w 528951"/>
                  <a:gd name="connsiteY39" fmla="*/ 223242 h 343376"/>
                  <a:gd name="connsiteX40" fmla="*/ 268538 w 528951"/>
                  <a:gd name="connsiteY40" fmla="*/ 223242 h 343376"/>
                  <a:gd name="connsiteX41" fmla="*/ 291398 w 528951"/>
                  <a:gd name="connsiteY41" fmla="*/ 246102 h 343376"/>
                  <a:gd name="connsiteX42" fmla="*/ 268538 w 528951"/>
                  <a:gd name="connsiteY42" fmla="*/ 268962 h 343376"/>
                  <a:gd name="connsiteX43" fmla="*/ 245678 w 528951"/>
                  <a:gd name="connsiteY43" fmla="*/ 246102 h 343376"/>
                  <a:gd name="connsiteX44" fmla="*/ 268538 w 528951"/>
                  <a:gd name="connsiteY44" fmla="*/ 223242 h 343376"/>
                  <a:gd name="connsiteX45" fmla="*/ 171892 w 528951"/>
                  <a:gd name="connsiteY45" fmla="*/ 223242 h 343376"/>
                  <a:gd name="connsiteX46" fmla="*/ 194752 w 528951"/>
                  <a:gd name="connsiteY46" fmla="*/ 246102 h 343376"/>
                  <a:gd name="connsiteX47" fmla="*/ 171892 w 528951"/>
                  <a:gd name="connsiteY47" fmla="*/ 268962 h 343376"/>
                  <a:gd name="connsiteX48" fmla="*/ 149032 w 528951"/>
                  <a:gd name="connsiteY48" fmla="*/ 246102 h 343376"/>
                  <a:gd name="connsiteX49" fmla="*/ 171892 w 528951"/>
                  <a:gd name="connsiteY49" fmla="*/ 223242 h 343376"/>
                  <a:gd name="connsiteX50" fmla="*/ 75246 w 528951"/>
                  <a:gd name="connsiteY50" fmla="*/ 223242 h 343376"/>
                  <a:gd name="connsiteX51" fmla="*/ 98106 w 528951"/>
                  <a:gd name="connsiteY51" fmla="*/ 246102 h 343376"/>
                  <a:gd name="connsiteX52" fmla="*/ 75246 w 528951"/>
                  <a:gd name="connsiteY52" fmla="*/ 268962 h 343376"/>
                  <a:gd name="connsiteX53" fmla="*/ 52386 w 528951"/>
                  <a:gd name="connsiteY53" fmla="*/ 246102 h 343376"/>
                  <a:gd name="connsiteX54" fmla="*/ 75246 w 528951"/>
                  <a:gd name="connsiteY54" fmla="*/ 223242 h 343376"/>
                  <a:gd name="connsiteX55" fmla="*/ 506091 w 528951"/>
                  <a:gd name="connsiteY55" fmla="*/ 148828 h 343376"/>
                  <a:gd name="connsiteX56" fmla="*/ 528951 w 528951"/>
                  <a:gd name="connsiteY56" fmla="*/ 171688 h 343376"/>
                  <a:gd name="connsiteX57" fmla="*/ 506091 w 528951"/>
                  <a:gd name="connsiteY57" fmla="*/ 194548 h 343376"/>
                  <a:gd name="connsiteX58" fmla="*/ 483231 w 528951"/>
                  <a:gd name="connsiteY58" fmla="*/ 171688 h 343376"/>
                  <a:gd name="connsiteX59" fmla="*/ 506091 w 528951"/>
                  <a:gd name="connsiteY59" fmla="*/ 148828 h 343376"/>
                  <a:gd name="connsiteX60" fmla="*/ 409444 w 528951"/>
                  <a:gd name="connsiteY60" fmla="*/ 148828 h 343376"/>
                  <a:gd name="connsiteX61" fmla="*/ 432304 w 528951"/>
                  <a:gd name="connsiteY61" fmla="*/ 171688 h 343376"/>
                  <a:gd name="connsiteX62" fmla="*/ 409444 w 528951"/>
                  <a:gd name="connsiteY62" fmla="*/ 194548 h 343376"/>
                  <a:gd name="connsiteX63" fmla="*/ 386584 w 528951"/>
                  <a:gd name="connsiteY63" fmla="*/ 171688 h 343376"/>
                  <a:gd name="connsiteX64" fmla="*/ 409444 w 528951"/>
                  <a:gd name="connsiteY64" fmla="*/ 148828 h 343376"/>
                  <a:gd name="connsiteX65" fmla="*/ 312798 w 528951"/>
                  <a:gd name="connsiteY65" fmla="*/ 148828 h 343376"/>
                  <a:gd name="connsiteX66" fmla="*/ 335658 w 528951"/>
                  <a:gd name="connsiteY66" fmla="*/ 171688 h 343376"/>
                  <a:gd name="connsiteX67" fmla="*/ 312798 w 528951"/>
                  <a:gd name="connsiteY67" fmla="*/ 194548 h 343376"/>
                  <a:gd name="connsiteX68" fmla="*/ 289938 w 528951"/>
                  <a:gd name="connsiteY68" fmla="*/ 171688 h 343376"/>
                  <a:gd name="connsiteX69" fmla="*/ 312798 w 528951"/>
                  <a:gd name="connsiteY69" fmla="*/ 148828 h 343376"/>
                  <a:gd name="connsiteX70" fmla="*/ 216152 w 528951"/>
                  <a:gd name="connsiteY70" fmla="*/ 148828 h 343376"/>
                  <a:gd name="connsiteX71" fmla="*/ 239012 w 528951"/>
                  <a:gd name="connsiteY71" fmla="*/ 171688 h 343376"/>
                  <a:gd name="connsiteX72" fmla="*/ 216152 w 528951"/>
                  <a:gd name="connsiteY72" fmla="*/ 194548 h 343376"/>
                  <a:gd name="connsiteX73" fmla="*/ 193292 w 528951"/>
                  <a:gd name="connsiteY73" fmla="*/ 171688 h 343376"/>
                  <a:gd name="connsiteX74" fmla="*/ 216152 w 528951"/>
                  <a:gd name="connsiteY74" fmla="*/ 148828 h 343376"/>
                  <a:gd name="connsiteX75" fmla="*/ 119506 w 528951"/>
                  <a:gd name="connsiteY75" fmla="*/ 148828 h 343376"/>
                  <a:gd name="connsiteX76" fmla="*/ 142366 w 528951"/>
                  <a:gd name="connsiteY76" fmla="*/ 171688 h 343376"/>
                  <a:gd name="connsiteX77" fmla="*/ 119506 w 528951"/>
                  <a:gd name="connsiteY77" fmla="*/ 194548 h 343376"/>
                  <a:gd name="connsiteX78" fmla="*/ 96646 w 528951"/>
                  <a:gd name="connsiteY78" fmla="*/ 171688 h 343376"/>
                  <a:gd name="connsiteX79" fmla="*/ 119506 w 528951"/>
                  <a:gd name="connsiteY79" fmla="*/ 148828 h 343376"/>
                  <a:gd name="connsiteX80" fmla="*/ 22860 w 528951"/>
                  <a:gd name="connsiteY80" fmla="*/ 148828 h 343376"/>
                  <a:gd name="connsiteX81" fmla="*/ 45720 w 528951"/>
                  <a:gd name="connsiteY81" fmla="*/ 171688 h 343376"/>
                  <a:gd name="connsiteX82" fmla="*/ 22860 w 528951"/>
                  <a:gd name="connsiteY82" fmla="*/ 194548 h 343376"/>
                  <a:gd name="connsiteX83" fmla="*/ 0 w 528951"/>
                  <a:gd name="connsiteY83" fmla="*/ 171688 h 343376"/>
                  <a:gd name="connsiteX84" fmla="*/ 22860 w 528951"/>
                  <a:gd name="connsiteY84" fmla="*/ 148828 h 343376"/>
                  <a:gd name="connsiteX85" fmla="*/ 461830 w 528951"/>
                  <a:gd name="connsiteY85" fmla="*/ 74414 h 343376"/>
                  <a:gd name="connsiteX86" fmla="*/ 484690 w 528951"/>
                  <a:gd name="connsiteY86" fmla="*/ 97274 h 343376"/>
                  <a:gd name="connsiteX87" fmla="*/ 461830 w 528951"/>
                  <a:gd name="connsiteY87" fmla="*/ 120134 h 343376"/>
                  <a:gd name="connsiteX88" fmla="*/ 438970 w 528951"/>
                  <a:gd name="connsiteY88" fmla="*/ 97274 h 343376"/>
                  <a:gd name="connsiteX89" fmla="*/ 461830 w 528951"/>
                  <a:gd name="connsiteY89" fmla="*/ 74414 h 343376"/>
                  <a:gd name="connsiteX90" fmla="*/ 365184 w 528951"/>
                  <a:gd name="connsiteY90" fmla="*/ 74414 h 343376"/>
                  <a:gd name="connsiteX91" fmla="*/ 388044 w 528951"/>
                  <a:gd name="connsiteY91" fmla="*/ 97274 h 343376"/>
                  <a:gd name="connsiteX92" fmla="*/ 365184 w 528951"/>
                  <a:gd name="connsiteY92" fmla="*/ 120134 h 343376"/>
                  <a:gd name="connsiteX93" fmla="*/ 342324 w 528951"/>
                  <a:gd name="connsiteY93" fmla="*/ 97274 h 343376"/>
                  <a:gd name="connsiteX94" fmla="*/ 365184 w 528951"/>
                  <a:gd name="connsiteY94" fmla="*/ 74414 h 343376"/>
                  <a:gd name="connsiteX95" fmla="*/ 268538 w 528951"/>
                  <a:gd name="connsiteY95" fmla="*/ 74414 h 343376"/>
                  <a:gd name="connsiteX96" fmla="*/ 291398 w 528951"/>
                  <a:gd name="connsiteY96" fmla="*/ 97274 h 343376"/>
                  <a:gd name="connsiteX97" fmla="*/ 268538 w 528951"/>
                  <a:gd name="connsiteY97" fmla="*/ 120134 h 343376"/>
                  <a:gd name="connsiteX98" fmla="*/ 245678 w 528951"/>
                  <a:gd name="connsiteY98" fmla="*/ 97274 h 343376"/>
                  <a:gd name="connsiteX99" fmla="*/ 268538 w 528951"/>
                  <a:gd name="connsiteY99" fmla="*/ 74414 h 343376"/>
                  <a:gd name="connsiteX100" fmla="*/ 171892 w 528951"/>
                  <a:gd name="connsiteY100" fmla="*/ 74414 h 343376"/>
                  <a:gd name="connsiteX101" fmla="*/ 194752 w 528951"/>
                  <a:gd name="connsiteY101" fmla="*/ 97274 h 343376"/>
                  <a:gd name="connsiteX102" fmla="*/ 171892 w 528951"/>
                  <a:gd name="connsiteY102" fmla="*/ 120134 h 343376"/>
                  <a:gd name="connsiteX103" fmla="*/ 149032 w 528951"/>
                  <a:gd name="connsiteY103" fmla="*/ 97274 h 343376"/>
                  <a:gd name="connsiteX104" fmla="*/ 171892 w 528951"/>
                  <a:gd name="connsiteY104" fmla="*/ 74414 h 343376"/>
                  <a:gd name="connsiteX105" fmla="*/ 75246 w 528951"/>
                  <a:gd name="connsiteY105" fmla="*/ 74414 h 343376"/>
                  <a:gd name="connsiteX106" fmla="*/ 98106 w 528951"/>
                  <a:gd name="connsiteY106" fmla="*/ 97274 h 343376"/>
                  <a:gd name="connsiteX107" fmla="*/ 75246 w 528951"/>
                  <a:gd name="connsiteY107" fmla="*/ 120134 h 343376"/>
                  <a:gd name="connsiteX108" fmla="*/ 52386 w 528951"/>
                  <a:gd name="connsiteY108" fmla="*/ 97274 h 343376"/>
                  <a:gd name="connsiteX109" fmla="*/ 75246 w 528951"/>
                  <a:gd name="connsiteY109" fmla="*/ 74414 h 343376"/>
                  <a:gd name="connsiteX110" fmla="*/ 506091 w 528951"/>
                  <a:gd name="connsiteY110" fmla="*/ 0 h 343376"/>
                  <a:gd name="connsiteX111" fmla="*/ 528951 w 528951"/>
                  <a:gd name="connsiteY111" fmla="*/ 22860 h 343376"/>
                  <a:gd name="connsiteX112" fmla="*/ 506091 w 528951"/>
                  <a:gd name="connsiteY112" fmla="*/ 45720 h 343376"/>
                  <a:gd name="connsiteX113" fmla="*/ 483231 w 528951"/>
                  <a:gd name="connsiteY113" fmla="*/ 22860 h 343376"/>
                  <a:gd name="connsiteX114" fmla="*/ 506091 w 528951"/>
                  <a:gd name="connsiteY114" fmla="*/ 0 h 343376"/>
                  <a:gd name="connsiteX115" fmla="*/ 409444 w 528951"/>
                  <a:gd name="connsiteY115" fmla="*/ 0 h 343376"/>
                  <a:gd name="connsiteX116" fmla="*/ 432304 w 528951"/>
                  <a:gd name="connsiteY116" fmla="*/ 22860 h 343376"/>
                  <a:gd name="connsiteX117" fmla="*/ 409444 w 528951"/>
                  <a:gd name="connsiteY117" fmla="*/ 45720 h 343376"/>
                  <a:gd name="connsiteX118" fmla="*/ 386584 w 528951"/>
                  <a:gd name="connsiteY118" fmla="*/ 22860 h 343376"/>
                  <a:gd name="connsiteX119" fmla="*/ 409444 w 528951"/>
                  <a:gd name="connsiteY119" fmla="*/ 0 h 343376"/>
                  <a:gd name="connsiteX120" fmla="*/ 312798 w 528951"/>
                  <a:gd name="connsiteY120" fmla="*/ 0 h 343376"/>
                  <a:gd name="connsiteX121" fmla="*/ 335658 w 528951"/>
                  <a:gd name="connsiteY121" fmla="*/ 22860 h 343376"/>
                  <a:gd name="connsiteX122" fmla="*/ 312798 w 528951"/>
                  <a:gd name="connsiteY122" fmla="*/ 45720 h 343376"/>
                  <a:gd name="connsiteX123" fmla="*/ 289938 w 528951"/>
                  <a:gd name="connsiteY123" fmla="*/ 22860 h 343376"/>
                  <a:gd name="connsiteX124" fmla="*/ 312798 w 528951"/>
                  <a:gd name="connsiteY124" fmla="*/ 0 h 343376"/>
                  <a:gd name="connsiteX125" fmla="*/ 216152 w 528951"/>
                  <a:gd name="connsiteY125" fmla="*/ 0 h 343376"/>
                  <a:gd name="connsiteX126" fmla="*/ 239012 w 528951"/>
                  <a:gd name="connsiteY126" fmla="*/ 22860 h 343376"/>
                  <a:gd name="connsiteX127" fmla="*/ 216152 w 528951"/>
                  <a:gd name="connsiteY127" fmla="*/ 45720 h 343376"/>
                  <a:gd name="connsiteX128" fmla="*/ 193292 w 528951"/>
                  <a:gd name="connsiteY128" fmla="*/ 22860 h 343376"/>
                  <a:gd name="connsiteX129" fmla="*/ 216152 w 528951"/>
                  <a:gd name="connsiteY129" fmla="*/ 0 h 343376"/>
                  <a:gd name="connsiteX130" fmla="*/ 119506 w 528951"/>
                  <a:gd name="connsiteY130" fmla="*/ 0 h 343376"/>
                  <a:gd name="connsiteX131" fmla="*/ 142366 w 528951"/>
                  <a:gd name="connsiteY131" fmla="*/ 22860 h 343376"/>
                  <a:gd name="connsiteX132" fmla="*/ 119506 w 528951"/>
                  <a:gd name="connsiteY132" fmla="*/ 45720 h 343376"/>
                  <a:gd name="connsiteX133" fmla="*/ 96646 w 528951"/>
                  <a:gd name="connsiteY133" fmla="*/ 22860 h 343376"/>
                  <a:gd name="connsiteX134" fmla="*/ 119506 w 528951"/>
                  <a:gd name="connsiteY134" fmla="*/ 0 h 343376"/>
                  <a:gd name="connsiteX135" fmla="*/ 22860 w 528951"/>
                  <a:gd name="connsiteY135" fmla="*/ 0 h 343376"/>
                  <a:gd name="connsiteX136" fmla="*/ 45720 w 528951"/>
                  <a:gd name="connsiteY136" fmla="*/ 22860 h 343376"/>
                  <a:gd name="connsiteX137" fmla="*/ 22860 w 528951"/>
                  <a:gd name="connsiteY137" fmla="*/ 45720 h 343376"/>
                  <a:gd name="connsiteX138" fmla="*/ 0 w 528951"/>
                  <a:gd name="connsiteY138" fmla="*/ 22860 h 343376"/>
                  <a:gd name="connsiteX139" fmla="*/ 22860 w 528951"/>
                  <a:gd name="connsiteY139" fmla="*/ 0 h 34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528951" h="343376">
                    <a:moveTo>
                      <a:pt x="506091" y="297656"/>
                    </a:moveTo>
                    <a:cubicBezTo>
                      <a:pt x="518716" y="297656"/>
                      <a:pt x="528951" y="307891"/>
                      <a:pt x="528951" y="320516"/>
                    </a:cubicBezTo>
                    <a:cubicBezTo>
                      <a:pt x="528951" y="333141"/>
                      <a:pt x="518716" y="343376"/>
                      <a:pt x="506091" y="343376"/>
                    </a:cubicBezTo>
                    <a:cubicBezTo>
                      <a:pt x="493466" y="343376"/>
                      <a:pt x="483231" y="333141"/>
                      <a:pt x="483231" y="320516"/>
                    </a:cubicBezTo>
                    <a:cubicBezTo>
                      <a:pt x="483231" y="307891"/>
                      <a:pt x="493466" y="297656"/>
                      <a:pt x="506091" y="297656"/>
                    </a:cubicBezTo>
                    <a:close/>
                    <a:moveTo>
                      <a:pt x="409444" y="297656"/>
                    </a:moveTo>
                    <a:cubicBezTo>
                      <a:pt x="422069" y="297656"/>
                      <a:pt x="432304" y="307891"/>
                      <a:pt x="432304" y="320516"/>
                    </a:cubicBezTo>
                    <a:cubicBezTo>
                      <a:pt x="432304" y="333141"/>
                      <a:pt x="422069" y="343376"/>
                      <a:pt x="409444" y="343376"/>
                    </a:cubicBezTo>
                    <a:cubicBezTo>
                      <a:pt x="396819" y="343376"/>
                      <a:pt x="386584" y="333141"/>
                      <a:pt x="386584" y="320516"/>
                    </a:cubicBezTo>
                    <a:cubicBezTo>
                      <a:pt x="386584" y="307891"/>
                      <a:pt x="396819" y="297656"/>
                      <a:pt x="409444" y="297656"/>
                    </a:cubicBezTo>
                    <a:close/>
                    <a:moveTo>
                      <a:pt x="312798" y="297656"/>
                    </a:moveTo>
                    <a:cubicBezTo>
                      <a:pt x="325423" y="297656"/>
                      <a:pt x="335658" y="307891"/>
                      <a:pt x="335658" y="320516"/>
                    </a:cubicBezTo>
                    <a:cubicBezTo>
                      <a:pt x="335658" y="333141"/>
                      <a:pt x="325423" y="343376"/>
                      <a:pt x="312798" y="343376"/>
                    </a:cubicBezTo>
                    <a:cubicBezTo>
                      <a:pt x="300173" y="343376"/>
                      <a:pt x="289938" y="333141"/>
                      <a:pt x="289938" y="320516"/>
                    </a:cubicBezTo>
                    <a:cubicBezTo>
                      <a:pt x="289938" y="307891"/>
                      <a:pt x="300173" y="297656"/>
                      <a:pt x="312798" y="297656"/>
                    </a:cubicBezTo>
                    <a:close/>
                    <a:moveTo>
                      <a:pt x="216152" y="297656"/>
                    </a:moveTo>
                    <a:cubicBezTo>
                      <a:pt x="228777" y="297656"/>
                      <a:pt x="239012" y="307891"/>
                      <a:pt x="239012" y="320516"/>
                    </a:cubicBezTo>
                    <a:cubicBezTo>
                      <a:pt x="239012" y="333141"/>
                      <a:pt x="228777" y="343376"/>
                      <a:pt x="216152" y="343376"/>
                    </a:cubicBezTo>
                    <a:cubicBezTo>
                      <a:pt x="203527" y="343376"/>
                      <a:pt x="193292" y="333141"/>
                      <a:pt x="193292" y="320516"/>
                    </a:cubicBezTo>
                    <a:cubicBezTo>
                      <a:pt x="193292" y="307891"/>
                      <a:pt x="203527" y="297656"/>
                      <a:pt x="216152" y="297656"/>
                    </a:cubicBezTo>
                    <a:close/>
                    <a:moveTo>
                      <a:pt x="119506" y="297656"/>
                    </a:moveTo>
                    <a:cubicBezTo>
                      <a:pt x="132131" y="297656"/>
                      <a:pt x="142366" y="307891"/>
                      <a:pt x="142366" y="320516"/>
                    </a:cubicBezTo>
                    <a:cubicBezTo>
                      <a:pt x="142366" y="333141"/>
                      <a:pt x="132131" y="343376"/>
                      <a:pt x="119506" y="343376"/>
                    </a:cubicBezTo>
                    <a:cubicBezTo>
                      <a:pt x="106881" y="343376"/>
                      <a:pt x="96646" y="333141"/>
                      <a:pt x="96646" y="320516"/>
                    </a:cubicBezTo>
                    <a:cubicBezTo>
                      <a:pt x="96646" y="307891"/>
                      <a:pt x="106881" y="297656"/>
                      <a:pt x="119506" y="297656"/>
                    </a:cubicBezTo>
                    <a:close/>
                    <a:moveTo>
                      <a:pt x="22860" y="297656"/>
                    </a:moveTo>
                    <a:cubicBezTo>
                      <a:pt x="35485" y="297656"/>
                      <a:pt x="45720" y="307891"/>
                      <a:pt x="45720" y="320516"/>
                    </a:cubicBezTo>
                    <a:cubicBezTo>
                      <a:pt x="45720" y="333141"/>
                      <a:pt x="35485" y="343376"/>
                      <a:pt x="22860" y="343376"/>
                    </a:cubicBezTo>
                    <a:cubicBezTo>
                      <a:pt x="10235" y="343376"/>
                      <a:pt x="0" y="333141"/>
                      <a:pt x="0" y="320516"/>
                    </a:cubicBezTo>
                    <a:cubicBezTo>
                      <a:pt x="0" y="307891"/>
                      <a:pt x="10235" y="297656"/>
                      <a:pt x="22860" y="297656"/>
                    </a:cubicBezTo>
                    <a:close/>
                    <a:moveTo>
                      <a:pt x="461830" y="223242"/>
                    </a:moveTo>
                    <a:cubicBezTo>
                      <a:pt x="474455" y="223242"/>
                      <a:pt x="484690" y="233477"/>
                      <a:pt x="484690" y="246102"/>
                    </a:cubicBezTo>
                    <a:cubicBezTo>
                      <a:pt x="484690" y="258727"/>
                      <a:pt x="474455" y="268962"/>
                      <a:pt x="461830" y="268962"/>
                    </a:cubicBezTo>
                    <a:cubicBezTo>
                      <a:pt x="449205" y="268962"/>
                      <a:pt x="438970" y="258727"/>
                      <a:pt x="438970" y="246102"/>
                    </a:cubicBezTo>
                    <a:cubicBezTo>
                      <a:pt x="438970" y="233477"/>
                      <a:pt x="449205" y="223242"/>
                      <a:pt x="461830" y="223242"/>
                    </a:cubicBezTo>
                    <a:close/>
                    <a:moveTo>
                      <a:pt x="365184" y="223242"/>
                    </a:moveTo>
                    <a:cubicBezTo>
                      <a:pt x="377809" y="223242"/>
                      <a:pt x="388044" y="233477"/>
                      <a:pt x="388044" y="246102"/>
                    </a:cubicBezTo>
                    <a:cubicBezTo>
                      <a:pt x="388044" y="258727"/>
                      <a:pt x="377809" y="268962"/>
                      <a:pt x="365184" y="268962"/>
                    </a:cubicBezTo>
                    <a:cubicBezTo>
                      <a:pt x="352559" y="268962"/>
                      <a:pt x="342324" y="258727"/>
                      <a:pt x="342324" y="246102"/>
                    </a:cubicBezTo>
                    <a:cubicBezTo>
                      <a:pt x="342324" y="233477"/>
                      <a:pt x="352559" y="223242"/>
                      <a:pt x="365184" y="223242"/>
                    </a:cubicBezTo>
                    <a:close/>
                    <a:moveTo>
                      <a:pt x="268538" y="223242"/>
                    </a:moveTo>
                    <a:cubicBezTo>
                      <a:pt x="281163" y="223242"/>
                      <a:pt x="291398" y="233477"/>
                      <a:pt x="291398" y="246102"/>
                    </a:cubicBezTo>
                    <a:cubicBezTo>
                      <a:pt x="291398" y="258727"/>
                      <a:pt x="281163" y="268962"/>
                      <a:pt x="268538" y="268962"/>
                    </a:cubicBezTo>
                    <a:cubicBezTo>
                      <a:pt x="255913" y="268962"/>
                      <a:pt x="245678" y="258727"/>
                      <a:pt x="245678" y="246102"/>
                    </a:cubicBezTo>
                    <a:cubicBezTo>
                      <a:pt x="245678" y="233477"/>
                      <a:pt x="255913" y="223242"/>
                      <a:pt x="268538" y="223242"/>
                    </a:cubicBezTo>
                    <a:close/>
                    <a:moveTo>
                      <a:pt x="171892" y="223242"/>
                    </a:moveTo>
                    <a:cubicBezTo>
                      <a:pt x="184517" y="223242"/>
                      <a:pt x="194752" y="233477"/>
                      <a:pt x="194752" y="246102"/>
                    </a:cubicBezTo>
                    <a:cubicBezTo>
                      <a:pt x="194752" y="258727"/>
                      <a:pt x="184517" y="268962"/>
                      <a:pt x="171892" y="268962"/>
                    </a:cubicBezTo>
                    <a:cubicBezTo>
                      <a:pt x="159267" y="268962"/>
                      <a:pt x="149032" y="258727"/>
                      <a:pt x="149032" y="246102"/>
                    </a:cubicBezTo>
                    <a:cubicBezTo>
                      <a:pt x="149032" y="233477"/>
                      <a:pt x="159267" y="223242"/>
                      <a:pt x="171892" y="223242"/>
                    </a:cubicBezTo>
                    <a:close/>
                    <a:moveTo>
                      <a:pt x="75246" y="223242"/>
                    </a:moveTo>
                    <a:cubicBezTo>
                      <a:pt x="87871" y="223242"/>
                      <a:pt x="98106" y="233477"/>
                      <a:pt x="98106" y="246102"/>
                    </a:cubicBezTo>
                    <a:cubicBezTo>
                      <a:pt x="98106" y="258727"/>
                      <a:pt x="87871" y="268962"/>
                      <a:pt x="75246" y="268962"/>
                    </a:cubicBezTo>
                    <a:cubicBezTo>
                      <a:pt x="62621" y="268962"/>
                      <a:pt x="52386" y="258727"/>
                      <a:pt x="52386" y="246102"/>
                    </a:cubicBezTo>
                    <a:cubicBezTo>
                      <a:pt x="52386" y="233477"/>
                      <a:pt x="62621" y="223242"/>
                      <a:pt x="75246" y="223242"/>
                    </a:cubicBezTo>
                    <a:close/>
                    <a:moveTo>
                      <a:pt x="506091" y="148828"/>
                    </a:moveTo>
                    <a:cubicBezTo>
                      <a:pt x="518716" y="148828"/>
                      <a:pt x="528951" y="159063"/>
                      <a:pt x="528951" y="171688"/>
                    </a:cubicBezTo>
                    <a:cubicBezTo>
                      <a:pt x="528951" y="184313"/>
                      <a:pt x="518716" y="194548"/>
                      <a:pt x="506091" y="194548"/>
                    </a:cubicBezTo>
                    <a:cubicBezTo>
                      <a:pt x="493466" y="194548"/>
                      <a:pt x="483231" y="184313"/>
                      <a:pt x="483231" y="171688"/>
                    </a:cubicBezTo>
                    <a:cubicBezTo>
                      <a:pt x="483231" y="159063"/>
                      <a:pt x="493466" y="148828"/>
                      <a:pt x="506091" y="148828"/>
                    </a:cubicBezTo>
                    <a:close/>
                    <a:moveTo>
                      <a:pt x="409444" y="148828"/>
                    </a:moveTo>
                    <a:cubicBezTo>
                      <a:pt x="422069" y="148828"/>
                      <a:pt x="432304" y="159063"/>
                      <a:pt x="432304" y="171688"/>
                    </a:cubicBezTo>
                    <a:cubicBezTo>
                      <a:pt x="432304" y="184313"/>
                      <a:pt x="422069" y="194548"/>
                      <a:pt x="409444" y="194548"/>
                    </a:cubicBezTo>
                    <a:cubicBezTo>
                      <a:pt x="396819" y="194548"/>
                      <a:pt x="386584" y="184313"/>
                      <a:pt x="386584" y="171688"/>
                    </a:cubicBezTo>
                    <a:cubicBezTo>
                      <a:pt x="386584" y="159063"/>
                      <a:pt x="396819" y="148828"/>
                      <a:pt x="409444" y="148828"/>
                    </a:cubicBezTo>
                    <a:close/>
                    <a:moveTo>
                      <a:pt x="312798" y="148828"/>
                    </a:moveTo>
                    <a:cubicBezTo>
                      <a:pt x="325423" y="148828"/>
                      <a:pt x="335658" y="159063"/>
                      <a:pt x="335658" y="171688"/>
                    </a:cubicBezTo>
                    <a:cubicBezTo>
                      <a:pt x="335658" y="184313"/>
                      <a:pt x="325423" y="194548"/>
                      <a:pt x="312798" y="194548"/>
                    </a:cubicBezTo>
                    <a:cubicBezTo>
                      <a:pt x="300173" y="194548"/>
                      <a:pt x="289938" y="184313"/>
                      <a:pt x="289938" y="171688"/>
                    </a:cubicBezTo>
                    <a:cubicBezTo>
                      <a:pt x="289938" y="159063"/>
                      <a:pt x="300173" y="148828"/>
                      <a:pt x="312798" y="148828"/>
                    </a:cubicBezTo>
                    <a:close/>
                    <a:moveTo>
                      <a:pt x="216152" y="148828"/>
                    </a:moveTo>
                    <a:cubicBezTo>
                      <a:pt x="228777" y="148828"/>
                      <a:pt x="239012" y="159063"/>
                      <a:pt x="239012" y="171688"/>
                    </a:cubicBezTo>
                    <a:cubicBezTo>
                      <a:pt x="239012" y="184313"/>
                      <a:pt x="228777" y="194548"/>
                      <a:pt x="216152" y="194548"/>
                    </a:cubicBezTo>
                    <a:cubicBezTo>
                      <a:pt x="203527" y="194548"/>
                      <a:pt x="193292" y="184313"/>
                      <a:pt x="193292" y="171688"/>
                    </a:cubicBezTo>
                    <a:cubicBezTo>
                      <a:pt x="193292" y="159063"/>
                      <a:pt x="203527" y="148828"/>
                      <a:pt x="216152" y="148828"/>
                    </a:cubicBezTo>
                    <a:close/>
                    <a:moveTo>
                      <a:pt x="119506" y="148828"/>
                    </a:moveTo>
                    <a:cubicBezTo>
                      <a:pt x="132131" y="148828"/>
                      <a:pt x="142366" y="159063"/>
                      <a:pt x="142366" y="171688"/>
                    </a:cubicBezTo>
                    <a:cubicBezTo>
                      <a:pt x="142366" y="184313"/>
                      <a:pt x="132131" y="194548"/>
                      <a:pt x="119506" y="194548"/>
                    </a:cubicBezTo>
                    <a:cubicBezTo>
                      <a:pt x="106881" y="194548"/>
                      <a:pt x="96646" y="184313"/>
                      <a:pt x="96646" y="171688"/>
                    </a:cubicBezTo>
                    <a:cubicBezTo>
                      <a:pt x="96646" y="159063"/>
                      <a:pt x="106881" y="148828"/>
                      <a:pt x="119506" y="148828"/>
                    </a:cubicBezTo>
                    <a:close/>
                    <a:moveTo>
                      <a:pt x="22860" y="148828"/>
                    </a:moveTo>
                    <a:cubicBezTo>
                      <a:pt x="35485" y="148828"/>
                      <a:pt x="45720" y="159063"/>
                      <a:pt x="45720" y="171688"/>
                    </a:cubicBezTo>
                    <a:cubicBezTo>
                      <a:pt x="45720" y="184313"/>
                      <a:pt x="35485" y="194548"/>
                      <a:pt x="22860" y="194548"/>
                    </a:cubicBezTo>
                    <a:cubicBezTo>
                      <a:pt x="10235" y="194548"/>
                      <a:pt x="0" y="184313"/>
                      <a:pt x="0" y="171688"/>
                    </a:cubicBezTo>
                    <a:cubicBezTo>
                      <a:pt x="0" y="159063"/>
                      <a:pt x="10235" y="148828"/>
                      <a:pt x="22860" y="148828"/>
                    </a:cubicBezTo>
                    <a:close/>
                    <a:moveTo>
                      <a:pt x="461830" y="74414"/>
                    </a:moveTo>
                    <a:cubicBezTo>
                      <a:pt x="474455" y="74414"/>
                      <a:pt x="484690" y="84649"/>
                      <a:pt x="484690" y="97274"/>
                    </a:cubicBezTo>
                    <a:cubicBezTo>
                      <a:pt x="484690" y="109899"/>
                      <a:pt x="474455" y="120134"/>
                      <a:pt x="461830" y="120134"/>
                    </a:cubicBezTo>
                    <a:cubicBezTo>
                      <a:pt x="449205" y="120134"/>
                      <a:pt x="438970" y="109899"/>
                      <a:pt x="438970" y="97274"/>
                    </a:cubicBezTo>
                    <a:cubicBezTo>
                      <a:pt x="438970" y="84649"/>
                      <a:pt x="449205" y="74414"/>
                      <a:pt x="461830" y="74414"/>
                    </a:cubicBezTo>
                    <a:close/>
                    <a:moveTo>
                      <a:pt x="365184" y="74414"/>
                    </a:moveTo>
                    <a:cubicBezTo>
                      <a:pt x="377809" y="74414"/>
                      <a:pt x="388044" y="84649"/>
                      <a:pt x="388044" y="97274"/>
                    </a:cubicBezTo>
                    <a:cubicBezTo>
                      <a:pt x="388044" y="109899"/>
                      <a:pt x="377809" y="120134"/>
                      <a:pt x="365184" y="120134"/>
                    </a:cubicBezTo>
                    <a:cubicBezTo>
                      <a:pt x="352559" y="120134"/>
                      <a:pt x="342324" y="109899"/>
                      <a:pt x="342324" y="97274"/>
                    </a:cubicBezTo>
                    <a:cubicBezTo>
                      <a:pt x="342324" y="84649"/>
                      <a:pt x="352559" y="74414"/>
                      <a:pt x="365184" y="74414"/>
                    </a:cubicBezTo>
                    <a:close/>
                    <a:moveTo>
                      <a:pt x="268538" y="74414"/>
                    </a:moveTo>
                    <a:cubicBezTo>
                      <a:pt x="281163" y="74414"/>
                      <a:pt x="291398" y="84649"/>
                      <a:pt x="291398" y="97274"/>
                    </a:cubicBezTo>
                    <a:cubicBezTo>
                      <a:pt x="291398" y="109899"/>
                      <a:pt x="281163" y="120134"/>
                      <a:pt x="268538" y="120134"/>
                    </a:cubicBezTo>
                    <a:cubicBezTo>
                      <a:pt x="255913" y="120134"/>
                      <a:pt x="245678" y="109899"/>
                      <a:pt x="245678" y="97274"/>
                    </a:cubicBezTo>
                    <a:cubicBezTo>
                      <a:pt x="245678" y="84649"/>
                      <a:pt x="255913" y="74414"/>
                      <a:pt x="268538" y="74414"/>
                    </a:cubicBezTo>
                    <a:close/>
                    <a:moveTo>
                      <a:pt x="171892" y="74414"/>
                    </a:moveTo>
                    <a:cubicBezTo>
                      <a:pt x="184517" y="74414"/>
                      <a:pt x="194752" y="84649"/>
                      <a:pt x="194752" y="97274"/>
                    </a:cubicBezTo>
                    <a:cubicBezTo>
                      <a:pt x="194752" y="109899"/>
                      <a:pt x="184517" y="120134"/>
                      <a:pt x="171892" y="120134"/>
                    </a:cubicBezTo>
                    <a:cubicBezTo>
                      <a:pt x="159267" y="120134"/>
                      <a:pt x="149032" y="109899"/>
                      <a:pt x="149032" y="97274"/>
                    </a:cubicBezTo>
                    <a:cubicBezTo>
                      <a:pt x="149032" y="84649"/>
                      <a:pt x="159267" y="74414"/>
                      <a:pt x="171892" y="74414"/>
                    </a:cubicBezTo>
                    <a:close/>
                    <a:moveTo>
                      <a:pt x="75246" y="74414"/>
                    </a:moveTo>
                    <a:cubicBezTo>
                      <a:pt x="87871" y="74414"/>
                      <a:pt x="98106" y="84649"/>
                      <a:pt x="98106" y="97274"/>
                    </a:cubicBezTo>
                    <a:cubicBezTo>
                      <a:pt x="98106" y="109899"/>
                      <a:pt x="87871" y="120134"/>
                      <a:pt x="75246" y="120134"/>
                    </a:cubicBezTo>
                    <a:cubicBezTo>
                      <a:pt x="62621" y="120134"/>
                      <a:pt x="52386" y="109899"/>
                      <a:pt x="52386" y="97274"/>
                    </a:cubicBezTo>
                    <a:cubicBezTo>
                      <a:pt x="52386" y="84649"/>
                      <a:pt x="62621" y="74414"/>
                      <a:pt x="75246" y="74414"/>
                    </a:cubicBezTo>
                    <a:close/>
                    <a:moveTo>
                      <a:pt x="506091" y="0"/>
                    </a:moveTo>
                    <a:cubicBezTo>
                      <a:pt x="518716" y="0"/>
                      <a:pt x="528951" y="10235"/>
                      <a:pt x="528951" y="22860"/>
                    </a:cubicBezTo>
                    <a:cubicBezTo>
                      <a:pt x="528951" y="35485"/>
                      <a:pt x="518716" y="45720"/>
                      <a:pt x="506091" y="45720"/>
                    </a:cubicBezTo>
                    <a:cubicBezTo>
                      <a:pt x="493466" y="45720"/>
                      <a:pt x="483231" y="35485"/>
                      <a:pt x="483231" y="22860"/>
                    </a:cubicBezTo>
                    <a:cubicBezTo>
                      <a:pt x="483231" y="10235"/>
                      <a:pt x="493466" y="0"/>
                      <a:pt x="506091" y="0"/>
                    </a:cubicBezTo>
                    <a:close/>
                    <a:moveTo>
                      <a:pt x="409444" y="0"/>
                    </a:moveTo>
                    <a:cubicBezTo>
                      <a:pt x="422069" y="0"/>
                      <a:pt x="432304" y="10235"/>
                      <a:pt x="432304" y="22860"/>
                    </a:cubicBezTo>
                    <a:cubicBezTo>
                      <a:pt x="432304" y="35485"/>
                      <a:pt x="422069" y="45720"/>
                      <a:pt x="409444" y="45720"/>
                    </a:cubicBezTo>
                    <a:cubicBezTo>
                      <a:pt x="396819" y="45720"/>
                      <a:pt x="386584" y="35485"/>
                      <a:pt x="386584" y="22860"/>
                    </a:cubicBezTo>
                    <a:cubicBezTo>
                      <a:pt x="386584" y="10235"/>
                      <a:pt x="396819" y="0"/>
                      <a:pt x="409444" y="0"/>
                    </a:cubicBezTo>
                    <a:close/>
                    <a:moveTo>
                      <a:pt x="312798" y="0"/>
                    </a:moveTo>
                    <a:cubicBezTo>
                      <a:pt x="325423" y="0"/>
                      <a:pt x="335658" y="10235"/>
                      <a:pt x="335658" y="22860"/>
                    </a:cubicBezTo>
                    <a:cubicBezTo>
                      <a:pt x="335658" y="35485"/>
                      <a:pt x="325423" y="45720"/>
                      <a:pt x="312798" y="45720"/>
                    </a:cubicBezTo>
                    <a:cubicBezTo>
                      <a:pt x="300173" y="45720"/>
                      <a:pt x="289938" y="35485"/>
                      <a:pt x="289938" y="22860"/>
                    </a:cubicBezTo>
                    <a:cubicBezTo>
                      <a:pt x="289938" y="10235"/>
                      <a:pt x="300173" y="0"/>
                      <a:pt x="312798" y="0"/>
                    </a:cubicBezTo>
                    <a:close/>
                    <a:moveTo>
                      <a:pt x="216152" y="0"/>
                    </a:moveTo>
                    <a:cubicBezTo>
                      <a:pt x="228777" y="0"/>
                      <a:pt x="239012" y="10235"/>
                      <a:pt x="239012" y="22860"/>
                    </a:cubicBezTo>
                    <a:cubicBezTo>
                      <a:pt x="239012" y="35485"/>
                      <a:pt x="228777" y="45720"/>
                      <a:pt x="216152" y="45720"/>
                    </a:cubicBezTo>
                    <a:cubicBezTo>
                      <a:pt x="203527" y="45720"/>
                      <a:pt x="193292" y="35485"/>
                      <a:pt x="193292" y="22860"/>
                    </a:cubicBezTo>
                    <a:cubicBezTo>
                      <a:pt x="193292" y="10235"/>
                      <a:pt x="203527" y="0"/>
                      <a:pt x="216152" y="0"/>
                    </a:cubicBezTo>
                    <a:close/>
                    <a:moveTo>
                      <a:pt x="119506" y="0"/>
                    </a:moveTo>
                    <a:cubicBezTo>
                      <a:pt x="132131" y="0"/>
                      <a:pt x="142366" y="10235"/>
                      <a:pt x="142366" y="22860"/>
                    </a:cubicBezTo>
                    <a:cubicBezTo>
                      <a:pt x="142366" y="35485"/>
                      <a:pt x="132131" y="45720"/>
                      <a:pt x="119506" y="45720"/>
                    </a:cubicBezTo>
                    <a:cubicBezTo>
                      <a:pt x="106881" y="45720"/>
                      <a:pt x="96646" y="35485"/>
                      <a:pt x="96646" y="22860"/>
                    </a:cubicBezTo>
                    <a:cubicBezTo>
                      <a:pt x="96646" y="10235"/>
                      <a:pt x="106881" y="0"/>
                      <a:pt x="119506" y="0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35485"/>
                      <a:pt x="35485" y="45720"/>
                      <a:pt x="22860" y="45720"/>
                    </a:cubicBez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3B9C7FFC-E658-2B62-1200-154ABB67F16E}"/>
                </a:ext>
              </a:extLst>
            </p:cNvPr>
            <p:cNvSpPr/>
            <p:nvPr/>
          </p:nvSpPr>
          <p:spPr>
            <a:xfrm>
              <a:off x="9433665" y="912951"/>
              <a:ext cx="623379" cy="257012"/>
            </a:xfrm>
            <a:custGeom>
              <a:avLst/>
              <a:gdLst>
                <a:gd name="connsiteX0" fmla="*/ 0 w 623379"/>
                <a:gd name="connsiteY0" fmla="*/ 140494 h 257012"/>
                <a:gd name="connsiteX1" fmla="*/ 623379 w 623379"/>
                <a:gd name="connsiteY1" fmla="*/ 140494 h 257012"/>
                <a:gd name="connsiteX2" fmla="*/ 623379 w 623379"/>
                <a:gd name="connsiteY2" fmla="*/ 257012 h 257012"/>
                <a:gd name="connsiteX3" fmla="*/ 0 w 623379"/>
                <a:gd name="connsiteY3" fmla="*/ 257012 h 257012"/>
                <a:gd name="connsiteX4" fmla="*/ 0 w 623379"/>
                <a:gd name="connsiteY4" fmla="*/ 0 h 257012"/>
                <a:gd name="connsiteX5" fmla="*/ 623379 w 623379"/>
                <a:gd name="connsiteY5" fmla="*/ 0 h 257012"/>
                <a:gd name="connsiteX6" fmla="*/ 623379 w 623379"/>
                <a:gd name="connsiteY6" fmla="*/ 116518 h 257012"/>
                <a:gd name="connsiteX7" fmla="*/ 0 w 623379"/>
                <a:gd name="connsiteY7" fmla="*/ 116518 h 257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3379" h="257012">
                  <a:moveTo>
                    <a:pt x="0" y="140494"/>
                  </a:moveTo>
                  <a:lnTo>
                    <a:pt x="623379" y="140494"/>
                  </a:lnTo>
                  <a:lnTo>
                    <a:pt x="623379" y="257012"/>
                  </a:lnTo>
                  <a:lnTo>
                    <a:pt x="0" y="257012"/>
                  </a:lnTo>
                  <a:close/>
                  <a:moveTo>
                    <a:pt x="0" y="0"/>
                  </a:moveTo>
                  <a:lnTo>
                    <a:pt x="623379" y="0"/>
                  </a:lnTo>
                  <a:lnTo>
                    <a:pt x="623379" y="116518"/>
                  </a:lnTo>
                  <a:lnTo>
                    <a:pt x="0" y="11651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6DB11EAE-9607-451C-4D0F-15EC64E84B2D}"/>
              </a:ext>
            </a:extLst>
          </p:cNvPr>
          <p:cNvGrpSpPr/>
          <p:nvPr/>
        </p:nvGrpSpPr>
        <p:grpSpPr>
          <a:xfrm>
            <a:off x="7821101" y="1486995"/>
            <a:ext cx="1662907" cy="411957"/>
            <a:chOff x="8913901" y="1320145"/>
            <a:chExt cx="1662907" cy="411957"/>
          </a:xfrm>
        </p:grpSpPr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4BFFB87B-E147-584E-58B5-93222209469E}"/>
                </a:ext>
              </a:extLst>
            </p:cNvPr>
            <p:cNvGrpSpPr/>
            <p:nvPr/>
          </p:nvGrpSpPr>
          <p:grpSpPr>
            <a:xfrm>
              <a:off x="8913901" y="1320145"/>
              <a:ext cx="1662907" cy="411957"/>
              <a:chOff x="2279989" y="1320145"/>
              <a:chExt cx="1662907" cy="411957"/>
            </a:xfrm>
          </p:grpSpPr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BF3D2F4E-D5C3-FF0C-7998-5E516931C6B4}"/>
                  </a:ext>
                </a:extLst>
              </p:cNvPr>
              <p:cNvSpPr/>
              <p:nvPr/>
            </p:nvSpPr>
            <p:spPr>
              <a:xfrm>
                <a:off x="2279989" y="1320145"/>
                <a:ext cx="1662907" cy="411957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1630A27D-35AA-9DA3-D6EA-423C36EC0375}"/>
                  </a:ext>
                </a:extLst>
              </p:cNvPr>
              <p:cNvSpPr/>
              <p:nvPr/>
            </p:nvSpPr>
            <p:spPr>
              <a:xfrm>
                <a:off x="2774607" y="1367770"/>
                <a:ext cx="673670" cy="30956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7798ED5E-E293-846F-A689-CE036B0EC8E3}"/>
                  </a:ext>
                </a:extLst>
              </p:cNvPr>
              <p:cNvSpPr/>
              <p:nvPr/>
            </p:nvSpPr>
            <p:spPr>
              <a:xfrm>
                <a:off x="2315707" y="1351100"/>
                <a:ext cx="370236" cy="240344"/>
              </a:xfrm>
              <a:custGeom>
                <a:avLst/>
                <a:gdLst>
                  <a:gd name="connsiteX0" fmla="*/ 506091 w 528951"/>
                  <a:gd name="connsiteY0" fmla="*/ 297656 h 343376"/>
                  <a:gd name="connsiteX1" fmla="*/ 528951 w 528951"/>
                  <a:gd name="connsiteY1" fmla="*/ 320516 h 343376"/>
                  <a:gd name="connsiteX2" fmla="*/ 506091 w 528951"/>
                  <a:gd name="connsiteY2" fmla="*/ 343376 h 343376"/>
                  <a:gd name="connsiteX3" fmla="*/ 483231 w 528951"/>
                  <a:gd name="connsiteY3" fmla="*/ 320516 h 343376"/>
                  <a:gd name="connsiteX4" fmla="*/ 506091 w 528951"/>
                  <a:gd name="connsiteY4" fmla="*/ 297656 h 343376"/>
                  <a:gd name="connsiteX5" fmla="*/ 409444 w 528951"/>
                  <a:gd name="connsiteY5" fmla="*/ 297656 h 343376"/>
                  <a:gd name="connsiteX6" fmla="*/ 432304 w 528951"/>
                  <a:gd name="connsiteY6" fmla="*/ 320516 h 343376"/>
                  <a:gd name="connsiteX7" fmla="*/ 409444 w 528951"/>
                  <a:gd name="connsiteY7" fmla="*/ 343376 h 343376"/>
                  <a:gd name="connsiteX8" fmla="*/ 386584 w 528951"/>
                  <a:gd name="connsiteY8" fmla="*/ 320516 h 343376"/>
                  <a:gd name="connsiteX9" fmla="*/ 409444 w 528951"/>
                  <a:gd name="connsiteY9" fmla="*/ 297656 h 343376"/>
                  <a:gd name="connsiteX10" fmla="*/ 312798 w 528951"/>
                  <a:gd name="connsiteY10" fmla="*/ 297656 h 343376"/>
                  <a:gd name="connsiteX11" fmla="*/ 335658 w 528951"/>
                  <a:gd name="connsiteY11" fmla="*/ 320516 h 343376"/>
                  <a:gd name="connsiteX12" fmla="*/ 312798 w 528951"/>
                  <a:gd name="connsiteY12" fmla="*/ 343376 h 343376"/>
                  <a:gd name="connsiteX13" fmla="*/ 289938 w 528951"/>
                  <a:gd name="connsiteY13" fmla="*/ 320516 h 343376"/>
                  <a:gd name="connsiteX14" fmla="*/ 312798 w 528951"/>
                  <a:gd name="connsiteY14" fmla="*/ 297656 h 343376"/>
                  <a:gd name="connsiteX15" fmla="*/ 216152 w 528951"/>
                  <a:gd name="connsiteY15" fmla="*/ 297656 h 343376"/>
                  <a:gd name="connsiteX16" fmla="*/ 239012 w 528951"/>
                  <a:gd name="connsiteY16" fmla="*/ 320516 h 343376"/>
                  <a:gd name="connsiteX17" fmla="*/ 216152 w 528951"/>
                  <a:gd name="connsiteY17" fmla="*/ 343376 h 343376"/>
                  <a:gd name="connsiteX18" fmla="*/ 193292 w 528951"/>
                  <a:gd name="connsiteY18" fmla="*/ 320516 h 343376"/>
                  <a:gd name="connsiteX19" fmla="*/ 216152 w 528951"/>
                  <a:gd name="connsiteY19" fmla="*/ 297656 h 343376"/>
                  <a:gd name="connsiteX20" fmla="*/ 119506 w 528951"/>
                  <a:gd name="connsiteY20" fmla="*/ 297656 h 343376"/>
                  <a:gd name="connsiteX21" fmla="*/ 142366 w 528951"/>
                  <a:gd name="connsiteY21" fmla="*/ 320516 h 343376"/>
                  <a:gd name="connsiteX22" fmla="*/ 119506 w 528951"/>
                  <a:gd name="connsiteY22" fmla="*/ 343376 h 343376"/>
                  <a:gd name="connsiteX23" fmla="*/ 96646 w 528951"/>
                  <a:gd name="connsiteY23" fmla="*/ 320516 h 343376"/>
                  <a:gd name="connsiteX24" fmla="*/ 119506 w 528951"/>
                  <a:gd name="connsiteY24" fmla="*/ 297656 h 343376"/>
                  <a:gd name="connsiteX25" fmla="*/ 22860 w 528951"/>
                  <a:gd name="connsiteY25" fmla="*/ 297656 h 343376"/>
                  <a:gd name="connsiteX26" fmla="*/ 45720 w 528951"/>
                  <a:gd name="connsiteY26" fmla="*/ 320516 h 343376"/>
                  <a:gd name="connsiteX27" fmla="*/ 22860 w 528951"/>
                  <a:gd name="connsiteY27" fmla="*/ 343376 h 343376"/>
                  <a:gd name="connsiteX28" fmla="*/ 0 w 528951"/>
                  <a:gd name="connsiteY28" fmla="*/ 320516 h 343376"/>
                  <a:gd name="connsiteX29" fmla="*/ 22860 w 528951"/>
                  <a:gd name="connsiteY29" fmla="*/ 297656 h 343376"/>
                  <a:gd name="connsiteX30" fmla="*/ 461830 w 528951"/>
                  <a:gd name="connsiteY30" fmla="*/ 223242 h 343376"/>
                  <a:gd name="connsiteX31" fmla="*/ 484690 w 528951"/>
                  <a:gd name="connsiteY31" fmla="*/ 246102 h 343376"/>
                  <a:gd name="connsiteX32" fmla="*/ 461830 w 528951"/>
                  <a:gd name="connsiteY32" fmla="*/ 268962 h 343376"/>
                  <a:gd name="connsiteX33" fmla="*/ 438970 w 528951"/>
                  <a:gd name="connsiteY33" fmla="*/ 246102 h 343376"/>
                  <a:gd name="connsiteX34" fmla="*/ 461830 w 528951"/>
                  <a:gd name="connsiteY34" fmla="*/ 223242 h 343376"/>
                  <a:gd name="connsiteX35" fmla="*/ 365184 w 528951"/>
                  <a:gd name="connsiteY35" fmla="*/ 223242 h 343376"/>
                  <a:gd name="connsiteX36" fmla="*/ 388044 w 528951"/>
                  <a:gd name="connsiteY36" fmla="*/ 246102 h 343376"/>
                  <a:gd name="connsiteX37" fmla="*/ 365184 w 528951"/>
                  <a:gd name="connsiteY37" fmla="*/ 268962 h 343376"/>
                  <a:gd name="connsiteX38" fmla="*/ 342324 w 528951"/>
                  <a:gd name="connsiteY38" fmla="*/ 246102 h 343376"/>
                  <a:gd name="connsiteX39" fmla="*/ 365184 w 528951"/>
                  <a:gd name="connsiteY39" fmla="*/ 223242 h 343376"/>
                  <a:gd name="connsiteX40" fmla="*/ 268538 w 528951"/>
                  <a:gd name="connsiteY40" fmla="*/ 223242 h 343376"/>
                  <a:gd name="connsiteX41" fmla="*/ 291398 w 528951"/>
                  <a:gd name="connsiteY41" fmla="*/ 246102 h 343376"/>
                  <a:gd name="connsiteX42" fmla="*/ 268538 w 528951"/>
                  <a:gd name="connsiteY42" fmla="*/ 268962 h 343376"/>
                  <a:gd name="connsiteX43" fmla="*/ 245678 w 528951"/>
                  <a:gd name="connsiteY43" fmla="*/ 246102 h 343376"/>
                  <a:gd name="connsiteX44" fmla="*/ 268538 w 528951"/>
                  <a:gd name="connsiteY44" fmla="*/ 223242 h 343376"/>
                  <a:gd name="connsiteX45" fmla="*/ 171892 w 528951"/>
                  <a:gd name="connsiteY45" fmla="*/ 223242 h 343376"/>
                  <a:gd name="connsiteX46" fmla="*/ 194752 w 528951"/>
                  <a:gd name="connsiteY46" fmla="*/ 246102 h 343376"/>
                  <a:gd name="connsiteX47" fmla="*/ 171892 w 528951"/>
                  <a:gd name="connsiteY47" fmla="*/ 268962 h 343376"/>
                  <a:gd name="connsiteX48" fmla="*/ 149032 w 528951"/>
                  <a:gd name="connsiteY48" fmla="*/ 246102 h 343376"/>
                  <a:gd name="connsiteX49" fmla="*/ 171892 w 528951"/>
                  <a:gd name="connsiteY49" fmla="*/ 223242 h 343376"/>
                  <a:gd name="connsiteX50" fmla="*/ 75246 w 528951"/>
                  <a:gd name="connsiteY50" fmla="*/ 223242 h 343376"/>
                  <a:gd name="connsiteX51" fmla="*/ 98106 w 528951"/>
                  <a:gd name="connsiteY51" fmla="*/ 246102 h 343376"/>
                  <a:gd name="connsiteX52" fmla="*/ 75246 w 528951"/>
                  <a:gd name="connsiteY52" fmla="*/ 268962 h 343376"/>
                  <a:gd name="connsiteX53" fmla="*/ 52386 w 528951"/>
                  <a:gd name="connsiteY53" fmla="*/ 246102 h 343376"/>
                  <a:gd name="connsiteX54" fmla="*/ 75246 w 528951"/>
                  <a:gd name="connsiteY54" fmla="*/ 223242 h 343376"/>
                  <a:gd name="connsiteX55" fmla="*/ 506091 w 528951"/>
                  <a:gd name="connsiteY55" fmla="*/ 148828 h 343376"/>
                  <a:gd name="connsiteX56" fmla="*/ 528951 w 528951"/>
                  <a:gd name="connsiteY56" fmla="*/ 171688 h 343376"/>
                  <a:gd name="connsiteX57" fmla="*/ 506091 w 528951"/>
                  <a:gd name="connsiteY57" fmla="*/ 194548 h 343376"/>
                  <a:gd name="connsiteX58" fmla="*/ 483231 w 528951"/>
                  <a:gd name="connsiteY58" fmla="*/ 171688 h 343376"/>
                  <a:gd name="connsiteX59" fmla="*/ 506091 w 528951"/>
                  <a:gd name="connsiteY59" fmla="*/ 148828 h 343376"/>
                  <a:gd name="connsiteX60" fmla="*/ 409444 w 528951"/>
                  <a:gd name="connsiteY60" fmla="*/ 148828 h 343376"/>
                  <a:gd name="connsiteX61" fmla="*/ 432304 w 528951"/>
                  <a:gd name="connsiteY61" fmla="*/ 171688 h 343376"/>
                  <a:gd name="connsiteX62" fmla="*/ 409444 w 528951"/>
                  <a:gd name="connsiteY62" fmla="*/ 194548 h 343376"/>
                  <a:gd name="connsiteX63" fmla="*/ 386584 w 528951"/>
                  <a:gd name="connsiteY63" fmla="*/ 171688 h 343376"/>
                  <a:gd name="connsiteX64" fmla="*/ 409444 w 528951"/>
                  <a:gd name="connsiteY64" fmla="*/ 148828 h 343376"/>
                  <a:gd name="connsiteX65" fmla="*/ 312798 w 528951"/>
                  <a:gd name="connsiteY65" fmla="*/ 148828 h 343376"/>
                  <a:gd name="connsiteX66" fmla="*/ 335658 w 528951"/>
                  <a:gd name="connsiteY66" fmla="*/ 171688 h 343376"/>
                  <a:gd name="connsiteX67" fmla="*/ 312798 w 528951"/>
                  <a:gd name="connsiteY67" fmla="*/ 194548 h 343376"/>
                  <a:gd name="connsiteX68" fmla="*/ 289938 w 528951"/>
                  <a:gd name="connsiteY68" fmla="*/ 171688 h 343376"/>
                  <a:gd name="connsiteX69" fmla="*/ 312798 w 528951"/>
                  <a:gd name="connsiteY69" fmla="*/ 148828 h 343376"/>
                  <a:gd name="connsiteX70" fmla="*/ 216152 w 528951"/>
                  <a:gd name="connsiteY70" fmla="*/ 148828 h 343376"/>
                  <a:gd name="connsiteX71" fmla="*/ 239012 w 528951"/>
                  <a:gd name="connsiteY71" fmla="*/ 171688 h 343376"/>
                  <a:gd name="connsiteX72" fmla="*/ 216152 w 528951"/>
                  <a:gd name="connsiteY72" fmla="*/ 194548 h 343376"/>
                  <a:gd name="connsiteX73" fmla="*/ 193292 w 528951"/>
                  <a:gd name="connsiteY73" fmla="*/ 171688 h 343376"/>
                  <a:gd name="connsiteX74" fmla="*/ 216152 w 528951"/>
                  <a:gd name="connsiteY74" fmla="*/ 148828 h 343376"/>
                  <a:gd name="connsiteX75" fmla="*/ 119506 w 528951"/>
                  <a:gd name="connsiteY75" fmla="*/ 148828 h 343376"/>
                  <a:gd name="connsiteX76" fmla="*/ 142366 w 528951"/>
                  <a:gd name="connsiteY76" fmla="*/ 171688 h 343376"/>
                  <a:gd name="connsiteX77" fmla="*/ 119506 w 528951"/>
                  <a:gd name="connsiteY77" fmla="*/ 194548 h 343376"/>
                  <a:gd name="connsiteX78" fmla="*/ 96646 w 528951"/>
                  <a:gd name="connsiteY78" fmla="*/ 171688 h 343376"/>
                  <a:gd name="connsiteX79" fmla="*/ 119506 w 528951"/>
                  <a:gd name="connsiteY79" fmla="*/ 148828 h 343376"/>
                  <a:gd name="connsiteX80" fmla="*/ 22860 w 528951"/>
                  <a:gd name="connsiteY80" fmla="*/ 148828 h 343376"/>
                  <a:gd name="connsiteX81" fmla="*/ 45720 w 528951"/>
                  <a:gd name="connsiteY81" fmla="*/ 171688 h 343376"/>
                  <a:gd name="connsiteX82" fmla="*/ 22860 w 528951"/>
                  <a:gd name="connsiteY82" fmla="*/ 194548 h 343376"/>
                  <a:gd name="connsiteX83" fmla="*/ 0 w 528951"/>
                  <a:gd name="connsiteY83" fmla="*/ 171688 h 343376"/>
                  <a:gd name="connsiteX84" fmla="*/ 22860 w 528951"/>
                  <a:gd name="connsiteY84" fmla="*/ 148828 h 343376"/>
                  <a:gd name="connsiteX85" fmla="*/ 461830 w 528951"/>
                  <a:gd name="connsiteY85" fmla="*/ 74414 h 343376"/>
                  <a:gd name="connsiteX86" fmla="*/ 484690 w 528951"/>
                  <a:gd name="connsiteY86" fmla="*/ 97274 h 343376"/>
                  <a:gd name="connsiteX87" fmla="*/ 461830 w 528951"/>
                  <a:gd name="connsiteY87" fmla="*/ 120134 h 343376"/>
                  <a:gd name="connsiteX88" fmla="*/ 438970 w 528951"/>
                  <a:gd name="connsiteY88" fmla="*/ 97274 h 343376"/>
                  <a:gd name="connsiteX89" fmla="*/ 461830 w 528951"/>
                  <a:gd name="connsiteY89" fmla="*/ 74414 h 343376"/>
                  <a:gd name="connsiteX90" fmla="*/ 365184 w 528951"/>
                  <a:gd name="connsiteY90" fmla="*/ 74414 h 343376"/>
                  <a:gd name="connsiteX91" fmla="*/ 388044 w 528951"/>
                  <a:gd name="connsiteY91" fmla="*/ 97274 h 343376"/>
                  <a:gd name="connsiteX92" fmla="*/ 365184 w 528951"/>
                  <a:gd name="connsiteY92" fmla="*/ 120134 h 343376"/>
                  <a:gd name="connsiteX93" fmla="*/ 342324 w 528951"/>
                  <a:gd name="connsiteY93" fmla="*/ 97274 h 343376"/>
                  <a:gd name="connsiteX94" fmla="*/ 365184 w 528951"/>
                  <a:gd name="connsiteY94" fmla="*/ 74414 h 343376"/>
                  <a:gd name="connsiteX95" fmla="*/ 268538 w 528951"/>
                  <a:gd name="connsiteY95" fmla="*/ 74414 h 343376"/>
                  <a:gd name="connsiteX96" fmla="*/ 291398 w 528951"/>
                  <a:gd name="connsiteY96" fmla="*/ 97274 h 343376"/>
                  <a:gd name="connsiteX97" fmla="*/ 268538 w 528951"/>
                  <a:gd name="connsiteY97" fmla="*/ 120134 h 343376"/>
                  <a:gd name="connsiteX98" fmla="*/ 245678 w 528951"/>
                  <a:gd name="connsiteY98" fmla="*/ 97274 h 343376"/>
                  <a:gd name="connsiteX99" fmla="*/ 268538 w 528951"/>
                  <a:gd name="connsiteY99" fmla="*/ 74414 h 343376"/>
                  <a:gd name="connsiteX100" fmla="*/ 171892 w 528951"/>
                  <a:gd name="connsiteY100" fmla="*/ 74414 h 343376"/>
                  <a:gd name="connsiteX101" fmla="*/ 194752 w 528951"/>
                  <a:gd name="connsiteY101" fmla="*/ 97274 h 343376"/>
                  <a:gd name="connsiteX102" fmla="*/ 171892 w 528951"/>
                  <a:gd name="connsiteY102" fmla="*/ 120134 h 343376"/>
                  <a:gd name="connsiteX103" fmla="*/ 149032 w 528951"/>
                  <a:gd name="connsiteY103" fmla="*/ 97274 h 343376"/>
                  <a:gd name="connsiteX104" fmla="*/ 171892 w 528951"/>
                  <a:gd name="connsiteY104" fmla="*/ 74414 h 343376"/>
                  <a:gd name="connsiteX105" fmla="*/ 75246 w 528951"/>
                  <a:gd name="connsiteY105" fmla="*/ 74414 h 343376"/>
                  <a:gd name="connsiteX106" fmla="*/ 98106 w 528951"/>
                  <a:gd name="connsiteY106" fmla="*/ 97274 h 343376"/>
                  <a:gd name="connsiteX107" fmla="*/ 75246 w 528951"/>
                  <a:gd name="connsiteY107" fmla="*/ 120134 h 343376"/>
                  <a:gd name="connsiteX108" fmla="*/ 52386 w 528951"/>
                  <a:gd name="connsiteY108" fmla="*/ 97274 h 343376"/>
                  <a:gd name="connsiteX109" fmla="*/ 75246 w 528951"/>
                  <a:gd name="connsiteY109" fmla="*/ 74414 h 343376"/>
                  <a:gd name="connsiteX110" fmla="*/ 506091 w 528951"/>
                  <a:gd name="connsiteY110" fmla="*/ 0 h 343376"/>
                  <a:gd name="connsiteX111" fmla="*/ 528951 w 528951"/>
                  <a:gd name="connsiteY111" fmla="*/ 22860 h 343376"/>
                  <a:gd name="connsiteX112" fmla="*/ 506091 w 528951"/>
                  <a:gd name="connsiteY112" fmla="*/ 45720 h 343376"/>
                  <a:gd name="connsiteX113" fmla="*/ 483231 w 528951"/>
                  <a:gd name="connsiteY113" fmla="*/ 22860 h 343376"/>
                  <a:gd name="connsiteX114" fmla="*/ 506091 w 528951"/>
                  <a:gd name="connsiteY114" fmla="*/ 0 h 343376"/>
                  <a:gd name="connsiteX115" fmla="*/ 409444 w 528951"/>
                  <a:gd name="connsiteY115" fmla="*/ 0 h 343376"/>
                  <a:gd name="connsiteX116" fmla="*/ 432304 w 528951"/>
                  <a:gd name="connsiteY116" fmla="*/ 22860 h 343376"/>
                  <a:gd name="connsiteX117" fmla="*/ 409444 w 528951"/>
                  <a:gd name="connsiteY117" fmla="*/ 45720 h 343376"/>
                  <a:gd name="connsiteX118" fmla="*/ 386584 w 528951"/>
                  <a:gd name="connsiteY118" fmla="*/ 22860 h 343376"/>
                  <a:gd name="connsiteX119" fmla="*/ 409444 w 528951"/>
                  <a:gd name="connsiteY119" fmla="*/ 0 h 343376"/>
                  <a:gd name="connsiteX120" fmla="*/ 312798 w 528951"/>
                  <a:gd name="connsiteY120" fmla="*/ 0 h 343376"/>
                  <a:gd name="connsiteX121" fmla="*/ 335658 w 528951"/>
                  <a:gd name="connsiteY121" fmla="*/ 22860 h 343376"/>
                  <a:gd name="connsiteX122" fmla="*/ 312798 w 528951"/>
                  <a:gd name="connsiteY122" fmla="*/ 45720 h 343376"/>
                  <a:gd name="connsiteX123" fmla="*/ 289938 w 528951"/>
                  <a:gd name="connsiteY123" fmla="*/ 22860 h 343376"/>
                  <a:gd name="connsiteX124" fmla="*/ 312798 w 528951"/>
                  <a:gd name="connsiteY124" fmla="*/ 0 h 343376"/>
                  <a:gd name="connsiteX125" fmla="*/ 216152 w 528951"/>
                  <a:gd name="connsiteY125" fmla="*/ 0 h 343376"/>
                  <a:gd name="connsiteX126" fmla="*/ 239012 w 528951"/>
                  <a:gd name="connsiteY126" fmla="*/ 22860 h 343376"/>
                  <a:gd name="connsiteX127" fmla="*/ 216152 w 528951"/>
                  <a:gd name="connsiteY127" fmla="*/ 45720 h 343376"/>
                  <a:gd name="connsiteX128" fmla="*/ 193292 w 528951"/>
                  <a:gd name="connsiteY128" fmla="*/ 22860 h 343376"/>
                  <a:gd name="connsiteX129" fmla="*/ 216152 w 528951"/>
                  <a:gd name="connsiteY129" fmla="*/ 0 h 343376"/>
                  <a:gd name="connsiteX130" fmla="*/ 119506 w 528951"/>
                  <a:gd name="connsiteY130" fmla="*/ 0 h 343376"/>
                  <a:gd name="connsiteX131" fmla="*/ 142366 w 528951"/>
                  <a:gd name="connsiteY131" fmla="*/ 22860 h 343376"/>
                  <a:gd name="connsiteX132" fmla="*/ 119506 w 528951"/>
                  <a:gd name="connsiteY132" fmla="*/ 45720 h 343376"/>
                  <a:gd name="connsiteX133" fmla="*/ 96646 w 528951"/>
                  <a:gd name="connsiteY133" fmla="*/ 22860 h 343376"/>
                  <a:gd name="connsiteX134" fmla="*/ 119506 w 528951"/>
                  <a:gd name="connsiteY134" fmla="*/ 0 h 343376"/>
                  <a:gd name="connsiteX135" fmla="*/ 22860 w 528951"/>
                  <a:gd name="connsiteY135" fmla="*/ 0 h 343376"/>
                  <a:gd name="connsiteX136" fmla="*/ 45720 w 528951"/>
                  <a:gd name="connsiteY136" fmla="*/ 22860 h 343376"/>
                  <a:gd name="connsiteX137" fmla="*/ 22860 w 528951"/>
                  <a:gd name="connsiteY137" fmla="*/ 45720 h 343376"/>
                  <a:gd name="connsiteX138" fmla="*/ 0 w 528951"/>
                  <a:gd name="connsiteY138" fmla="*/ 22860 h 343376"/>
                  <a:gd name="connsiteX139" fmla="*/ 22860 w 528951"/>
                  <a:gd name="connsiteY139" fmla="*/ 0 h 34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528951" h="343376">
                    <a:moveTo>
                      <a:pt x="506091" y="297656"/>
                    </a:moveTo>
                    <a:cubicBezTo>
                      <a:pt x="518716" y="297656"/>
                      <a:pt x="528951" y="307891"/>
                      <a:pt x="528951" y="320516"/>
                    </a:cubicBezTo>
                    <a:cubicBezTo>
                      <a:pt x="528951" y="333141"/>
                      <a:pt x="518716" y="343376"/>
                      <a:pt x="506091" y="343376"/>
                    </a:cubicBezTo>
                    <a:cubicBezTo>
                      <a:pt x="493466" y="343376"/>
                      <a:pt x="483231" y="333141"/>
                      <a:pt x="483231" y="320516"/>
                    </a:cubicBezTo>
                    <a:cubicBezTo>
                      <a:pt x="483231" y="307891"/>
                      <a:pt x="493466" y="297656"/>
                      <a:pt x="506091" y="297656"/>
                    </a:cubicBezTo>
                    <a:close/>
                    <a:moveTo>
                      <a:pt x="409444" y="297656"/>
                    </a:moveTo>
                    <a:cubicBezTo>
                      <a:pt x="422069" y="297656"/>
                      <a:pt x="432304" y="307891"/>
                      <a:pt x="432304" y="320516"/>
                    </a:cubicBezTo>
                    <a:cubicBezTo>
                      <a:pt x="432304" y="333141"/>
                      <a:pt x="422069" y="343376"/>
                      <a:pt x="409444" y="343376"/>
                    </a:cubicBezTo>
                    <a:cubicBezTo>
                      <a:pt x="396819" y="343376"/>
                      <a:pt x="386584" y="333141"/>
                      <a:pt x="386584" y="320516"/>
                    </a:cubicBezTo>
                    <a:cubicBezTo>
                      <a:pt x="386584" y="307891"/>
                      <a:pt x="396819" y="297656"/>
                      <a:pt x="409444" y="297656"/>
                    </a:cubicBezTo>
                    <a:close/>
                    <a:moveTo>
                      <a:pt x="312798" y="297656"/>
                    </a:moveTo>
                    <a:cubicBezTo>
                      <a:pt x="325423" y="297656"/>
                      <a:pt x="335658" y="307891"/>
                      <a:pt x="335658" y="320516"/>
                    </a:cubicBezTo>
                    <a:cubicBezTo>
                      <a:pt x="335658" y="333141"/>
                      <a:pt x="325423" y="343376"/>
                      <a:pt x="312798" y="343376"/>
                    </a:cubicBezTo>
                    <a:cubicBezTo>
                      <a:pt x="300173" y="343376"/>
                      <a:pt x="289938" y="333141"/>
                      <a:pt x="289938" y="320516"/>
                    </a:cubicBezTo>
                    <a:cubicBezTo>
                      <a:pt x="289938" y="307891"/>
                      <a:pt x="300173" y="297656"/>
                      <a:pt x="312798" y="297656"/>
                    </a:cubicBezTo>
                    <a:close/>
                    <a:moveTo>
                      <a:pt x="216152" y="297656"/>
                    </a:moveTo>
                    <a:cubicBezTo>
                      <a:pt x="228777" y="297656"/>
                      <a:pt x="239012" y="307891"/>
                      <a:pt x="239012" y="320516"/>
                    </a:cubicBezTo>
                    <a:cubicBezTo>
                      <a:pt x="239012" y="333141"/>
                      <a:pt x="228777" y="343376"/>
                      <a:pt x="216152" y="343376"/>
                    </a:cubicBezTo>
                    <a:cubicBezTo>
                      <a:pt x="203527" y="343376"/>
                      <a:pt x="193292" y="333141"/>
                      <a:pt x="193292" y="320516"/>
                    </a:cubicBezTo>
                    <a:cubicBezTo>
                      <a:pt x="193292" y="307891"/>
                      <a:pt x="203527" y="297656"/>
                      <a:pt x="216152" y="297656"/>
                    </a:cubicBezTo>
                    <a:close/>
                    <a:moveTo>
                      <a:pt x="119506" y="297656"/>
                    </a:moveTo>
                    <a:cubicBezTo>
                      <a:pt x="132131" y="297656"/>
                      <a:pt x="142366" y="307891"/>
                      <a:pt x="142366" y="320516"/>
                    </a:cubicBezTo>
                    <a:cubicBezTo>
                      <a:pt x="142366" y="333141"/>
                      <a:pt x="132131" y="343376"/>
                      <a:pt x="119506" y="343376"/>
                    </a:cubicBezTo>
                    <a:cubicBezTo>
                      <a:pt x="106881" y="343376"/>
                      <a:pt x="96646" y="333141"/>
                      <a:pt x="96646" y="320516"/>
                    </a:cubicBezTo>
                    <a:cubicBezTo>
                      <a:pt x="96646" y="307891"/>
                      <a:pt x="106881" y="297656"/>
                      <a:pt x="119506" y="297656"/>
                    </a:cubicBezTo>
                    <a:close/>
                    <a:moveTo>
                      <a:pt x="22860" y="297656"/>
                    </a:moveTo>
                    <a:cubicBezTo>
                      <a:pt x="35485" y="297656"/>
                      <a:pt x="45720" y="307891"/>
                      <a:pt x="45720" y="320516"/>
                    </a:cubicBezTo>
                    <a:cubicBezTo>
                      <a:pt x="45720" y="333141"/>
                      <a:pt x="35485" y="343376"/>
                      <a:pt x="22860" y="343376"/>
                    </a:cubicBezTo>
                    <a:cubicBezTo>
                      <a:pt x="10235" y="343376"/>
                      <a:pt x="0" y="333141"/>
                      <a:pt x="0" y="320516"/>
                    </a:cubicBezTo>
                    <a:cubicBezTo>
                      <a:pt x="0" y="307891"/>
                      <a:pt x="10235" y="297656"/>
                      <a:pt x="22860" y="297656"/>
                    </a:cubicBezTo>
                    <a:close/>
                    <a:moveTo>
                      <a:pt x="461830" y="223242"/>
                    </a:moveTo>
                    <a:cubicBezTo>
                      <a:pt x="474455" y="223242"/>
                      <a:pt x="484690" y="233477"/>
                      <a:pt x="484690" y="246102"/>
                    </a:cubicBezTo>
                    <a:cubicBezTo>
                      <a:pt x="484690" y="258727"/>
                      <a:pt x="474455" y="268962"/>
                      <a:pt x="461830" y="268962"/>
                    </a:cubicBezTo>
                    <a:cubicBezTo>
                      <a:pt x="449205" y="268962"/>
                      <a:pt x="438970" y="258727"/>
                      <a:pt x="438970" y="246102"/>
                    </a:cubicBezTo>
                    <a:cubicBezTo>
                      <a:pt x="438970" y="233477"/>
                      <a:pt x="449205" y="223242"/>
                      <a:pt x="461830" y="223242"/>
                    </a:cubicBezTo>
                    <a:close/>
                    <a:moveTo>
                      <a:pt x="365184" y="223242"/>
                    </a:moveTo>
                    <a:cubicBezTo>
                      <a:pt x="377809" y="223242"/>
                      <a:pt x="388044" y="233477"/>
                      <a:pt x="388044" y="246102"/>
                    </a:cubicBezTo>
                    <a:cubicBezTo>
                      <a:pt x="388044" y="258727"/>
                      <a:pt x="377809" y="268962"/>
                      <a:pt x="365184" y="268962"/>
                    </a:cubicBezTo>
                    <a:cubicBezTo>
                      <a:pt x="352559" y="268962"/>
                      <a:pt x="342324" y="258727"/>
                      <a:pt x="342324" y="246102"/>
                    </a:cubicBezTo>
                    <a:cubicBezTo>
                      <a:pt x="342324" y="233477"/>
                      <a:pt x="352559" y="223242"/>
                      <a:pt x="365184" y="223242"/>
                    </a:cubicBezTo>
                    <a:close/>
                    <a:moveTo>
                      <a:pt x="268538" y="223242"/>
                    </a:moveTo>
                    <a:cubicBezTo>
                      <a:pt x="281163" y="223242"/>
                      <a:pt x="291398" y="233477"/>
                      <a:pt x="291398" y="246102"/>
                    </a:cubicBezTo>
                    <a:cubicBezTo>
                      <a:pt x="291398" y="258727"/>
                      <a:pt x="281163" y="268962"/>
                      <a:pt x="268538" y="268962"/>
                    </a:cubicBezTo>
                    <a:cubicBezTo>
                      <a:pt x="255913" y="268962"/>
                      <a:pt x="245678" y="258727"/>
                      <a:pt x="245678" y="246102"/>
                    </a:cubicBezTo>
                    <a:cubicBezTo>
                      <a:pt x="245678" y="233477"/>
                      <a:pt x="255913" y="223242"/>
                      <a:pt x="268538" y="223242"/>
                    </a:cubicBezTo>
                    <a:close/>
                    <a:moveTo>
                      <a:pt x="171892" y="223242"/>
                    </a:moveTo>
                    <a:cubicBezTo>
                      <a:pt x="184517" y="223242"/>
                      <a:pt x="194752" y="233477"/>
                      <a:pt x="194752" y="246102"/>
                    </a:cubicBezTo>
                    <a:cubicBezTo>
                      <a:pt x="194752" y="258727"/>
                      <a:pt x="184517" y="268962"/>
                      <a:pt x="171892" y="268962"/>
                    </a:cubicBezTo>
                    <a:cubicBezTo>
                      <a:pt x="159267" y="268962"/>
                      <a:pt x="149032" y="258727"/>
                      <a:pt x="149032" y="246102"/>
                    </a:cubicBezTo>
                    <a:cubicBezTo>
                      <a:pt x="149032" y="233477"/>
                      <a:pt x="159267" y="223242"/>
                      <a:pt x="171892" y="223242"/>
                    </a:cubicBezTo>
                    <a:close/>
                    <a:moveTo>
                      <a:pt x="75246" y="223242"/>
                    </a:moveTo>
                    <a:cubicBezTo>
                      <a:pt x="87871" y="223242"/>
                      <a:pt x="98106" y="233477"/>
                      <a:pt x="98106" y="246102"/>
                    </a:cubicBezTo>
                    <a:cubicBezTo>
                      <a:pt x="98106" y="258727"/>
                      <a:pt x="87871" y="268962"/>
                      <a:pt x="75246" y="268962"/>
                    </a:cubicBezTo>
                    <a:cubicBezTo>
                      <a:pt x="62621" y="268962"/>
                      <a:pt x="52386" y="258727"/>
                      <a:pt x="52386" y="246102"/>
                    </a:cubicBezTo>
                    <a:cubicBezTo>
                      <a:pt x="52386" y="233477"/>
                      <a:pt x="62621" y="223242"/>
                      <a:pt x="75246" y="223242"/>
                    </a:cubicBezTo>
                    <a:close/>
                    <a:moveTo>
                      <a:pt x="506091" y="148828"/>
                    </a:moveTo>
                    <a:cubicBezTo>
                      <a:pt x="518716" y="148828"/>
                      <a:pt x="528951" y="159063"/>
                      <a:pt x="528951" y="171688"/>
                    </a:cubicBezTo>
                    <a:cubicBezTo>
                      <a:pt x="528951" y="184313"/>
                      <a:pt x="518716" y="194548"/>
                      <a:pt x="506091" y="194548"/>
                    </a:cubicBezTo>
                    <a:cubicBezTo>
                      <a:pt x="493466" y="194548"/>
                      <a:pt x="483231" y="184313"/>
                      <a:pt x="483231" y="171688"/>
                    </a:cubicBezTo>
                    <a:cubicBezTo>
                      <a:pt x="483231" y="159063"/>
                      <a:pt x="493466" y="148828"/>
                      <a:pt x="506091" y="148828"/>
                    </a:cubicBezTo>
                    <a:close/>
                    <a:moveTo>
                      <a:pt x="409444" y="148828"/>
                    </a:moveTo>
                    <a:cubicBezTo>
                      <a:pt x="422069" y="148828"/>
                      <a:pt x="432304" y="159063"/>
                      <a:pt x="432304" y="171688"/>
                    </a:cubicBezTo>
                    <a:cubicBezTo>
                      <a:pt x="432304" y="184313"/>
                      <a:pt x="422069" y="194548"/>
                      <a:pt x="409444" y="194548"/>
                    </a:cubicBezTo>
                    <a:cubicBezTo>
                      <a:pt x="396819" y="194548"/>
                      <a:pt x="386584" y="184313"/>
                      <a:pt x="386584" y="171688"/>
                    </a:cubicBezTo>
                    <a:cubicBezTo>
                      <a:pt x="386584" y="159063"/>
                      <a:pt x="396819" y="148828"/>
                      <a:pt x="409444" y="148828"/>
                    </a:cubicBezTo>
                    <a:close/>
                    <a:moveTo>
                      <a:pt x="312798" y="148828"/>
                    </a:moveTo>
                    <a:cubicBezTo>
                      <a:pt x="325423" y="148828"/>
                      <a:pt x="335658" y="159063"/>
                      <a:pt x="335658" y="171688"/>
                    </a:cubicBezTo>
                    <a:cubicBezTo>
                      <a:pt x="335658" y="184313"/>
                      <a:pt x="325423" y="194548"/>
                      <a:pt x="312798" y="194548"/>
                    </a:cubicBezTo>
                    <a:cubicBezTo>
                      <a:pt x="300173" y="194548"/>
                      <a:pt x="289938" y="184313"/>
                      <a:pt x="289938" y="171688"/>
                    </a:cubicBezTo>
                    <a:cubicBezTo>
                      <a:pt x="289938" y="159063"/>
                      <a:pt x="300173" y="148828"/>
                      <a:pt x="312798" y="148828"/>
                    </a:cubicBezTo>
                    <a:close/>
                    <a:moveTo>
                      <a:pt x="216152" y="148828"/>
                    </a:moveTo>
                    <a:cubicBezTo>
                      <a:pt x="228777" y="148828"/>
                      <a:pt x="239012" y="159063"/>
                      <a:pt x="239012" y="171688"/>
                    </a:cubicBezTo>
                    <a:cubicBezTo>
                      <a:pt x="239012" y="184313"/>
                      <a:pt x="228777" y="194548"/>
                      <a:pt x="216152" y="194548"/>
                    </a:cubicBezTo>
                    <a:cubicBezTo>
                      <a:pt x="203527" y="194548"/>
                      <a:pt x="193292" y="184313"/>
                      <a:pt x="193292" y="171688"/>
                    </a:cubicBezTo>
                    <a:cubicBezTo>
                      <a:pt x="193292" y="159063"/>
                      <a:pt x="203527" y="148828"/>
                      <a:pt x="216152" y="148828"/>
                    </a:cubicBezTo>
                    <a:close/>
                    <a:moveTo>
                      <a:pt x="119506" y="148828"/>
                    </a:moveTo>
                    <a:cubicBezTo>
                      <a:pt x="132131" y="148828"/>
                      <a:pt x="142366" y="159063"/>
                      <a:pt x="142366" y="171688"/>
                    </a:cubicBezTo>
                    <a:cubicBezTo>
                      <a:pt x="142366" y="184313"/>
                      <a:pt x="132131" y="194548"/>
                      <a:pt x="119506" y="194548"/>
                    </a:cubicBezTo>
                    <a:cubicBezTo>
                      <a:pt x="106881" y="194548"/>
                      <a:pt x="96646" y="184313"/>
                      <a:pt x="96646" y="171688"/>
                    </a:cubicBezTo>
                    <a:cubicBezTo>
                      <a:pt x="96646" y="159063"/>
                      <a:pt x="106881" y="148828"/>
                      <a:pt x="119506" y="148828"/>
                    </a:cubicBezTo>
                    <a:close/>
                    <a:moveTo>
                      <a:pt x="22860" y="148828"/>
                    </a:moveTo>
                    <a:cubicBezTo>
                      <a:pt x="35485" y="148828"/>
                      <a:pt x="45720" y="159063"/>
                      <a:pt x="45720" y="171688"/>
                    </a:cubicBezTo>
                    <a:cubicBezTo>
                      <a:pt x="45720" y="184313"/>
                      <a:pt x="35485" y="194548"/>
                      <a:pt x="22860" y="194548"/>
                    </a:cubicBezTo>
                    <a:cubicBezTo>
                      <a:pt x="10235" y="194548"/>
                      <a:pt x="0" y="184313"/>
                      <a:pt x="0" y="171688"/>
                    </a:cubicBezTo>
                    <a:cubicBezTo>
                      <a:pt x="0" y="159063"/>
                      <a:pt x="10235" y="148828"/>
                      <a:pt x="22860" y="148828"/>
                    </a:cubicBezTo>
                    <a:close/>
                    <a:moveTo>
                      <a:pt x="461830" y="74414"/>
                    </a:moveTo>
                    <a:cubicBezTo>
                      <a:pt x="474455" y="74414"/>
                      <a:pt x="484690" y="84649"/>
                      <a:pt x="484690" y="97274"/>
                    </a:cubicBezTo>
                    <a:cubicBezTo>
                      <a:pt x="484690" y="109899"/>
                      <a:pt x="474455" y="120134"/>
                      <a:pt x="461830" y="120134"/>
                    </a:cubicBezTo>
                    <a:cubicBezTo>
                      <a:pt x="449205" y="120134"/>
                      <a:pt x="438970" y="109899"/>
                      <a:pt x="438970" y="97274"/>
                    </a:cubicBezTo>
                    <a:cubicBezTo>
                      <a:pt x="438970" y="84649"/>
                      <a:pt x="449205" y="74414"/>
                      <a:pt x="461830" y="74414"/>
                    </a:cubicBezTo>
                    <a:close/>
                    <a:moveTo>
                      <a:pt x="365184" y="74414"/>
                    </a:moveTo>
                    <a:cubicBezTo>
                      <a:pt x="377809" y="74414"/>
                      <a:pt x="388044" y="84649"/>
                      <a:pt x="388044" y="97274"/>
                    </a:cubicBezTo>
                    <a:cubicBezTo>
                      <a:pt x="388044" y="109899"/>
                      <a:pt x="377809" y="120134"/>
                      <a:pt x="365184" y="120134"/>
                    </a:cubicBezTo>
                    <a:cubicBezTo>
                      <a:pt x="352559" y="120134"/>
                      <a:pt x="342324" y="109899"/>
                      <a:pt x="342324" y="97274"/>
                    </a:cubicBezTo>
                    <a:cubicBezTo>
                      <a:pt x="342324" y="84649"/>
                      <a:pt x="352559" y="74414"/>
                      <a:pt x="365184" y="74414"/>
                    </a:cubicBezTo>
                    <a:close/>
                    <a:moveTo>
                      <a:pt x="268538" y="74414"/>
                    </a:moveTo>
                    <a:cubicBezTo>
                      <a:pt x="281163" y="74414"/>
                      <a:pt x="291398" y="84649"/>
                      <a:pt x="291398" y="97274"/>
                    </a:cubicBezTo>
                    <a:cubicBezTo>
                      <a:pt x="291398" y="109899"/>
                      <a:pt x="281163" y="120134"/>
                      <a:pt x="268538" y="120134"/>
                    </a:cubicBezTo>
                    <a:cubicBezTo>
                      <a:pt x="255913" y="120134"/>
                      <a:pt x="245678" y="109899"/>
                      <a:pt x="245678" y="97274"/>
                    </a:cubicBezTo>
                    <a:cubicBezTo>
                      <a:pt x="245678" y="84649"/>
                      <a:pt x="255913" y="74414"/>
                      <a:pt x="268538" y="74414"/>
                    </a:cubicBezTo>
                    <a:close/>
                    <a:moveTo>
                      <a:pt x="171892" y="74414"/>
                    </a:moveTo>
                    <a:cubicBezTo>
                      <a:pt x="184517" y="74414"/>
                      <a:pt x="194752" y="84649"/>
                      <a:pt x="194752" y="97274"/>
                    </a:cubicBezTo>
                    <a:cubicBezTo>
                      <a:pt x="194752" y="109899"/>
                      <a:pt x="184517" y="120134"/>
                      <a:pt x="171892" y="120134"/>
                    </a:cubicBezTo>
                    <a:cubicBezTo>
                      <a:pt x="159267" y="120134"/>
                      <a:pt x="149032" y="109899"/>
                      <a:pt x="149032" y="97274"/>
                    </a:cubicBezTo>
                    <a:cubicBezTo>
                      <a:pt x="149032" y="84649"/>
                      <a:pt x="159267" y="74414"/>
                      <a:pt x="171892" y="74414"/>
                    </a:cubicBezTo>
                    <a:close/>
                    <a:moveTo>
                      <a:pt x="75246" y="74414"/>
                    </a:moveTo>
                    <a:cubicBezTo>
                      <a:pt x="87871" y="74414"/>
                      <a:pt x="98106" y="84649"/>
                      <a:pt x="98106" y="97274"/>
                    </a:cubicBezTo>
                    <a:cubicBezTo>
                      <a:pt x="98106" y="109899"/>
                      <a:pt x="87871" y="120134"/>
                      <a:pt x="75246" y="120134"/>
                    </a:cubicBezTo>
                    <a:cubicBezTo>
                      <a:pt x="62621" y="120134"/>
                      <a:pt x="52386" y="109899"/>
                      <a:pt x="52386" y="97274"/>
                    </a:cubicBezTo>
                    <a:cubicBezTo>
                      <a:pt x="52386" y="84649"/>
                      <a:pt x="62621" y="74414"/>
                      <a:pt x="75246" y="74414"/>
                    </a:cubicBezTo>
                    <a:close/>
                    <a:moveTo>
                      <a:pt x="506091" y="0"/>
                    </a:moveTo>
                    <a:cubicBezTo>
                      <a:pt x="518716" y="0"/>
                      <a:pt x="528951" y="10235"/>
                      <a:pt x="528951" y="22860"/>
                    </a:cubicBezTo>
                    <a:cubicBezTo>
                      <a:pt x="528951" y="35485"/>
                      <a:pt x="518716" y="45720"/>
                      <a:pt x="506091" y="45720"/>
                    </a:cubicBezTo>
                    <a:cubicBezTo>
                      <a:pt x="493466" y="45720"/>
                      <a:pt x="483231" y="35485"/>
                      <a:pt x="483231" y="22860"/>
                    </a:cubicBezTo>
                    <a:cubicBezTo>
                      <a:pt x="483231" y="10235"/>
                      <a:pt x="493466" y="0"/>
                      <a:pt x="506091" y="0"/>
                    </a:cubicBezTo>
                    <a:close/>
                    <a:moveTo>
                      <a:pt x="409444" y="0"/>
                    </a:moveTo>
                    <a:cubicBezTo>
                      <a:pt x="422069" y="0"/>
                      <a:pt x="432304" y="10235"/>
                      <a:pt x="432304" y="22860"/>
                    </a:cubicBezTo>
                    <a:cubicBezTo>
                      <a:pt x="432304" y="35485"/>
                      <a:pt x="422069" y="45720"/>
                      <a:pt x="409444" y="45720"/>
                    </a:cubicBezTo>
                    <a:cubicBezTo>
                      <a:pt x="396819" y="45720"/>
                      <a:pt x="386584" y="35485"/>
                      <a:pt x="386584" y="22860"/>
                    </a:cubicBezTo>
                    <a:cubicBezTo>
                      <a:pt x="386584" y="10235"/>
                      <a:pt x="396819" y="0"/>
                      <a:pt x="409444" y="0"/>
                    </a:cubicBezTo>
                    <a:close/>
                    <a:moveTo>
                      <a:pt x="312798" y="0"/>
                    </a:moveTo>
                    <a:cubicBezTo>
                      <a:pt x="325423" y="0"/>
                      <a:pt x="335658" y="10235"/>
                      <a:pt x="335658" y="22860"/>
                    </a:cubicBezTo>
                    <a:cubicBezTo>
                      <a:pt x="335658" y="35485"/>
                      <a:pt x="325423" y="45720"/>
                      <a:pt x="312798" y="45720"/>
                    </a:cubicBezTo>
                    <a:cubicBezTo>
                      <a:pt x="300173" y="45720"/>
                      <a:pt x="289938" y="35485"/>
                      <a:pt x="289938" y="22860"/>
                    </a:cubicBezTo>
                    <a:cubicBezTo>
                      <a:pt x="289938" y="10235"/>
                      <a:pt x="300173" y="0"/>
                      <a:pt x="312798" y="0"/>
                    </a:cubicBezTo>
                    <a:close/>
                    <a:moveTo>
                      <a:pt x="216152" y="0"/>
                    </a:moveTo>
                    <a:cubicBezTo>
                      <a:pt x="228777" y="0"/>
                      <a:pt x="239012" y="10235"/>
                      <a:pt x="239012" y="22860"/>
                    </a:cubicBezTo>
                    <a:cubicBezTo>
                      <a:pt x="239012" y="35485"/>
                      <a:pt x="228777" y="45720"/>
                      <a:pt x="216152" y="45720"/>
                    </a:cubicBezTo>
                    <a:cubicBezTo>
                      <a:pt x="203527" y="45720"/>
                      <a:pt x="193292" y="35485"/>
                      <a:pt x="193292" y="22860"/>
                    </a:cubicBezTo>
                    <a:cubicBezTo>
                      <a:pt x="193292" y="10235"/>
                      <a:pt x="203527" y="0"/>
                      <a:pt x="216152" y="0"/>
                    </a:cubicBezTo>
                    <a:close/>
                    <a:moveTo>
                      <a:pt x="119506" y="0"/>
                    </a:moveTo>
                    <a:cubicBezTo>
                      <a:pt x="132131" y="0"/>
                      <a:pt x="142366" y="10235"/>
                      <a:pt x="142366" y="22860"/>
                    </a:cubicBezTo>
                    <a:cubicBezTo>
                      <a:pt x="142366" y="35485"/>
                      <a:pt x="132131" y="45720"/>
                      <a:pt x="119506" y="45720"/>
                    </a:cubicBezTo>
                    <a:cubicBezTo>
                      <a:pt x="106881" y="45720"/>
                      <a:pt x="96646" y="35485"/>
                      <a:pt x="96646" y="22860"/>
                    </a:cubicBezTo>
                    <a:cubicBezTo>
                      <a:pt x="96646" y="10235"/>
                      <a:pt x="106881" y="0"/>
                      <a:pt x="119506" y="0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35485"/>
                      <a:pt x="35485" y="45720"/>
                      <a:pt x="22860" y="45720"/>
                    </a:cubicBez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B4A85F35-0438-42D0-A5D9-13F4449F4E00}"/>
                  </a:ext>
                </a:extLst>
              </p:cNvPr>
              <p:cNvSpPr/>
              <p:nvPr/>
            </p:nvSpPr>
            <p:spPr>
              <a:xfrm>
                <a:off x="3534907" y="1351100"/>
                <a:ext cx="370236" cy="240344"/>
              </a:xfrm>
              <a:custGeom>
                <a:avLst/>
                <a:gdLst>
                  <a:gd name="connsiteX0" fmla="*/ 506091 w 528951"/>
                  <a:gd name="connsiteY0" fmla="*/ 297656 h 343376"/>
                  <a:gd name="connsiteX1" fmla="*/ 528951 w 528951"/>
                  <a:gd name="connsiteY1" fmla="*/ 320516 h 343376"/>
                  <a:gd name="connsiteX2" fmla="*/ 506091 w 528951"/>
                  <a:gd name="connsiteY2" fmla="*/ 343376 h 343376"/>
                  <a:gd name="connsiteX3" fmla="*/ 483231 w 528951"/>
                  <a:gd name="connsiteY3" fmla="*/ 320516 h 343376"/>
                  <a:gd name="connsiteX4" fmla="*/ 506091 w 528951"/>
                  <a:gd name="connsiteY4" fmla="*/ 297656 h 343376"/>
                  <a:gd name="connsiteX5" fmla="*/ 409444 w 528951"/>
                  <a:gd name="connsiteY5" fmla="*/ 297656 h 343376"/>
                  <a:gd name="connsiteX6" fmla="*/ 432304 w 528951"/>
                  <a:gd name="connsiteY6" fmla="*/ 320516 h 343376"/>
                  <a:gd name="connsiteX7" fmla="*/ 409444 w 528951"/>
                  <a:gd name="connsiteY7" fmla="*/ 343376 h 343376"/>
                  <a:gd name="connsiteX8" fmla="*/ 386584 w 528951"/>
                  <a:gd name="connsiteY8" fmla="*/ 320516 h 343376"/>
                  <a:gd name="connsiteX9" fmla="*/ 409444 w 528951"/>
                  <a:gd name="connsiteY9" fmla="*/ 297656 h 343376"/>
                  <a:gd name="connsiteX10" fmla="*/ 312798 w 528951"/>
                  <a:gd name="connsiteY10" fmla="*/ 297656 h 343376"/>
                  <a:gd name="connsiteX11" fmla="*/ 335658 w 528951"/>
                  <a:gd name="connsiteY11" fmla="*/ 320516 h 343376"/>
                  <a:gd name="connsiteX12" fmla="*/ 312798 w 528951"/>
                  <a:gd name="connsiteY12" fmla="*/ 343376 h 343376"/>
                  <a:gd name="connsiteX13" fmla="*/ 289938 w 528951"/>
                  <a:gd name="connsiteY13" fmla="*/ 320516 h 343376"/>
                  <a:gd name="connsiteX14" fmla="*/ 312798 w 528951"/>
                  <a:gd name="connsiteY14" fmla="*/ 297656 h 343376"/>
                  <a:gd name="connsiteX15" fmla="*/ 216152 w 528951"/>
                  <a:gd name="connsiteY15" fmla="*/ 297656 h 343376"/>
                  <a:gd name="connsiteX16" fmla="*/ 239012 w 528951"/>
                  <a:gd name="connsiteY16" fmla="*/ 320516 h 343376"/>
                  <a:gd name="connsiteX17" fmla="*/ 216152 w 528951"/>
                  <a:gd name="connsiteY17" fmla="*/ 343376 h 343376"/>
                  <a:gd name="connsiteX18" fmla="*/ 193292 w 528951"/>
                  <a:gd name="connsiteY18" fmla="*/ 320516 h 343376"/>
                  <a:gd name="connsiteX19" fmla="*/ 216152 w 528951"/>
                  <a:gd name="connsiteY19" fmla="*/ 297656 h 343376"/>
                  <a:gd name="connsiteX20" fmla="*/ 119506 w 528951"/>
                  <a:gd name="connsiteY20" fmla="*/ 297656 h 343376"/>
                  <a:gd name="connsiteX21" fmla="*/ 142366 w 528951"/>
                  <a:gd name="connsiteY21" fmla="*/ 320516 h 343376"/>
                  <a:gd name="connsiteX22" fmla="*/ 119506 w 528951"/>
                  <a:gd name="connsiteY22" fmla="*/ 343376 h 343376"/>
                  <a:gd name="connsiteX23" fmla="*/ 96646 w 528951"/>
                  <a:gd name="connsiteY23" fmla="*/ 320516 h 343376"/>
                  <a:gd name="connsiteX24" fmla="*/ 119506 w 528951"/>
                  <a:gd name="connsiteY24" fmla="*/ 297656 h 343376"/>
                  <a:gd name="connsiteX25" fmla="*/ 22860 w 528951"/>
                  <a:gd name="connsiteY25" fmla="*/ 297656 h 343376"/>
                  <a:gd name="connsiteX26" fmla="*/ 45720 w 528951"/>
                  <a:gd name="connsiteY26" fmla="*/ 320516 h 343376"/>
                  <a:gd name="connsiteX27" fmla="*/ 22860 w 528951"/>
                  <a:gd name="connsiteY27" fmla="*/ 343376 h 343376"/>
                  <a:gd name="connsiteX28" fmla="*/ 0 w 528951"/>
                  <a:gd name="connsiteY28" fmla="*/ 320516 h 343376"/>
                  <a:gd name="connsiteX29" fmla="*/ 22860 w 528951"/>
                  <a:gd name="connsiteY29" fmla="*/ 297656 h 343376"/>
                  <a:gd name="connsiteX30" fmla="*/ 461830 w 528951"/>
                  <a:gd name="connsiteY30" fmla="*/ 223242 h 343376"/>
                  <a:gd name="connsiteX31" fmla="*/ 484690 w 528951"/>
                  <a:gd name="connsiteY31" fmla="*/ 246102 h 343376"/>
                  <a:gd name="connsiteX32" fmla="*/ 461830 w 528951"/>
                  <a:gd name="connsiteY32" fmla="*/ 268962 h 343376"/>
                  <a:gd name="connsiteX33" fmla="*/ 438970 w 528951"/>
                  <a:gd name="connsiteY33" fmla="*/ 246102 h 343376"/>
                  <a:gd name="connsiteX34" fmla="*/ 461830 w 528951"/>
                  <a:gd name="connsiteY34" fmla="*/ 223242 h 343376"/>
                  <a:gd name="connsiteX35" fmla="*/ 365184 w 528951"/>
                  <a:gd name="connsiteY35" fmla="*/ 223242 h 343376"/>
                  <a:gd name="connsiteX36" fmla="*/ 388044 w 528951"/>
                  <a:gd name="connsiteY36" fmla="*/ 246102 h 343376"/>
                  <a:gd name="connsiteX37" fmla="*/ 365184 w 528951"/>
                  <a:gd name="connsiteY37" fmla="*/ 268962 h 343376"/>
                  <a:gd name="connsiteX38" fmla="*/ 342324 w 528951"/>
                  <a:gd name="connsiteY38" fmla="*/ 246102 h 343376"/>
                  <a:gd name="connsiteX39" fmla="*/ 365184 w 528951"/>
                  <a:gd name="connsiteY39" fmla="*/ 223242 h 343376"/>
                  <a:gd name="connsiteX40" fmla="*/ 268538 w 528951"/>
                  <a:gd name="connsiteY40" fmla="*/ 223242 h 343376"/>
                  <a:gd name="connsiteX41" fmla="*/ 291398 w 528951"/>
                  <a:gd name="connsiteY41" fmla="*/ 246102 h 343376"/>
                  <a:gd name="connsiteX42" fmla="*/ 268538 w 528951"/>
                  <a:gd name="connsiteY42" fmla="*/ 268962 h 343376"/>
                  <a:gd name="connsiteX43" fmla="*/ 245678 w 528951"/>
                  <a:gd name="connsiteY43" fmla="*/ 246102 h 343376"/>
                  <a:gd name="connsiteX44" fmla="*/ 268538 w 528951"/>
                  <a:gd name="connsiteY44" fmla="*/ 223242 h 343376"/>
                  <a:gd name="connsiteX45" fmla="*/ 171892 w 528951"/>
                  <a:gd name="connsiteY45" fmla="*/ 223242 h 343376"/>
                  <a:gd name="connsiteX46" fmla="*/ 194752 w 528951"/>
                  <a:gd name="connsiteY46" fmla="*/ 246102 h 343376"/>
                  <a:gd name="connsiteX47" fmla="*/ 171892 w 528951"/>
                  <a:gd name="connsiteY47" fmla="*/ 268962 h 343376"/>
                  <a:gd name="connsiteX48" fmla="*/ 149032 w 528951"/>
                  <a:gd name="connsiteY48" fmla="*/ 246102 h 343376"/>
                  <a:gd name="connsiteX49" fmla="*/ 171892 w 528951"/>
                  <a:gd name="connsiteY49" fmla="*/ 223242 h 343376"/>
                  <a:gd name="connsiteX50" fmla="*/ 75246 w 528951"/>
                  <a:gd name="connsiteY50" fmla="*/ 223242 h 343376"/>
                  <a:gd name="connsiteX51" fmla="*/ 98106 w 528951"/>
                  <a:gd name="connsiteY51" fmla="*/ 246102 h 343376"/>
                  <a:gd name="connsiteX52" fmla="*/ 75246 w 528951"/>
                  <a:gd name="connsiteY52" fmla="*/ 268962 h 343376"/>
                  <a:gd name="connsiteX53" fmla="*/ 52386 w 528951"/>
                  <a:gd name="connsiteY53" fmla="*/ 246102 h 343376"/>
                  <a:gd name="connsiteX54" fmla="*/ 75246 w 528951"/>
                  <a:gd name="connsiteY54" fmla="*/ 223242 h 343376"/>
                  <a:gd name="connsiteX55" fmla="*/ 506091 w 528951"/>
                  <a:gd name="connsiteY55" fmla="*/ 148828 h 343376"/>
                  <a:gd name="connsiteX56" fmla="*/ 528951 w 528951"/>
                  <a:gd name="connsiteY56" fmla="*/ 171688 h 343376"/>
                  <a:gd name="connsiteX57" fmla="*/ 506091 w 528951"/>
                  <a:gd name="connsiteY57" fmla="*/ 194548 h 343376"/>
                  <a:gd name="connsiteX58" fmla="*/ 483231 w 528951"/>
                  <a:gd name="connsiteY58" fmla="*/ 171688 h 343376"/>
                  <a:gd name="connsiteX59" fmla="*/ 506091 w 528951"/>
                  <a:gd name="connsiteY59" fmla="*/ 148828 h 343376"/>
                  <a:gd name="connsiteX60" fmla="*/ 409444 w 528951"/>
                  <a:gd name="connsiteY60" fmla="*/ 148828 h 343376"/>
                  <a:gd name="connsiteX61" fmla="*/ 432304 w 528951"/>
                  <a:gd name="connsiteY61" fmla="*/ 171688 h 343376"/>
                  <a:gd name="connsiteX62" fmla="*/ 409444 w 528951"/>
                  <a:gd name="connsiteY62" fmla="*/ 194548 h 343376"/>
                  <a:gd name="connsiteX63" fmla="*/ 386584 w 528951"/>
                  <a:gd name="connsiteY63" fmla="*/ 171688 h 343376"/>
                  <a:gd name="connsiteX64" fmla="*/ 409444 w 528951"/>
                  <a:gd name="connsiteY64" fmla="*/ 148828 h 343376"/>
                  <a:gd name="connsiteX65" fmla="*/ 312798 w 528951"/>
                  <a:gd name="connsiteY65" fmla="*/ 148828 h 343376"/>
                  <a:gd name="connsiteX66" fmla="*/ 335658 w 528951"/>
                  <a:gd name="connsiteY66" fmla="*/ 171688 h 343376"/>
                  <a:gd name="connsiteX67" fmla="*/ 312798 w 528951"/>
                  <a:gd name="connsiteY67" fmla="*/ 194548 h 343376"/>
                  <a:gd name="connsiteX68" fmla="*/ 289938 w 528951"/>
                  <a:gd name="connsiteY68" fmla="*/ 171688 h 343376"/>
                  <a:gd name="connsiteX69" fmla="*/ 312798 w 528951"/>
                  <a:gd name="connsiteY69" fmla="*/ 148828 h 343376"/>
                  <a:gd name="connsiteX70" fmla="*/ 216152 w 528951"/>
                  <a:gd name="connsiteY70" fmla="*/ 148828 h 343376"/>
                  <a:gd name="connsiteX71" fmla="*/ 239012 w 528951"/>
                  <a:gd name="connsiteY71" fmla="*/ 171688 h 343376"/>
                  <a:gd name="connsiteX72" fmla="*/ 216152 w 528951"/>
                  <a:gd name="connsiteY72" fmla="*/ 194548 h 343376"/>
                  <a:gd name="connsiteX73" fmla="*/ 193292 w 528951"/>
                  <a:gd name="connsiteY73" fmla="*/ 171688 h 343376"/>
                  <a:gd name="connsiteX74" fmla="*/ 216152 w 528951"/>
                  <a:gd name="connsiteY74" fmla="*/ 148828 h 343376"/>
                  <a:gd name="connsiteX75" fmla="*/ 119506 w 528951"/>
                  <a:gd name="connsiteY75" fmla="*/ 148828 h 343376"/>
                  <a:gd name="connsiteX76" fmla="*/ 142366 w 528951"/>
                  <a:gd name="connsiteY76" fmla="*/ 171688 h 343376"/>
                  <a:gd name="connsiteX77" fmla="*/ 119506 w 528951"/>
                  <a:gd name="connsiteY77" fmla="*/ 194548 h 343376"/>
                  <a:gd name="connsiteX78" fmla="*/ 96646 w 528951"/>
                  <a:gd name="connsiteY78" fmla="*/ 171688 h 343376"/>
                  <a:gd name="connsiteX79" fmla="*/ 119506 w 528951"/>
                  <a:gd name="connsiteY79" fmla="*/ 148828 h 343376"/>
                  <a:gd name="connsiteX80" fmla="*/ 22860 w 528951"/>
                  <a:gd name="connsiteY80" fmla="*/ 148828 h 343376"/>
                  <a:gd name="connsiteX81" fmla="*/ 45720 w 528951"/>
                  <a:gd name="connsiteY81" fmla="*/ 171688 h 343376"/>
                  <a:gd name="connsiteX82" fmla="*/ 22860 w 528951"/>
                  <a:gd name="connsiteY82" fmla="*/ 194548 h 343376"/>
                  <a:gd name="connsiteX83" fmla="*/ 0 w 528951"/>
                  <a:gd name="connsiteY83" fmla="*/ 171688 h 343376"/>
                  <a:gd name="connsiteX84" fmla="*/ 22860 w 528951"/>
                  <a:gd name="connsiteY84" fmla="*/ 148828 h 343376"/>
                  <a:gd name="connsiteX85" fmla="*/ 461830 w 528951"/>
                  <a:gd name="connsiteY85" fmla="*/ 74414 h 343376"/>
                  <a:gd name="connsiteX86" fmla="*/ 484690 w 528951"/>
                  <a:gd name="connsiteY86" fmla="*/ 97274 h 343376"/>
                  <a:gd name="connsiteX87" fmla="*/ 461830 w 528951"/>
                  <a:gd name="connsiteY87" fmla="*/ 120134 h 343376"/>
                  <a:gd name="connsiteX88" fmla="*/ 438970 w 528951"/>
                  <a:gd name="connsiteY88" fmla="*/ 97274 h 343376"/>
                  <a:gd name="connsiteX89" fmla="*/ 461830 w 528951"/>
                  <a:gd name="connsiteY89" fmla="*/ 74414 h 343376"/>
                  <a:gd name="connsiteX90" fmla="*/ 365184 w 528951"/>
                  <a:gd name="connsiteY90" fmla="*/ 74414 h 343376"/>
                  <a:gd name="connsiteX91" fmla="*/ 388044 w 528951"/>
                  <a:gd name="connsiteY91" fmla="*/ 97274 h 343376"/>
                  <a:gd name="connsiteX92" fmla="*/ 365184 w 528951"/>
                  <a:gd name="connsiteY92" fmla="*/ 120134 h 343376"/>
                  <a:gd name="connsiteX93" fmla="*/ 342324 w 528951"/>
                  <a:gd name="connsiteY93" fmla="*/ 97274 h 343376"/>
                  <a:gd name="connsiteX94" fmla="*/ 365184 w 528951"/>
                  <a:gd name="connsiteY94" fmla="*/ 74414 h 343376"/>
                  <a:gd name="connsiteX95" fmla="*/ 268538 w 528951"/>
                  <a:gd name="connsiteY95" fmla="*/ 74414 h 343376"/>
                  <a:gd name="connsiteX96" fmla="*/ 291398 w 528951"/>
                  <a:gd name="connsiteY96" fmla="*/ 97274 h 343376"/>
                  <a:gd name="connsiteX97" fmla="*/ 268538 w 528951"/>
                  <a:gd name="connsiteY97" fmla="*/ 120134 h 343376"/>
                  <a:gd name="connsiteX98" fmla="*/ 245678 w 528951"/>
                  <a:gd name="connsiteY98" fmla="*/ 97274 h 343376"/>
                  <a:gd name="connsiteX99" fmla="*/ 268538 w 528951"/>
                  <a:gd name="connsiteY99" fmla="*/ 74414 h 343376"/>
                  <a:gd name="connsiteX100" fmla="*/ 171892 w 528951"/>
                  <a:gd name="connsiteY100" fmla="*/ 74414 h 343376"/>
                  <a:gd name="connsiteX101" fmla="*/ 194752 w 528951"/>
                  <a:gd name="connsiteY101" fmla="*/ 97274 h 343376"/>
                  <a:gd name="connsiteX102" fmla="*/ 171892 w 528951"/>
                  <a:gd name="connsiteY102" fmla="*/ 120134 h 343376"/>
                  <a:gd name="connsiteX103" fmla="*/ 149032 w 528951"/>
                  <a:gd name="connsiteY103" fmla="*/ 97274 h 343376"/>
                  <a:gd name="connsiteX104" fmla="*/ 171892 w 528951"/>
                  <a:gd name="connsiteY104" fmla="*/ 74414 h 343376"/>
                  <a:gd name="connsiteX105" fmla="*/ 75246 w 528951"/>
                  <a:gd name="connsiteY105" fmla="*/ 74414 h 343376"/>
                  <a:gd name="connsiteX106" fmla="*/ 98106 w 528951"/>
                  <a:gd name="connsiteY106" fmla="*/ 97274 h 343376"/>
                  <a:gd name="connsiteX107" fmla="*/ 75246 w 528951"/>
                  <a:gd name="connsiteY107" fmla="*/ 120134 h 343376"/>
                  <a:gd name="connsiteX108" fmla="*/ 52386 w 528951"/>
                  <a:gd name="connsiteY108" fmla="*/ 97274 h 343376"/>
                  <a:gd name="connsiteX109" fmla="*/ 75246 w 528951"/>
                  <a:gd name="connsiteY109" fmla="*/ 74414 h 343376"/>
                  <a:gd name="connsiteX110" fmla="*/ 506091 w 528951"/>
                  <a:gd name="connsiteY110" fmla="*/ 0 h 343376"/>
                  <a:gd name="connsiteX111" fmla="*/ 528951 w 528951"/>
                  <a:gd name="connsiteY111" fmla="*/ 22860 h 343376"/>
                  <a:gd name="connsiteX112" fmla="*/ 506091 w 528951"/>
                  <a:gd name="connsiteY112" fmla="*/ 45720 h 343376"/>
                  <a:gd name="connsiteX113" fmla="*/ 483231 w 528951"/>
                  <a:gd name="connsiteY113" fmla="*/ 22860 h 343376"/>
                  <a:gd name="connsiteX114" fmla="*/ 506091 w 528951"/>
                  <a:gd name="connsiteY114" fmla="*/ 0 h 343376"/>
                  <a:gd name="connsiteX115" fmla="*/ 409444 w 528951"/>
                  <a:gd name="connsiteY115" fmla="*/ 0 h 343376"/>
                  <a:gd name="connsiteX116" fmla="*/ 432304 w 528951"/>
                  <a:gd name="connsiteY116" fmla="*/ 22860 h 343376"/>
                  <a:gd name="connsiteX117" fmla="*/ 409444 w 528951"/>
                  <a:gd name="connsiteY117" fmla="*/ 45720 h 343376"/>
                  <a:gd name="connsiteX118" fmla="*/ 386584 w 528951"/>
                  <a:gd name="connsiteY118" fmla="*/ 22860 h 343376"/>
                  <a:gd name="connsiteX119" fmla="*/ 409444 w 528951"/>
                  <a:gd name="connsiteY119" fmla="*/ 0 h 343376"/>
                  <a:gd name="connsiteX120" fmla="*/ 312798 w 528951"/>
                  <a:gd name="connsiteY120" fmla="*/ 0 h 343376"/>
                  <a:gd name="connsiteX121" fmla="*/ 335658 w 528951"/>
                  <a:gd name="connsiteY121" fmla="*/ 22860 h 343376"/>
                  <a:gd name="connsiteX122" fmla="*/ 312798 w 528951"/>
                  <a:gd name="connsiteY122" fmla="*/ 45720 h 343376"/>
                  <a:gd name="connsiteX123" fmla="*/ 289938 w 528951"/>
                  <a:gd name="connsiteY123" fmla="*/ 22860 h 343376"/>
                  <a:gd name="connsiteX124" fmla="*/ 312798 w 528951"/>
                  <a:gd name="connsiteY124" fmla="*/ 0 h 343376"/>
                  <a:gd name="connsiteX125" fmla="*/ 216152 w 528951"/>
                  <a:gd name="connsiteY125" fmla="*/ 0 h 343376"/>
                  <a:gd name="connsiteX126" fmla="*/ 239012 w 528951"/>
                  <a:gd name="connsiteY126" fmla="*/ 22860 h 343376"/>
                  <a:gd name="connsiteX127" fmla="*/ 216152 w 528951"/>
                  <a:gd name="connsiteY127" fmla="*/ 45720 h 343376"/>
                  <a:gd name="connsiteX128" fmla="*/ 193292 w 528951"/>
                  <a:gd name="connsiteY128" fmla="*/ 22860 h 343376"/>
                  <a:gd name="connsiteX129" fmla="*/ 216152 w 528951"/>
                  <a:gd name="connsiteY129" fmla="*/ 0 h 343376"/>
                  <a:gd name="connsiteX130" fmla="*/ 119506 w 528951"/>
                  <a:gd name="connsiteY130" fmla="*/ 0 h 343376"/>
                  <a:gd name="connsiteX131" fmla="*/ 142366 w 528951"/>
                  <a:gd name="connsiteY131" fmla="*/ 22860 h 343376"/>
                  <a:gd name="connsiteX132" fmla="*/ 119506 w 528951"/>
                  <a:gd name="connsiteY132" fmla="*/ 45720 h 343376"/>
                  <a:gd name="connsiteX133" fmla="*/ 96646 w 528951"/>
                  <a:gd name="connsiteY133" fmla="*/ 22860 h 343376"/>
                  <a:gd name="connsiteX134" fmla="*/ 119506 w 528951"/>
                  <a:gd name="connsiteY134" fmla="*/ 0 h 343376"/>
                  <a:gd name="connsiteX135" fmla="*/ 22860 w 528951"/>
                  <a:gd name="connsiteY135" fmla="*/ 0 h 343376"/>
                  <a:gd name="connsiteX136" fmla="*/ 45720 w 528951"/>
                  <a:gd name="connsiteY136" fmla="*/ 22860 h 343376"/>
                  <a:gd name="connsiteX137" fmla="*/ 22860 w 528951"/>
                  <a:gd name="connsiteY137" fmla="*/ 45720 h 343376"/>
                  <a:gd name="connsiteX138" fmla="*/ 0 w 528951"/>
                  <a:gd name="connsiteY138" fmla="*/ 22860 h 343376"/>
                  <a:gd name="connsiteX139" fmla="*/ 22860 w 528951"/>
                  <a:gd name="connsiteY139" fmla="*/ 0 h 34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528951" h="343376">
                    <a:moveTo>
                      <a:pt x="506091" y="297656"/>
                    </a:moveTo>
                    <a:cubicBezTo>
                      <a:pt x="518716" y="297656"/>
                      <a:pt x="528951" y="307891"/>
                      <a:pt x="528951" y="320516"/>
                    </a:cubicBezTo>
                    <a:cubicBezTo>
                      <a:pt x="528951" y="333141"/>
                      <a:pt x="518716" y="343376"/>
                      <a:pt x="506091" y="343376"/>
                    </a:cubicBezTo>
                    <a:cubicBezTo>
                      <a:pt x="493466" y="343376"/>
                      <a:pt x="483231" y="333141"/>
                      <a:pt x="483231" y="320516"/>
                    </a:cubicBezTo>
                    <a:cubicBezTo>
                      <a:pt x="483231" y="307891"/>
                      <a:pt x="493466" y="297656"/>
                      <a:pt x="506091" y="297656"/>
                    </a:cubicBezTo>
                    <a:close/>
                    <a:moveTo>
                      <a:pt x="409444" y="297656"/>
                    </a:moveTo>
                    <a:cubicBezTo>
                      <a:pt x="422069" y="297656"/>
                      <a:pt x="432304" y="307891"/>
                      <a:pt x="432304" y="320516"/>
                    </a:cubicBezTo>
                    <a:cubicBezTo>
                      <a:pt x="432304" y="333141"/>
                      <a:pt x="422069" y="343376"/>
                      <a:pt x="409444" y="343376"/>
                    </a:cubicBezTo>
                    <a:cubicBezTo>
                      <a:pt x="396819" y="343376"/>
                      <a:pt x="386584" y="333141"/>
                      <a:pt x="386584" y="320516"/>
                    </a:cubicBezTo>
                    <a:cubicBezTo>
                      <a:pt x="386584" y="307891"/>
                      <a:pt x="396819" y="297656"/>
                      <a:pt x="409444" y="297656"/>
                    </a:cubicBezTo>
                    <a:close/>
                    <a:moveTo>
                      <a:pt x="312798" y="297656"/>
                    </a:moveTo>
                    <a:cubicBezTo>
                      <a:pt x="325423" y="297656"/>
                      <a:pt x="335658" y="307891"/>
                      <a:pt x="335658" y="320516"/>
                    </a:cubicBezTo>
                    <a:cubicBezTo>
                      <a:pt x="335658" y="333141"/>
                      <a:pt x="325423" y="343376"/>
                      <a:pt x="312798" y="343376"/>
                    </a:cubicBezTo>
                    <a:cubicBezTo>
                      <a:pt x="300173" y="343376"/>
                      <a:pt x="289938" y="333141"/>
                      <a:pt x="289938" y="320516"/>
                    </a:cubicBezTo>
                    <a:cubicBezTo>
                      <a:pt x="289938" y="307891"/>
                      <a:pt x="300173" y="297656"/>
                      <a:pt x="312798" y="297656"/>
                    </a:cubicBezTo>
                    <a:close/>
                    <a:moveTo>
                      <a:pt x="216152" y="297656"/>
                    </a:moveTo>
                    <a:cubicBezTo>
                      <a:pt x="228777" y="297656"/>
                      <a:pt x="239012" y="307891"/>
                      <a:pt x="239012" y="320516"/>
                    </a:cubicBezTo>
                    <a:cubicBezTo>
                      <a:pt x="239012" y="333141"/>
                      <a:pt x="228777" y="343376"/>
                      <a:pt x="216152" y="343376"/>
                    </a:cubicBezTo>
                    <a:cubicBezTo>
                      <a:pt x="203527" y="343376"/>
                      <a:pt x="193292" y="333141"/>
                      <a:pt x="193292" y="320516"/>
                    </a:cubicBezTo>
                    <a:cubicBezTo>
                      <a:pt x="193292" y="307891"/>
                      <a:pt x="203527" y="297656"/>
                      <a:pt x="216152" y="297656"/>
                    </a:cubicBezTo>
                    <a:close/>
                    <a:moveTo>
                      <a:pt x="119506" y="297656"/>
                    </a:moveTo>
                    <a:cubicBezTo>
                      <a:pt x="132131" y="297656"/>
                      <a:pt x="142366" y="307891"/>
                      <a:pt x="142366" y="320516"/>
                    </a:cubicBezTo>
                    <a:cubicBezTo>
                      <a:pt x="142366" y="333141"/>
                      <a:pt x="132131" y="343376"/>
                      <a:pt x="119506" y="343376"/>
                    </a:cubicBezTo>
                    <a:cubicBezTo>
                      <a:pt x="106881" y="343376"/>
                      <a:pt x="96646" y="333141"/>
                      <a:pt x="96646" y="320516"/>
                    </a:cubicBezTo>
                    <a:cubicBezTo>
                      <a:pt x="96646" y="307891"/>
                      <a:pt x="106881" y="297656"/>
                      <a:pt x="119506" y="297656"/>
                    </a:cubicBezTo>
                    <a:close/>
                    <a:moveTo>
                      <a:pt x="22860" y="297656"/>
                    </a:moveTo>
                    <a:cubicBezTo>
                      <a:pt x="35485" y="297656"/>
                      <a:pt x="45720" y="307891"/>
                      <a:pt x="45720" y="320516"/>
                    </a:cubicBezTo>
                    <a:cubicBezTo>
                      <a:pt x="45720" y="333141"/>
                      <a:pt x="35485" y="343376"/>
                      <a:pt x="22860" y="343376"/>
                    </a:cubicBezTo>
                    <a:cubicBezTo>
                      <a:pt x="10235" y="343376"/>
                      <a:pt x="0" y="333141"/>
                      <a:pt x="0" y="320516"/>
                    </a:cubicBezTo>
                    <a:cubicBezTo>
                      <a:pt x="0" y="307891"/>
                      <a:pt x="10235" y="297656"/>
                      <a:pt x="22860" y="297656"/>
                    </a:cubicBezTo>
                    <a:close/>
                    <a:moveTo>
                      <a:pt x="461830" y="223242"/>
                    </a:moveTo>
                    <a:cubicBezTo>
                      <a:pt x="474455" y="223242"/>
                      <a:pt x="484690" y="233477"/>
                      <a:pt x="484690" y="246102"/>
                    </a:cubicBezTo>
                    <a:cubicBezTo>
                      <a:pt x="484690" y="258727"/>
                      <a:pt x="474455" y="268962"/>
                      <a:pt x="461830" y="268962"/>
                    </a:cubicBezTo>
                    <a:cubicBezTo>
                      <a:pt x="449205" y="268962"/>
                      <a:pt x="438970" y="258727"/>
                      <a:pt x="438970" y="246102"/>
                    </a:cubicBezTo>
                    <a:cubicBezTo>
                      <a:pt x="438970" y="233477"/>
                      <a:pt x="449205" y="223242"/>
                      <a:pt x="461830" y="223242"/>
                    </a:cubicBezTo>
                    <a:close/>
                    <a:moveTo>
                      <a:pt x="365184" y="223242"/>
                    </a:moveTo>
                    <a:cubicBezTo>
                      <a:pt x="377809" y="223242"/>
                      <a:pt x="388044" y="233477"/>
                      <a:pt x="388044" y="246102"/>
                    </a:cubicBezTo>
                    <a:cubicBezTo>
                      <a:pt x="388044" y="258727"/>
                      <a:pt x="377809" y="268962"/>
                      <a:pt x="365184" y="268962"/>
                    </a:cubicBezTo>
                    <a:cubicBezTo>
                      <a:pt x="352559" y="268962"/>
                      <a:pt x="342324" y="258727"/>
                      <a:pt x="342324" y="246102"/>
                    </a:cubicBezTo>
                    <a:cubicBezTo>
                      <a:pt x="342324" y="233477"/>
                      <a:pt x="352559" y="223242"/>
                      <a:pt x="365184" y="223242"/>
                    </a:cubicBezTo>
                    <a:close/>
                    <a:moveTo>
                      <a:pt x="268538" y="223242"/>
                    </a:moveTo>
                    <a:cubicBezTo>
                      <a:pt x="281163" y="223242"/>
                      <a:pt x="291398" y="233477"/>
                      <a:pt x="291398" y="246102"/>
                    </a:cubicBezTo>
                    <a:cubicBezTo>
                      <a:pt x="291398" y="258727"/>
                      <a:pt x="281163" y="268962"/>
                      <a:pt x="268538" y="268962"/>
                    </a:cubicBezTo>
                    <a:cubicBezTo>
                      <a:pt x="255913" y="268962"/>
                      <a:pt x="245678" y="258727"/>
                      <a:pt x="245678" y="246102"/>
                    </a:cubicBezTo>
                    <a:cubicBezTo>
                      <a:pt x="245678" y="233477"/>
                      <a:pt x="255913" y="223242"/>
                      <a:pt x="268538" y="223242"/>
                    </a:cubicBezTo>
                    <a:close/>
                    <a:moveTo>
                      <a:pt x="171892" y="223242"/>
                    </a:moveTo>
                    <a:cubicBezTo>
                      <a:pt x="184517" y="223242"/>
                      <a:pt x="194752" y="233477"/>
                      <a:pt x="194752" y="246102"/>
                    </a:cubicBezTo>
                    <a:cubicBezTo>
                      <a:pt x="194752" y="258727"/>
                      <a:pt x="184517" y="268962"/>
                      <a:pt x="171892" y="268962"/>
                    </a:cubicBezTo>
                    <a:cubicBezTo>
                      <a:pt x="159267" y="268962"/>
                      <a:pt x="149032" y="258727"/>
                      <a:pt x="149032" y="246102"/>
                    </a:cubicBezTo>
                    <a:cubicBezTo>
                      <a:pt x="149032" y="233477"/>
                      <a:pt x="159267" y="223242"/>
                      <a:pt x="171892" y="223242"/>
                    </a:cubicBezTo>
                    <a:close/>
                    <a:moveTo>
                      <a:pt x="75246" y="223242"/>
                    </a:moveTo>
                    <a:cubicBezTo>
                      <a:pt x="87871" y="223242"/>
                      <a:pt x="98106" y="233477"/>
                      <a:pt x="98106" y="246102"/>
                    </a:cubicBezTo>
                    <a:cubicBezTo>
                      <a:pt x="98106" y="258727"/>
                      <a:pt x="87871" y="268962"/>
                      <a:pt x="75246" y="268962"/>
                    </a:cubicBezTo>
                    <a:cubicBezTo>
                      <a:pt x="62621" y="268962"/>
                      <a:pt x="52386" y="258727"/>
                      <a:pt x="52386" y="246102"/>
                    </a:cubicBezTo>
                    <a:cubicBezTo>
                      <a:pt x="52386" y="233477"/>
                      <a:pt x="62621" y="223242"/>
                      <a:pt x="75246" y="223242"/>
                    </a:cubicBezTo>
                    <a:close/>
                    <a:moveTo>
                      <a:pt x="506091" y="148828"/>
                    </a:moveTo>
                    <a:cubicBezTo>
                      <a:pt x="518716" y="148828"/>
                      <a:pt x="528951" y="159063"/>
                      <a:pt x="528951" y="171688"/>
                    </a:cubicBezTo>
                    <a:cubicBezTo>
                      <a:pt x="528951" y="184313"/>
                      <a:pt x="518716" y="194548"/>
                      <a:pt x="506091" y="194548"/>
                    </a:cubicBezTo>
                    <a:cubicBezTo>
                      <a:pt x="493466" y="194548"/>
                      <a:pt x="483231" y="184313"/>
                      <a:pt x="483231" y="171688"/>
                    </a:cubicBezTo>
                    <a:cubicBezTo>
                      <a:pt x="483231" y="159063"/>
                      <a:pt x="493466" y="148828"/>
                      <a:pt x="506091" y="148828"/>
                    </a:cubicBezTo>
                    <a:close/>
                    <a:moveTo>
                      <a:pt x="409444" y="148828"/>
                    </a:moveTo>
                    <a:cubicBezTo>
                      <a:pt x="422069" y="148828"/>
                      <a:pt x="432304" y="159063"/>
                      <a:pt x="432304" y="171688"/>
                    </a:cubicBezTo>
                    <a:cubicBezTo>
                      <a:pt x="432304" y="184313"/>
                      <a:pt x="422069" y="194548"/>
                      <a:pt x="409444" y="194548"/>
                    </a:cubicBezTo>
                    <a:cubicBezTo>
                      <a:pt x="396819" y="194548"/>
                      <a:pt x="386584" y="184313"/>
                      <a:pt x="386584" y="171688"/>
                    </a:cubicBezTo>
                    <a:cubicBezTo>
                      <a:pt x="386584" y="159063"/>
                      <a:pt x="396819" y="148828"/>
                      <a:pt x="409444" y="148828"/>
                    </a:cubicBezTo>
                    <a:close/>
                    <a:moveTo>
                      <a:pt x="312798" y="148828"/>
                    </a:moveTo>
                    <a:cubicBezTo>
                      <a:pt x="325423" y="148828"/>
                      <a:pt x="335658" y="159063"/>
                      <a:pt x="335658" y="171688"/>
                    </a:cubicBezTo>
                    <a:cubicBezTo>
                      <a:pt x="335658" y="184313"/>
                      <a:pt x="325423" y="194548"/>
                      <a:pt x="312798" y="194548"/>
                    </a:cubicBezTo>
                    <a:cubicBezTo>
                      <a:pt x="300173" y="194548"/>
                      <a:pt x="289938" y="184313"/>
                      <a:pt x="289938" y="171688"/>
                    </a:cubicBezTo>
                    <a:cubicBezTo>
                      <a:pt x="289938" y="159063"/>
                      <a:pt x="300173" y="148828"/>
                      <a:pt x="312798" y="148828"/>
                    </a:cubicBezTo>
                    <a:close/>
                    <a:moveTo>
                      <a:pt x="216152" y="148828"/>
                    </a:moveTo>
                    <a:cubicBezTo>
                      <a:pt x="228777" y="148828"/>
                      <a:pt x="239012" y="159063"/>
                      <a:pt x="239012" y="171688"/>
                    </a:cubicBezTo>
                    <a:cubicBezTo>
                      <a:pt x="239012" y="184313"/>
                      <a:pt x="228777" y="194548"/>
                      <a:pt x="216152" y="194548"/>
                    </a:cubicBezTo>
                    <a:cubicBezTo>
                      <a:pt x="203527" y="194548"/>
                      <a:pt x="193292" y="184313"/>
                      <a:pt x="193292" y="171688"/>
                    </a:cubicBezTo>
                    <a:cubicBezTo>
                      <a:pt x="193292" y="159063"/>
                      <a:pt x="203527" y="148828"/>
                      <a:pt x="216152" y="148828"/>
                    </a:cubicBezTo>
                    <a:close/>
                    <a:moveTo>
                      <a:pt x="119506" y="148828"/>
                    </a:moveTo>
                    <a:cubicBezTo>
                      <a:pt x="132131" y="148828"/>
                      <a:pt x="142366" y="159063"/>
                      <a:pt x="142366" y="171688"/>
                    </a:cubicBezTo>
                    <a:cubicBezTo>
                      <a:pt x="142366" y="184313"/>
                      <a:pt x="132131" y="194548"/>
                      <a:pt x="119506" y="194548"/>
                    </a:cubicBezTo>
                    <a:cubicBezTo>
                      <a:pt x="106881" y="194548"/>
                      <a:pt x="96646" y="184313"/>
                      <a:pt x="96646" y="171688"/>
                    </a:cubicBezTo>
                    <a:cubicBezTo>
                      <a:pt x="96646" y="159063"/>
                      <a:pt x="106881" y="148828"/>
                      <a:pt x="119506" y="148828"/>
                    </a:cubicBezTo>
                    <a:close/>
                    <a:moveTo>
                      <a:pt x="22860" y="148828"/>
                    </a:moveTo>
                    <a:cubicBezTo>
                      <a:pt x="35485" y="148828"/>
                      <a:pt x="45720" y="159063"/>
                      <a:pt x="45720" y="171688"/>
                    </a:cubicBezTo>
                    <a:cubicBezTo>
                      <a:pt x="45720" y="184313"/>
                      <a:pt x="35485" y="194548"/>
                      <a:pt x="22860" y="194548"/>
                    </a:cubicBezTo>
                    <a:cubicBezTo>
                      <a:pt x="10235" y="194548"/>
                      <a:pt x="0" y="184313"/>
                      <a:pt x="0" y="171688"/>
                    </a:cubicBezTo>
                    <a:cubicBezTo>
                      <a:pt x="0" y="159063"/>
                      <a:pt x="10235" y="148828"/>
                      <a:pt x="22860" y="148828"/>
                    </a:cubicBezTo>
                    <a:close/>
                    <a:moveTo>
                      <a:pt x="461830" y="74414"/>
                    </a:moveTo>
                    <a:cubicBezTo>
                      <a:pt x="474455" y="74414"/>
                      <a:pt x="484690" y="84649"/>
                      <a:pt x="484690" y="97274"/>
                    </a:cubicBezTo>
                    <a:cubicBezTo>
                      <a:pt x="484690" y="109899"/>
                      <a:pt x="474455" y="120134"/>
                      <a:pt x="461830" y="120134"/>
                    </a:cubicBezTo>
                    <a:cubicBezTo>
                      <a:pt x="449205" y="120134"/>
                      <a:pt x="438970" y="109899"/>
                      <a:pt x="438970" y="97274"/>
                    </a:cubicBezTo>
                    <a:cubicBezTo>
                      <a:pt x="438970" y="84649"/>
                      <a:pt x="449205" y="74414"/>
                      <a:pt x="461830" y="74414"/>
                    </a:cubicBezTo>
                    <a:close/>
                    <a:moveTo>
                      <a:pt x="365184" y="74414"/>
                    </a:moveTo>
                    <a:cubicBezTo>
                      <a:pt x="377809" y="74414"/>
                      <a:pt x="388044" y="84649"/>
                      <a:pt x="388044" y="97274"/>
                    </a:cubicBezTo>
                    <a:cubicBezTo>
                      <a:pt x="388044" y="109899"/>
                      <a:pt x="377809" y="120134"/>
                      <a:pt x="365184" y="120134"/>
                    </a:cubicBezTo>
                    <a:cubicBezTo>
                      <a:pt x="352559" y="120134"/>
                      <a:pt x="342324" y="109899"/>
                      <a:pt x="342324" y="97274"/>
                    </a:cubicBezTo>
                    <a:cubicBezTo>
                      <a:pt x="342324" y="84649"/>
                      <a:pt x="352559" y="74414"/>
                      <a:pt x="365184" y="74414"/>
                    </a:cubicBezTo>
                    <a:close/>
                    <a:moveTo>
                      <a:pt x="268538" y="74414"/>
                    </a:moveTo>
                    <a:cubicBezTo>
                      <a:pt x="281163" y="74414"/>
                      <a:pt x="291398" y="84649"/>
                      <a:pt x="291398" y="97274"/>
                    </a:cubicBezTo>
                    <a:cubicBezTo>
                      <a:pt x="291398" y="109899"/>
                      <a:pt x="281163" y="120134"/>
                      <a:pt x="268538" y="120134"/>
                    </a:cubicBezTo>
                    <a:cubicBezTo>
                      <a:pt x="255913" y="120134"/>
                      <a:pt x="245678" y="109899"/>
                      <a:pt x="245678" y="97274"/>
                    </a:cubicBezTo>
                    <a:cubicBezTo>
                      <a:pt x="245678" y="84649"/>
                      <a:pt x="255913" y="74414"/>
                      <a:pt x="268538" y="74414"/>
                    </a:cubicBezTo>
                    <a:close/>
                    <a:moveTo>
                      <a:pt x="171892" y="74414"/>
                    </a:moveTo>
                    <a:cubicBezTo>
                      <a:pt x="184517" y="74414"/>
                      <a:pt x="194752" y="84649"/>
                      <a:pt x="194752" y="97274"/>
                    </a:cubicBezTo>
                    <a:cubicBezTo>
                      <a:pt x="194752" y="109899"/>
                      <a:pt x="184517" y="120134"/>
                      <a:pt x="171892" y="120134"/>
                    </a:cubicBezTo>
                    <a:cubicBezTo>
                      <a:pt x="159267" y="120134"/>
                      <a:pt x="149032" y="109899"/>
                      <a:pt x="149032" y="97274"/>
                    </a:cubicBezTo>
                    <a:cubicBezTo>
                      <a:pt x="149032" y="84649"/>
                      <a:pt x="159267" y="74414"/>
                      <a:pt x="171892" y="74414"/>
                    </a:cubicBezTo>
                    <a:close/>
                    <a:moveTo>
                      <a:pt x="75246" y="74414"/>
                    </a:moveTo>
                    <a:cubicBezTo>
                      <a:pt x="87871" y="74414"/>
                      <a:pt x="98106" y="84649"/>
                      <a:pt x="98106" y="97274"/>
                    </a:cubicBezTo>
                    <a:cubicBezTo>
                      <a:pt x="98106" y="109899"/>
                      <a:pt x="87871" y="120134"/>
                      <a:pt x="75246" y="120134"/>
                    </a:cubicBezTo>
                    <a:cubicBezTo>
                      <a:pt x="62621" y="120134"/>
                      <a:pt x="52386" y="109899"/>
                      <a:pt x="52386" y="97274"/>
                    </a:cubicBezTo>
                    <a:cubicBezTo>
                      <a:pt x="52386" y="84649"/>
                      <a:pt x="62621" y="74414"/>
                      <a:pt x="75246" y="74414"/>
                    </a:cubicBezTo>
                    <a:close/>
                    <a:moveTo>
                      <a:pt x="506091" y="0"/>
                    </a:moveTo>
                    <a:cubicBezTo>
                      <a:pt x="518716" y="0"/>
                      <a:pt x="528951" y="10235"/>
                      <a:pt x="528951" y="22860"/>
                    </a:cubicBezTo>
                    <a:cubicBezTo>
                      <a:pt x="528951" y="35485"/>
                      <a:pt x="518716" y="45720"/>
                      <a:pt x="506091" y="45720"/>
                    </a:cubicBezTo>
                    <a:cubicBezTo>
                      <a:pt x="493466" y="45720"/>
                      <a:pt x="483231" y="35485"/>
                      <a:pt x="483231" y="22860"/>
                    </a:cubicBezTo>
                    <a:cubicBezTo>
                      <a:pt x="483231" y="10235"/>
                      <a:pt x="493466" y="0"/>
                      <a:pt x="506091" y="0"/>
                    </a:cubicBezTo>
                    <a:close/>
                    <a:moveTo>
                      <a:pt x="409444" y="0"/>
                    </a:moveTo>
                    <a:cubicBezTo>
                      <a:pt x="422069" y="0"/>
                      <a:pt x="432304" y="10235"/>
                      <a:pt x="432304" y="22860"/>
                    </a:cubicBezTo>
                    <a:cubicBezTo>
                      <a:pt x="432304" y="35485"/>
                      <a:pt x="422069" y="45720"/>
                      <a:pt x="409444" y="45720"/>
                    </a:cubicBezTo>
                    <a:cubicBezTo>
                      <a:pt x="396819" y="45720"/>
                      <a:pt x="386584" y="35485"/>
                      <a:pt x="386584" y="22860"/>
                    </a:cubicBezTo>
                    <a:cubicBezTo>
                      <a:pt x="386584" y="10235"/>
                      <a:pt x="396819" y="0"/>
                      <a:pt x="409444" y="0"/>
                    </a:cubicBezTo>
                    <a:close/>
                    <a:moveTo>
                      <a:pt x="312798" y="0"/>
                    </a:moveTo>
                    <a:cubicBezTo>
                      <a:pt x="325423" y="0"/>
                      <a:pt x="335658" y="10235"/>
                      <a:pt x="335658" y="22860"/>
                    </a:cubicBezTo>
                    <a:cubicBezTo>
                      <a:pt x="335658" y="35485"/>
                      <a:pt x="325423" y="45720"/>
                      <a:pt x="312798" y="45720"/>
                    </a:cubicBezTo>
                    <a:cubicBezTo>
                      <a:pt x="300173" y="45720"/>
                      <a:pt x="289938" y="35485"/>
                      <a:pt x="289938" y="22860"/>
                    </a:cubicBezTo>
                    <a:cubicBezTo>
                      <a:pt x="289938" y="10235"/>
                      <a:pt x="300173" y="0"/>
                      <a:pt x="312798" y="0"/>
                    </a:cubicBezTo>
                    <a:close/>
                    <a:moveTo>
                      <a:pt x="216152" y="0"/>
                    </a:moveTo>
                    <a:cubicBezTo>
                      <a:pt x="228777" y="0"/>
                      <a:pt x="239012" y="10235"/>
                      <a:pt x="239012" y="22860"/>
                    </a:cubicBezTo>
                    <a:cubicBezTo>
                      <a:pt x="239012" y="35485"/>
                      <a:pt x="228777" y="45720"/>
                      <a:pt x="216152" y="45720"/>
                    </a:cubicBezTo>
                    <a:cubicBezTo>
                      <a:pt x="203527" y="45720"/>
                      <a:pt x="193292" y="35485"/>
                      <a:pt x="193292" y="22860"/>
                    </a:cubicBezTo>
                    <a:cubicBezTo>
                      <a:pt x="193292" y="10235"/>
                      <a:pt x="203527" y="0"/>
                      <a:pt x="216152" y="0"/>
                    </a:cubicBezTo>
                    <a:close/>
                    <a:moveTo>
                      <a:pt x="119506" y="0"/>
                    </a:moveTo>
                    <a:cubicBezTo>
                      <a:pt x="132131" y="0"/>
                      <a:pt x="142366" y="10235"/>
                      <a:pt x="142366" y="22860"/>
                    </a:cubicBezTo>
                    <a:cubicBezTo>
                      <a:pt x="142366" y="35485"/>
                      <a:pt x="132131" y="45720"/>
                      <a:pt x="119506" y="45720"/>
                    </a:cubicBezTo>
                    <a:cubicBezTo>
                      <a:pt x="106881" y="45720"/>
                      <a:pt x="96646" y="35485"/>
                      <a:pt x="96646" y="22860"/>
                    </a:cubicBezTo>
                    <a:cubicBezTo>
                      <a:pt x="96646" y="10235"/>
                      <a:pt x="106881" y="0"/>
                      <a:pt x="119506" y="0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35485"/>
                      <a:pt x="35485" y="45720"/>
                      <a:pt x="22860" y="45720"/>
                    </a:cubicBez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2BD7AEC3-05AD-9428-23A8-C56D8232CDAD}"/>
                </a:ext>
              </a:extLst>
            </p:cNvPr>
            <p:cNvSpPr/>
            <p:nvPr/>
          </p:nvSpPr>
          <p:spPr>
            <a:xfrm>
              <a:off x="9433665" y="1396345"/>
              <a:ext cx="623379" cy="257012"/>
            </a:xfrm>
            <a:custGeom>
              <a:avLst/>
              <a:gdLst>
                <a:gd name="connsiteX0" fmla="*/ 0 w 623379"/>
                <a:gd name="connsiteY0" fmla="*/ 140494 h 257012"/>
                <a:gd name="connsiteX1" fmla="*/ 623379 w 623379"/>
                <a:gd name="connsiteY1" fmla="*/ 140494 h 257012"/>
                <a:gd name="connsiteX2" fmla="*/ 623379 w 623379"/>
                <a:gd name="connsiteY2" fmla="*/ 257012 h 257012"/>
                <a:gd name="connsiteX3" fmla="*/ 0 w 623379"/>
                <a:gd name="connsiteY3" fmla="*/ 257012 h 257012"/>
                <a:gd name="connsiteX4" fmla="*/ 0 w 623379"/>
                <a:gd name="connsiteY4" fmla="*/ 0 h 257012"/>
                <a:gd name="connsiteX5" fmla="*/ 623379 w 623379"/>
                <a:gd name="connsiteY5" fmla="*/ 0 h 257012"/>
                <a:gd name="connsiteX6" fmla="*/ 623379 w 623379"/>
                <a:gd name="connsiteY6" fmla="*/ 116518 h 257012"/>
                <a:gd name="connsiteX7" fmla="*/ 0 w 623379"/>
                <a:gd name="connsiteY7" fmla="*/ 116518 h 257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3379" h="257012">
                  <a:moveTo>
                    <a:pt x="0" y="140494"/>
                  </a:moveTo>
                  <a:lnTo>
                    <a:pt x="623379" y="140494"/>
                  </a:lnTo>
                  <a:lnTo>
                    <a:pt x="623379" y="257012"/>
                  </a:lnTo>
                  <a:lnTo>
                    <a:pt x="0" y="257012"/>
                  </a:lnTo>
                  <a:close/>
                  <a:moveTo>
                    <a:pt x="0" y="0"/>
                  </a:moveTo>
                  <a:lnTo>
                    <a:pt x="623379" y="0"/>
                  </a:lnTo>
                  <a:lnTo>
                    <a:pt x="623379" y="116518"/>
                  </a:lnTo>
                  <a:lnTo>
                    <a:pt x="0" y="11651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ABFCC1EF-A68A-A881-8F03-E7C2A821AFB2}"/>
              </a:ext>
            </a:extLst>
          </p:cNvPr>
          <p:cNvGrpSpPr/>
          <p:nvPr/>
        </p:nvGrpSpPr>
        <p:grpSpPr>
          <a:xfrm>
            <a:off x="7821101" y="2147167"/>
            <a:ext cx="771525" cy="1248568"/>
            <a:chOff x="7995522" y="2235311"/>
            <a:chExt cx="771525" cy="1248568"/>
          </a:xfrm>
        </p:grpSpPr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2D949BEB-4B5A-C208-F8A3-94CB02E1FBED}"/>
                </a:ext>
              </a:extLst>
            </p:cNvPr>
            <p:cNvGrpSpPr/>
            <p:nvPr/>
          </p:nvGrpSpPr>
          <p:grpSpPr>
            <a:xfrm>
              <a:off x="7995522" y="2235311"/>
              <a:ext cx="771525" cy="1248568"/>
              <a:chOff x="7995522" y="2235311"/>
              <a:chExt cx="771525" cy="1248568"/>
            </a:xfrm>
          </p:grpSpPr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BA4CC668-C4A7-C3BB-E8FC-E289A3A24CAC}"/>
                  </a:ext>
                </a:extLst>
              </p:cNvPr>
              <p:cNvSpPr/>
              <p:nvPr/>
            </p:nvSpPr>
            <p:spPr>
              <a:xfrm>
                <a:off x="7995522" y="2235311"/>
                <a:ext cx="771525" cy="1248568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04A49A7E-B568-FF2E-9D55-67D0FD3D44B3}"/>
                  </a:ext>
                </a:extLst>
              </p:cNvPr>
              <p:cNvSpPr/>
              <p:nvPr/>
            </p:nvSpPr>
            <p:spPr>
              <a:xfrm>
                <a:off x="8073719" y="2235311"/>
                <a:ext cx="615130" cy="124856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33A8F585-F1D7-5C95-413B-89A88A3CCF1D}"/>
                </a:ext>
              </a:extLst>
            </p:cNvPr>
            <p:cNvSpPr/>
            <p:nvPr/>
          </p:nvSpPr>
          <p:spPr>
            <a:xfrm>
              <a:off x="8707515" y="3098118"/>
              <a:ext cx="59531" cy="81438"/>
            </a:xfrm>
            <a:custGeom>
              <a:avLst/>
              <a:gdLst>
                <a:gd name="connsiteX0" fmla="*/ 0 w 59531"/>
                <a:gd name="connsiteY0" fmla="*/ 50291 h 81438"/>
                <a:gd name="connsiteX1" fmla="*/ 59531 w 59531"/>
                <a:gd name="connsiteY1" fmla="*/ 50291 h 81438"/>
                <a:gd name="connsiteX2" fmla="*/ 59531 w 59531"/>
                <a:gd name="connsiteY2" fmla="*/ 81438 h 81438"/>
                <a:gd name="connsiteX3" fmla="*/ 0 w 59531"/>
                <a:gd name="connsiteY3" fmla="*/ 81438 h 81438"/>
                <a:gd name="connsiteX4" fmla="*/ 0 w 59531"/>
                <a:gd name="connsiteY4" fmla="*/ 0 h 81438"/>
                <a:gd name="connsiteX5" fmla="*/ 59531 w 59531"/>
                <a:gd name="connsiteY5" fmla="*/ 0 h 81438"/>
                <a:gd name="connsiteX6" fmla="*/ 59531 w 59531"/>
                <a:gd name="connsiteY6" fmla="*/ 31147 h 81438"/>
                <a:gd name="connsiteX7" fmla="*/ 0 w 59531"/>
                <a:gd name="connsiteY7" fmla="*/ 31147 h 8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531" h="81438">
                  <a:moveTo>
                    <a:pt x="0" y="50291"/>
                  </a:moveTo>
                  <a:lnTo>
                    <a:pt x="59531" y="50291"/>
                  </a:lnTo>
                  <a:lnTo>
                    <a:pt x="59531" y="81438"/>
                  </a:lnTo>
                  <a:lnTo>
                    <a:pt x="0" y="81438"/>
                  </a:lnTo>
                  <a:close/>
                  <a:moveTo>
                    <a:pt x="0" y="0"/>
                  </a:moveTo>
                  <a:lnTo>
                    <a:pt x="59531" y="0"/>
                  </a:lnTo>
                  <a:lnTo>
                    <a:pt x="59531" y="31147"/>
                  </a:lnTo>
                  <a:lnTo>
                    <a:pt x="0" y="3114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7AAD9F58-B202-7163-4038-B429BEE7132C}"/>
              </a:ext>
            </a:extLst>
          </p:cNvPr>
          <p:cNvGrpSpPr/>
          <p:nvPr/>
        </p:nvGrpSpPr>
        <p:grpSpPr>
          <a:xfrm>
            <a:off x="413232" y="5122099"/>
            <a:ext cx="2235184" cy="1174492"/>
            <a:chOff x="413232" y="5122099"/>
            <a:chExt cx="2235184" cy="1174492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86CFF448-1A7B-10F4-285B-5F657A75A6FE}"/>
                </a:ext>
              </a:extLst>
            </p:cNvPr>
            <p:cNvGrpSpPr/>
            <p:nvPr/>
          </p:nvGrpSpPr>
          <p:grpSpPr>
            <a:xfrm>
              <a:off x="413232" y="5122099"/>
              <a:ext cx="2235184" cy="362575"/>
              <a:chOff x="361156" y="5306854"/>
              <a:chExt cx="2235184" cy="362575"/>
            </a:xfrm>
          </p:grpSpPr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95245C7A-E649-F751-A2D9-592E8C2BC5BB}"/>
                  </a:ext>
                </a:extLst>
              </p:cNvPr>
              <p:cNvSpPr/>
              <p:nvPr/>
            </p:nvSpPr>
            <p:spPr>
              <a:xfrm>
                <a:off x="361156" y="5306854"/>
                <a:ext cx="2235184" cy="362575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0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9B1ECB39-3D09-A33E-7607-CFF75F839681}"/>
                  </a:ext>
                </a:extLst>
              </p:cNvPr>
              <p:cNvSpPr/>
              <p:nvPr/>
            </p:nvSpPr>
            <p:spPr>
              <a:xfrm>
                <a:off x="422337" y="5349898"/>
                <a:ext cx="2116076" cy="288512"/>
              </a:xfrm>
              <a:custGeom>
                <a:avLst/>
                <a:gdLst>
                  <a:gd name="connsiteX0" fmla="*/ 3723810 w 3746670"/>
                  <a:gd name="connsiteY0" fmla="*/ 0 h 288512"/>
                  <a:gd name="connsiteX1" fmla="*/ 3746670 w 3746670"/>
                  <a:gd name="connsiteY1" fmla="*/ 22860 h 288512"/>
                  <a:gd name="connsiteX2" fmla="*/ 3746669 w 3746670"/>
                  <a:gd name="connsiteY2" fmla="*/ 265652 h 288512"/>
                  <a:gd name="connsiteX3" fmla="*/ 3723809 w 3746670"/>
                  <a:gd name="connsiteY3" fmla="*/ 288512 h 288512"/>
                  <a:gd name="connsiteX4" fmla="*/ 3723810 w 3746670"/>
                  <a:gd name="connsiteY4" fmla="*/ 288511 h 288512"/>
                  <a:gd name="connsiteX5" fmla="*/ 3700950 w 3746670"/>
                  <a:gd name="connsiteY5" fmla="*/ 265651 h 288512"/>
                  <a:gd name="connsiteX6" fmla="*/ 3700950 w 3746670"/>
                  <a:gd name="connsiteY6" fmla="*/ 22860 h 288512"/>
                  <a:gd name="connsiteX7" fmla="*/ 3723810 w 3746670"/>
                  <a:gd name="connsiteY7" fmla="*/ 0 h 288512"/>
                  <a:gd name="connsiteX8" fmla="*/ 3643333 w 3746670"/>
                  <a:gd name="connsiteY8" fmla="*/ 0 h 288512"/>
                  <a:gd name="connsiteX9" fmla="*/ 3666193 w 3746670"/>
                  <a:gd name="connsiteY9" fmla="*/ 22860 h 288512"/>
                  <a:gd name="connsiteX10" fmla="*/ 3666192 w 3746670"/>
                  <a:gd name="connsiteY10" fmla="*/ 265652 h 288512"/>
                  <a:gd name="connsiteX11" fmla="*/ 3643332 w 3746670"/>
                  <a:gd name="connsiteY11" fmla="*/ 288512 h 288512"/>
                  <a:gd name="connsiteX12" fmla="*/ 3643333 w 3746670"/>
                  <a:gd name="connsiteY12" fmla="*/ 288511 h 288512"/>
                  <a:gd name="connsiteX13" fmla="*/ 3620473 w 3746670"/>
                  <a:gd name="connsiteY13" fmla="*/ 265651 h 288512"/>
                  <a:gd name="connsiteX14" fmla="*/ 3620473 w 3746670"/>
                  <a:gd name="connsiteY14" fmla="*/ 22860 h 288512"/>
                  <a:gd name="connsiteX15" fmla="*/ 3643333 w 3746670"/>
                  <a:gd name="connsiteY15" fmla="*/ 0 h 288512"/>
                  <a:gd name="connsiteX16" fmla="*/ 3562878 w 3746670"/>
                  <a:gd name="connsiteY16" fmla="*/ 0 h 288512"/>
                  <a:gd name="connsiteX17" fmla="*/ 3585738 w 3746670"/>
                  <a:gd name="connsiteY17" fmla="*/ 22860 h 288512"/>
                  <a:gd name="connsiteX18" fmla="*/ 3585737 w 3746670"/>
                  <a:gd name="connsiteY18" fmla="*/ 265652 h 288512"/>
                  <a:gd name="connsiteX19" fmla="*/ 3562877 w 3746670"/>
                  <a:gd name="connsiteY19" fmla="*/ 288512 h 288512"/>
                  <a:gd name="connsiteX20" fmla="*/ 3562878 w 3746670"/>
                  <a:gd name="connsiteY20" fmla="*/ 288511 h 288512"/>
                  <a:gd name="connsiteX21" fmla="*/ 3540018 w 3746670"/>
                  <a:gd name="connsiteY21" fmla="*/ 265651 h 288512"/>
                  <a:gd name="connsiteX22" fmla="*/ 3540018 w 3746670"/>
                  <a:gd name="connsiteY22" fmla="*/ 22860 h 288512"/>
                  <a:gd name="connsiteX23" fmla="*/ 3562878 w 3746670"/>
                  <a:gd name="connsiteY23" fmla="*/ 0 h 288512"/>
                  <a:gd name="connsiteX24" fmla="*/ 3482423 w 3746670"/>
                  <a:gd name="connsiteY24" fmla="*/ 0 h 288512"/>
                  <a:gd name="connsiteX25" fmla="*/ 3505283 w 3746670"/>
                  <a:gd name="connsiteY25" fmla="*/ 22860 h 288512"/>
                  <a:gd name="connsiteX26" fmla="*/ 3505282 w 3746670"/>
                  <a:gd name="connsiteY26" fmla="*/ 265652 h 288512"/>
                  <a:gd name="connsiteX27" fmla="*/ 3482422 w 3746670"/>
                  <a:gd name="connsiteY27" fmla="*/ 288512 h 288512"/>
                  <a:gd name="connsiteX28" fmla="*/ 3482423 w 3746670"/>
                  <a:gd name="connsiteY28" fmla="*/ 288511 h 288512"/>
                  <a:gd name="connsiteX29" fmla="*/ 3459563 w 3746670"/>
                  <a:gd name="connsiteY29" fmla="*/ 265651 h 288512"/>
                  <a:gd name="connsiteX30" fmla="*/ 3459563 w 3746670"/>
                  <a:gd name="connsiteY30" fmla="*/ 22860 h 288512"/>
                  <a:gd name="connsiteX31" fmla="*/ 3482423 w 3746670"/>
                  <a:gd name="connsiteY31" fmla="*/ 0 h 288512"/>
                  <a:gd name="connsiteX32" fmla="*/ 3401968 w 3746670"/>
                  <a:gd name="connsiteY32" fmla="*/ 0 h 288512"/>
                  <a:gd name="connsiteX33" fmla="*/ 3424828 w 3746670"/>
                  <a:gd name="connsiteY33" fmla="*/ 22860 h 288512"/>
                  <a:gd name="connsiteX34" fmla="*/ 3424827 w 3746670"/>
                  <a:gd name="connsiteY34" fmla="*/ 265652 h 288512"/>
                  <a:gd name="connsiteX35" fmla="*/ 3401967 w 3746670"/>
                  <a:gd name="connsiteY35" fmla="*/ 288512 h 288512"/>
                  <a:gd name="connsiteX36" fmla="*/ 3401968 w 3746670"/>
                  <a:gd name="connsiteY36" fmla="*/ 288511 h 288512"/>
                  <a:gd name="connsiteX37" fmla="*/ 3379108 w 3746670"/>
                  <a:gd name="connsiteY37" fmla="*/ 265651 h 288512"/>
                  <a:gd name="connsiteX38" fmla="*/ 3379108 w 3746670"/>
                  <a:gd name="connsiteY38" fmla="*/ 22860 h 288512"/>
                  <a:gd name="connsiteX39" fmla="*/ 3401968 w 3746670"/>
                  <a:gd name="connsiteY39" fmla="*/ 0 h 288512"/>
                  <a:gd name="connsiteX40" fmla="*/ 3321513 w 3746670"/>
                  <a:gd name="connsiteY40" fmla="*/ 0 h 288512"/>
                  <a:gd name="connsiteX41" fmla="*/ 3344373 w 3746670"/>
                  <a:gd name="connsiteY41" fmla="*/ 22860 h 288512"/>
                  <a:gd name="connsiteX42" fmla="*/ 3344372 w 3746670"/>
                  <a:gd name="connsiteY42" fmla="*/ 265652 h 288512"/>
                  <a:gd name="connsiteX43" fmla="*/ 3321512 w 3746670"/>
                  <a:gd name="connsiteY43" fmla="*/ 288512 h 288512"/>
                  <a:gd name="connsiteX44" fmla="*/ 3321513 w 3746670"/>
                  <a:gd name="connsiteY44" fmla="*/ 288511 h 288512"/>
                  <a:gd name="connsiteX45" fmla="*/ 3298653 w 3746670"/>
                  <a:gd name="connsiteY45" fmla="*/ 265651 h 288512"/>
                  <a:gd name="connsiteX46" fmla="*/ 3298653 w 3746670"/>
                  <a:gd name="connsiteY46" fmla="*/ 22860 h 288512"/>
                  <a:gd name="connsiteX47" fmla="*/ 3321513 w 3746670"/>
                  <a:gd name="connsiteY47" fmla="*/ 0 h 288512"/>
                  <a:gd name="connsiteX48" fmla="*/ 3241058 w 3746670"/>
                  <a:gd name="connsiteY48" fmla="*/ 0 h 288512"/>
                  <a:gd name="connsiteX49" fmla="*/ 3263918 w 3746670"/>
                  <a:gd name="connsiteY49" fmla="*/ 22860 h 288512"/>
                  <a:gd name="connsiteX50" fmla="*/ 3263917 w 3746670"/>
                  <a:gd name="connsiteY50" fmla="*/ 265652 h 288512"/>
                  <a:gd name="connsiteX51" fmla="*/ 3241057 w 3746670"/>
                  <a:gd name="connsiteY51" fmla="*/ 288512 h 288512"/>
                  <a:gd name="connsiteX52" fmla="*/ 3241058 w 3746670"/>
                  <a:gd name="connsiteY52" fmla="*/ 288511 h 288512"/>
                  <a:gd name="connsiteX53" fmla="*/ 3218198 w 3746670"/>
                  <a:gd name="connsiteY53" fmla="*/ 265651 h 288512"/>
                  <a:gd name="connsiteX54" fmla="*/ 3218198 w 3746670"/>
                  <a:gd name="connsiteY54" fmla="*/ 22860 h 288512"/>
                  <a:gd name="connsiteX55" fmla="*/ 3241058 w 3746670"/>
                  <a:gd name="connsiteY55" fmla="*/ 0 h 288512"/>
                  <a:gd name="connsiteX56" fmla="*/ 3160603 w 3746670"/>
                  <a:gd name="connsiteY56" fmla="*/ 0 h 288512"/>
                  <a:gd name="connsiteX57" fmla="*/ 3183463 w 3746670"/>
                  <a:gd name="connsiteY57" fmla="*/ 22860 h 288512"/>
                  <a:gd name="connsiteX58" fmla="*/ 3183462 w 3746670"/>
                  <a:gd name="connsiteY58" fmla="*/ 265652 h 288512"/>
                  <a:gd name="connsiteX59" fmla="*/ 3160602 w 3746670"/>
                  <a:gd name="connsiteY59" fmla="*/ 288512 h 288512"/>
                  <a:gd name="connsiteX60" fmla="*/ 3160603 w 3746670"/>
                  <a:gd name="connsiteY60" fmla="*/ 288511 h 288512"/>
                  <a:gd name="connsiteX61" fmla="*/ 3137743 w 3746670"/>
                  <a:gd name="connsiteY61" fmla="*/ 265651 h 288512"/>
                  <a:gd name="connsiteX62" fmla="*/ 3137743 w 3746670"/>
                  <a:gd name="connsiteY62" fmla="*/ 22860 h 288512"/>
                  <a:gd name="connsiteX63" fmla="*/ 3160603 w 3746670"/>
                  <a:gd name="connsiteY63" fmla="*/ 0 h 288512"/>
                  <a:gd name="connsiteX64" fmla="*/ 3080148 w 3746670"/>
                  <a:gd name="connsiteY64" fmla="*/ 0 h 288512"/>
                  <a:gd name="connsiteX65" fmla="*/ 3103008 w 3746670"/>
                  <a:gd name="connsiteY65" fmla="*/ 22860 h 288512"/>
                  <a:gd name="connsiteX66" fmla="*/ 3103007 w 3746670"/>
                  <a:gd name="connsiteY66" fmla="*/ 265652 h 288512"/>
                  <a:gd name="connsiteX67" fmla="*/ 3080147 w 3746670"/>
                  <a:gd name="connsiteY67" fmla="*/ 288512 h 288512"/>
                  <a:gd name="connsiteX68" fmla="*/ 3080148 w 3746670"/>
                  <a:gd name="connsiteY68" fmla="*/ 288511 h 288512"/>
                  <a:gd name="connsiteX69" fmla="*/ 3057288 w 3746670"/>
                  <a:gd name="connsiteY69" fmla="*/ 265651 h 288512"/>
                  <a:gd name="connsiteX70" fmla="*/ 3057288 w 3746670"/>
                  <a:gd name="connsiteY70" fmla="*/ 22860 h 288512"/>
                  <a:gd name="connsiteX71" fmla="*/ 3080148 w 3746670"/>
                  <a:gd name="connsiteY71" fmla="*/ 0 h 288512"/>
                  <a:gd name="connsiteX72" fmla="*/ 2999693 w 3746670"/>
                  <a:gd name="connsiteY72" fmla="*/ 0 h 288512"/>
                  <a:gd name="connsiteX73" fmla="*/ 3022553 w 3746670"/>
                  <a:gd name="connsiteY73" fmla="*/ 22860 h 288512"/>
                  <a:gd name="connsiteX74" fmla="*/ 3022552 w 3746670"/>
                  <a:gd name="connsiteY74" fmla="*/ 265652 h 288512"/>
                  <a:gd name="connsiteX75" fmla="*/ 2999692 w 3746670"/>
                  <a:gd name="connsiteY75" fmla="*/ 288512 h 288512"/>
                  <a:gd name="connsiteX76" fmla="*/ 2999693 w 3746670"/>
                  <a:gd name="connsiteY76" fmla="*/ 288511 h 288512"/>
                  <a:gd name="connsiteX77" fmla="*/ 2976833 w 3746670"/>
                  <a:gd name="connsiteY77" fmla="*/ 265651 h 288512"/>
                  <a:gd name="connsiteX78" fmla="*/ 2976833 w 3746670"/>
                  <a:gd name="connsiteY78" fmla="*/ 22860 h 288512"/>
                  <a:gd name="connsiteX79" fmla="*/ 2999693 w 3746670"/>
                  <a:gd name="connsiteY79" fmla="*/ 0 h 288512"/>
                  <a:gd name="connsiteX80" fmla="*/ 2919238 w 3746670"/>
                  <a:gd name="connsiteY80" fmla="*/ 0 h 288512"/>
                  <a:gd name="connsiteX81" fmla="*/ 2942098 w 3746670"/>
                  <a:gd name="connsiteY81" fmla="*/ 22860 h 288512"/>
                  <a:gd name="connsiteX82" fmla="*/ 2942097 w 3746670"/>
                  <a:gd name="connsiteY82" fmla="*/ 265652 h 288512"/>
                  <a:gd name="connsiteX83" fmla="*/ 2919237 w 3746670"/>
                  <a:gd name="connsiteY83" fmla="*/ 288512 h 288512"/>
                  <a:gd name="connsiteX84" fmla="*/ 2919238 w 3746670"/>
                  <a:gd name="connsiteY84" fmla="*/ 288511 h 288512"/>
                  <a:gd name="connsiteX85" fmla="*/ 2896378 w 3746670"/>
                  <a:gd name="connsiteY85" fmla="*/ 265651 h 288512"/>
                  <a:gd name="connsiteX86" fmla="*/ 2896378 w 3746670"/>
                  <a:gd name="connsiteY86" fmla="*/ 22860 h 288512"/>
                  <a:gd name="connsiteX87" fmla="*/ 2919238 w 3746670"/>
                  <a:gd name="connsiteY87" fmla="*/ 0 h 288512"/>
                  <a:gd name="connsiteX88" fmla="*/ 2838783 w 3746670"/>
                  <a:gd name="connsiteY88" fmla="*/ 0 h 288512"/>
                  <a:gd name="connsiteX89" fmla="*/ 2861643 w 3746670"/>
                  <a:gd name="connsiteY89" fmla="*/ 22860 h 288512"/>
                  <a:gd name="connsiteX90" fmla="*/ 2861642 w 3746670"/>
                  <a:gd name="connsiteY90" fmla="*/ 265652 h 288512"/>
                  <a:gd name="connsiteX91" fmla="*/ 2838782 w 3746670"/>
                  <a:gd name="connsiteY91" fmla="*/ 288512 h 288512"/>
                  <a:gd name="connsiteX92" fmla="*/ 2838783 w 3746670"/>
                  <a:gd name="connsiteY92" fmla="*/ 288511 h 288512"/>
                  <a:gd name="connsiteX93" fmla="*/ 2815923 w 3746670"/>
                  <a:gd name="connsiteY93" fmla="*/ 265651 h 288512"/>
                  <a:gd name="connsiteX94" fmla="*/ 2815923 w 3746670"/>
                  <a:gd name="connsiteY94" fmla="*/ 22860 h 288512"/>
                  <a:gd name="connsiteX95" fmla="*/ 2838783 w 3746670"/>
                  <a:gd name="connsiteY95" fmla="*/ 0 h 288512"/>
                  <a:gd name="connsiteX96" fmla="*/ 2758328 w 3746670"/>
                  <a:gd name="connsiteY96" fmla="*/ 0 h 288512"/>
                  <a:gd name="connsiteX97" fmla="*/ 2781188 w 3746670"/>
                  <a:gd name="connsiteY97" fmla="*/ 22860 h 288512"/>
                  <a:gd name="connsiteX98" fmla="*/ 2781187 w 3746670"/>
                  <a:gd name="connsiteY98" fmla="*/ 265652 h 288512"/>
                  <a:gd name="connsiteX99" fmla="*/ 2758327 w 3746670"/>
                  <a:gd name="connsiteY99" fmla="*/ 288512 h 288512"/>
                  <a:gd name="connsiteX100" fmla="*/ 2758328 w 3746670"/>
                  <a:gd name="connsiteY100" fmla="*/ 288511 h 288512"/>
                  <a:gd name="connsiteX101" fmla="*/ 2735468 w 3746670"/>
                  <a:gd name="connsiteY101" fmla="*/ 265651 h 288512"/>
                  <a:gd name="connsiteX102" fmla="*/ 2735468 w 3746670"/>
                  <a:gd name="connsiteY102" fmla="*/ 22860 h 288512"/>
                  <a:gd name="connsiteX103" fmla="*/ 2758328 w 3746670"/>
                  <a:gd name="connsiteY103" fmla="*/ 0 h 288512"/>
                  <a:gd name="connsiteX104" fmla="*/ 2677873 w 3746670"/>
                  <a:gd name="connsiteY104" fmla="*/ 0 h 288512"/>
                  <a:gd name="connsiteX105" fmla="*/ 2700733 w 3746670"/>
                  <a:gd name="connsiteY105" fmla="*/ 22860 h 288512"/>
                  <a:gd name="connsiteX106" fmla="*/ 2700732 w 3746670"/>
                  <a:gd name="connsiteY106" fmla="*/ 265652 h 288512"/>
                  <a:gd name="connsiteX107" fmla="*/ 2677872 w 3746670"/>
                  <a:gd name="connsiteY107" fmla="*/ 288512 h 288512"/>
                  <a:gd name="connsiteX108" fmla="*/ 2677873 w 3746670"/>
                  <a:gd name="connsiteY108" fmla="*/ 288511 h 288512"/>
                  <a:gd name="connsiteX109" fmla="*/ 2655013 w 3746670"/>
                  <a:gd name="connsiteY109" fmla="*/ 265651 h 288512"/>
                  <a:gd name="connsiteX110" fmla="*/ 2655013 w 3746670"/>
                  <a:gd name="connsiteY110" fmla="*/ 22860 h 288512"/>
                  <a:gd name="connsiteX111" fmla="*/ 2677873 w 3746670"/>
                  <a:gd name="connsiteY111" fmla="*/ 0 h 288512"/>
                  <a:gd name="connsiteX112" fmla="*/ 2597418 w 3746670"/>
                  <a:gd name="connsiteY112" fmla="*/ 0 h 288512"/>
                  <a:gd name="connsiteX113" fmla="*/ 2620278 w 3746670"/>
                  <a:gd name="connsiteY113" fmla="*/ 22860 h 288512"/>
                  <a:gd name="connsiteX114" fmla="*/ 2620277 w 3746670"/>
                  <a:gd name="connsiteY114" fmla="*/ 265652 h 288512"/>
                  <a:gd name="connsiteX115" fmla="*/ 2597417 w 3746670"/>
                  <a:gd name="connsiteY115" fmla="*/ 288512 h 288512"/>
                  <a:gd name="connsiteX116" fmla="*/ 2597418 w 3746670"/>
                  <a:gd name="connsiteY116" fmla="*/ 288511 h 288512"/>
                  <a:gd name="connsiteX117" fmla="*/ 2574558 w 3746670"/>
                  <a:gd name="connsiteY117" fmla="*/ 265651 h 288512"/>
                  <a:gd name="connsiteX118" fmla="*/ 2574558 w 3746670"/>
                  <a:gd name="connsiteY118" fmla="*/ 22860 h 288512"/>
                  <a:gd name="connsiteX119" fmla="*/ 2597418 w 3746670"/>
                  <a:gd name="connsiteY119" fmla="*/ 0 h 288512"/>
                  <a:gd name="connsiteX120" fmla="*/ 2516963 w 3746670"/>
                  <a:gd name="connsiteY120" fmla="*/ 0 h 288512"/>
                  <a:gd name="connsiteX121" fmla="*/ 2539823 w 3746670"/>
                  <a:gd name="connsiteY121" fmla="*/ 22860 h 288512"/>
                  <a:gd name="connsiteX122" fmla="*/ 2539822 w 3746670"/>
                  <a:gd name="connsiteY122" fmla="*/ 265652 h 288512"/>
                  <a:gd name="connsiteX123" fmla="*/ 2516962 w 3746670"/>
                  <a:gd name="connsiteY123" fmla="*/ 288512 h 288512"/>
                  <a:gd name="connsiteX124" fmla="*/ 2516963 w 3746670"/>
                  <a:gd name="connsiteY124" fmla="*/ 288511 h 288512"/>
                  <a:gd name="connsiteX125" fmla="*/ 2494103 w 3746670"/>
                  <a:gd name="connsiteY125" fmla="*/ 265651 h 288512"/>
                  <a:gd name="connsiteX126" fmla="*/ 2494103 w 3746670"/>
                  <a:gd name="connsiteY126" fmla="*/ 22860 h 288512"/>
                  <a:gd name="connsiteX127" fmla="*/ 2516963 w 3746670"/>
                  <a:gd name="connsiteY127" fmla="*/ 0 h 288512"/>
                  <a:gd name="connsiteX128" fmla="*/ 2436508 w 3746670"/>
                  <a:gd name="connsiteY128" fmla="*/ 0 h 288512"/>
                  <a:gd name="connsiteX129" fmla="*/ 2459368 w 3746670"/>
                  <a:gd name="connsiteY129" fmla="*/ 22860 h 288512"/>
                  <a:gd name="connsiteX130" fmla="*/ 2459367 w 3746670"/>
                  <a:gd name="connsiteY130" fmla="*/ 265652 h 288512"/>
                  <a:gd name="connsiteX131" fmla="*/ 2436507 w 3746670"/>
                  <a:gd name="connsiteY131" fmla="*/ 288512 h 288512"/>
                  <a:gd name="connsiteX132" fmla="*/ 2436508 w 3746670"/>
                  <a:gd name="connsiteY132" fmla="*/ 288511 h 288512"/>
                  <a:gd name="connsiteX133" fmla="*/ 2413648 w 3746670"/>
                  <a:gd name="connsiteY133" fmla="*/ 265651 h 288512"/>
                  <a:gd name="connsiteX134" fmla="*/ 2413648 w 3746670"/>
                  <a:gd name="connsiteY134" fmla="*/ 22860 h 288512"/>
                  <a:gd name="connsiteX135" fmla="*/ 2436508 w 3746670"/>
                  <a:gd name="connsiteY135" fmla="*/ 0 h 288512"/>
                  <a:gd name="connsiteX136" fmla="*/ 2356053 w 3746670"/>
                  <a:gd name="connsiteY136" fmla="*/ 0 h 288512"/>
                  <a:gd name="connsiteX137" fmla="*/ 2378913 w 3746670"/>
                  <a:gd name="connsiteY137" fmla="*/ 22860 h 288512"/>
                  <a:gd name="connsiteX138" fmla="*/ 2378912 w 3746670"/>
                  <a:gd name="connsiteY138" fmla="*/ 265652 h 288512"/>
                  <a:gd name="connsiteX139" fmla="*/ 2356052 w 3746670"/>
                  <a:gd name="connsiteY139" fmla="*/ 288512 h 288512"/>
                  <a:gd name="connsiteX140" fmla="*/ 2356053 w 3746670"/>
                  <a:gd name="connsiteY140" fmla="*/ 288511 h 288512"/>
                  <a:gd name="connsiteX141" fmla="*/ 2333193 w 3746670"/>
                  <a:gd name="connsiteY141" fmla="*/ 265651 h 288512"/>
                  <a:gd name="connsiteX142" fmla="*/ 2333193 w 3746670"/>
                  <a:gd name="connsiteY142" fmla="*/ 22860 h 288512"/>
                  <a:gd name="connsiteX143" fmla="*/ 2356053 w 3746670"/>
                  <a:gd name="connsiteY143" fmla="*/ 0 h 288512"/>
                  <a:gd name="connsiteX144" fmla="*/ 2275598 w 3746670"/>
                  <a:gd name="connsiteY144" fmla="*/ 0 h 288512"/>
                  <a:gd name="connsiteX145" fmla="*/ 2298458 w 3746670"/>
                  <a:gd name="connsiteY145" fmla="*/ 22860 h 288512"/>
                  <a:gd name="connsiteX146" fmla="*/ 2298457 w 3746670"/>
                  <a:gd name="connsiteY146" fmla="*/ 265652 h 288512"/>
                  <a:gd name="connsiteX147" fmla="*/ 2275597 w 3746670"/>
                  <a:gd name="connsiteY147" fmla="*/ 288512 h 288512"/>
                  <a:gd name="connsiteX148" fmla="*/ 2275598 w 3746670"/>
                  <a:gd name="connsiteY148" fmla="*/ 288511 h 288512"/>
                  <a:gd name="connsiteX149" fmla="*/ 2252738 w 3746670"/>
                  <a:gd name="connsiteY149" fmla="*/ 265651 h 288512"/>
                  <a:gd name="connsiteX150" fmla="*/ 2252738 w 3746670"/>
                  <a:gd name="connsiteY150" fmla="*/ 22860 h 288512"/>
                  <a:gd name="connsiteX151" fmla="*/ 2275598 w 3746670"/>
                  <a:gd name="connsiteY151" fmla="*/ 0 h 288512"/>
                  <a:gd name="connsiteX152" fmla="*/ 2195143 w 3746670"/>
                  <a:gd name="connsiteY152" fmla="*/ 0 h 288512"/>
                  <a:gd name="connsiteX153" fmla="*/ 2218003 w 3746670"/>
                  <a:gd name="connsiteY153" fmla="*/ 22860 h 288512"/>
                  <a:gd name="connsiteX154" fmla="*/ 2218002 w 3746670"/>
                  <a:gd name="connsiteY154" fmla="*/ 265652 h 288512"/>
                  <a:gd name="connsiteX155" fmla="*/ 2195142 w 3746670"/>
                  <a:gd name="connsiteY155" fmla="*/ 288512 h 288512"/>
                  <a:gd name="connsiteX156" fmla="*/ 2195143 w 3746670"/>
                  <a:gd name="connsiteY156" fmla="*/ 288511 h 288512"/>
                  <a:gd name="connsiteX157" fmla="*/ 2172283 w 3746670"/>
                  <a:gd name="connsiteY157" fmla="*/ 265651 h 288512"/>
                  <a:gd name="connsiteX158" fmla="*/ 2172283 w 3746670"/>
                  <a:gd name="connsiteY158" fmla="*/ 22860 h 288512"/>
                  <a:gd name="connsiteX159" fmla="*/ 2195143 w 3746670"/>
                  <a:gd name="connsiteY159" fmla="*/ 0 h 288512"/>
                  <a:gd name="connsiteX160" fmla="*/ 2114688 w 3746670"/>
                  <a:gd name="connsiteY160" fmla="*/ 0 h 288512"/>
                  <a:gd name="connsiteX161" fmla="*/ 2137548 w 3746670"/>
                  <a:gd name="connsiteY161" fmla="*/ 22860 h 288512"/>
                  <a:gd name="connsiteX162" fmla="*/ 2137547 w 3746670"/>
                  <a:gd name="connsiteY162" fmla="*/ 265652 h 288512"/>
                  <a:gd name="connsiteX163" fmla="*/ 2114687 w 3746670"/>
                  <a:gd name="connsiteY163" fmla="*/ 288512 h 288512"/>
                  <a:gd name="connsiteX164" fmla="*/ 2114688 w 3746670"/>
                  <a:gd name="connsiteY164" fmla="*/ 288511 h 288512"/>
                  <a:gd name="connsiteX165" fmla="*/ 2091828 w 3746670"/>
                  <a:gd name="connsiteY165" fmla="*/ 265651 h 288512"/>
                  <a:gd name="connsiteX166" fmla="*/ 2091828 w 3746670"/>
                  <a:gd name="connsiteY166" fmla="*/ 22860 h 288512"/>
                  <a:gd name="connsiteX167" fmla="*/ 2114688 w 3746670"/>
                  <a:gd name="connsiteY167" fmla="*/ 0 h 288512"/>
                  <a:gd name="connsiteX168" fmla="*/ 2034233 w 3746670"/>
                  <a:gd name="connsiteY168" fmla="*/ 0 h 288512"/>
                  <a:gd name="connsiteX169" fmla="*/ 2057093 w 3746670"/>
                  <a:gd name="connsiteY169" fmla="*/ 22860 h 288512"/>
                  <a:gd name="connsiteX170" fmla="*/ 2057092 w 3746670"/>
                  <a:gd name="connsiteY170" fmla="*/ 265652 h 288512"/>
                  <a:gd name="connsiteX171" fmla="*/ 2034232 w 3746670"/>
                  <a:gd name="connsiteY171" fmla="*/ 288512 h 288512"/>
                  <a:gd name="connsiteX172" fmla="*/ 2034233 w 3746670"/>
                  <a:gd name="connsiteY172" fmla="*/ 288511 h 288512"/>
                  <a:gd name="connsiteX173" fmla="*/ 2011373 w 3746670"/>
                  <a:gd name="connsiteY173" fmla="*/ 265651 h 288512"/>
                  <a:gd name="connsiteX174" fmla="*/ 2011373 w 3746670"/>
                  <a:gd name="connsiteY174" fmla="*/ 22860 h 288512"/>
                  <a:gd name="connsiteX175" fmla="*/ 2034233 w 3746670"/>
                  <a:gd name="connsiteY175" fmla="*/ 0 h 288512"/>
                  <a:gd name="connsiteX176" fmla="*/ 1953778 w 3746670"/>
                  <a:gd name="connsiteY176" fmla="*/ 0 h 288512"/>
                  <a:gd name="connsiteX177" fmla="*/ 1976638 w 3746670"/>
                  <a:gd name="connsiteY177" fmla="*/ 22860 h 288512"/>
                  <a:gd name="connsiteX178" fmla="*/ 1976637 w 3746670"/>
                  <a:gd name="connsiteY178" fmla="*/ 265652 h 288512"/>
                  <a:gd name="connsiteX179" fmla="*/ 1953777 w 3746670"/>
                  <a:gd name="connsiteY179" fmla="*/ 288512 h 288512"/>
                  <a:gd name="connsiteX180" fmla="*/ 1953778 w 3746670"/>
                  <a:gd name="connsiteY180" fmla="*/ 288511 h 288512"/>
                  <a:gd name="connsiteX181" fmla="*/ 1930918 w 3746670"/>
                  <a:gd name="connsiteY181" fmla="*/ 265651 h 288512"/>
                  <a:gd name="connsiteX182" fmla="*/ 1930918 w 3746670"/>
                  <a:gd name="connsiteY182" fmla="*/ 22860 h 288512"/>
                  <a:gd name="connsiteX183" fmla="*/ 1953778 w 3746670"/>
                  <a:gd name="connsiteY183" fmla="*/ 0 h 288512"/>
                  <a:gd name="connsiteX184" fmla="*/ 1873323 w 3746670"/>
                  <a:gd name="connsiteY184" fmla="*/ 0 h 288512"/>
                  <a:gd name="connsiteX185" fmla="*/ 1896183 w 3746670"/>
                  <a:gd name="connsiteY185" fmla="*/ 22860 h 288512"/>
                  <a:gd name="connsiteX186" fmla="*/ 1896182 w 3746670"/>
                  <a:gd name="connsiteY186" fmla="*/ 265652 h 288512"/>
                  <a:gd name="connsiteX187" fmla="*/ 1873322 w 3746670"/>
                  <a:gd name="connsiteY187" fmla="*/ 288512 h 288512"/>
                  <a:gd name="connsiteX188" fmla="*/ 1873323 w 3746670"/>
                  <a:gd name="connsiteY188" fmla="*/ 288511 h 288512"/>
                  <a:gd name="connsiteX189" fmla="*/ 1850463 w 3746670"/>
                  <a:gd name="connsiteY189" fmla="*/ 265651 h 288512"/>
                  <a:gd name="connsiteX190" fmla="*/ 1850463 w 3746670"/>
                  <a:gd name="connsiteY190" fmla="*/ 22860 h 288512"/>
                  <a:gd name="connsiteX191" fmla="*/ 1873323 w 3746670"/>
                  <a:gd name="connsiteY191" fmla="*/ 0 h 288512"/>
                  <a:gd name="connsiteX192" fmla="*/ 1792868 w 3746670"/>
                  <a:gd name="connsiteY192" fmla="*/ 0 h 288512"/>
                  <a:gd name="connsiteX193" fmla="*/ 1815728 w 3746670"/>
                  <a:gd name="connsiteY193" fmla="*/ 22860 h 288512"/>
                  <a:gd name="connsiteX194" fmla="*/ 1815727 w 3746670"/>
                  <a:gd name="connsiteY194" fmla="*/ 265652 h 288512"/>
                  <a:gd name="connsiteX195" fmla="*/ 1792867 w 3746670"/>
                  <a:gd name="connsiteY195" fmla="*/ 288512 h 288512"/>
                  <a:gd name="connsiteX196" fmla="*/ 1792868 w 3746670"/>
                  <a:gd name="connsiteY196" fmla="*/ 288511 h 288512"/>
                  <a:gd name="connsiteX197" fmla="*/ 1770008 w 3746670"/>
                  <a:gd name="connsiteY197" fmla="*/ 265651 h 288512"/>
                  <a:gd name="connsiteX198" fmla="*/ 1770008 w 3746670"/>
                  <a:gd name="connsiteY198" fmla="*/ 22860 h 288512"/>
                  <a:gd name="connsiteX199" fmla="*/ 1792868 w 3746670"/>
                  <a:gd name="connsiteY199" fmla="*/ 0 h 288512"/>
                  <a:gd name="connsiteX200" fmla="*/ 1712413 w 3746670"/>
                  <a:gd name="connsiteY200" fmla="*/ 0 h 288512"/>
                  <a:gd name="connsiteX201" fmla="*/ 1735273 w 3746670"/>
                  <a:gd name="connsiteY201" fmla="*/ 22860 h 288512"/>
                  <a:gd name="connsiteX202" fmla="*/ 1735272 w 3746670"/>
                  <a:gd name="connsiteY202" fmla="*/ 265652 h 288512"/>
                  <a:gd name="connsiteX203" fmla="*/ 1712412 w 3746670"/>
                  <a:gd name="connsiteY203" fmla="*/ 288512 h 288512"/>
                  <a:gd name="connsiteX204" fmla="*/ 1712413 w 3746670"/>
                  <a:gd name="connsiteY204" fmla="*/ 288511 h 288512"/>
                  <a:gd name="connsiteX205" fmla="*/ 1689553 w 3746670"/>
                  <a:gd name="connsiteY205" fmla="*/ 265651 h 288512"/>
                  <a:gd name="connsiteX206" fmla="*/ 1689553 w 3746670"/>
                  <a:gd name="connsiteY206" fmla="*/ 22860 h 288512"/>
                  <a:gd name="connsiteX207" fmla="*/ 1712413 w 3746670"/>
                  <a:gd name="connsiteY207" fmla="*/ 0 h 288512"/>
                  <a:gd name="connsiteX208" fmla="*/ 1631959 w 3746670"/>
                  <a:gd name="connsiteY208" fmla="*/ 0 h 288512"/>
                  <a:gd name="connsiteX209" fmla="*/ 1654818 w 3746670"/>
                  <a:gd name="connsiteY209" fmla="*/ 22860 h 288512"/>
                  <a:gd name="connsiteX210" fmla="*/ 1654817 w 3746670"/>
                  <a:gd name="connsiteY210" fmla="*/ 265652 h 288512"/>
                  <a:gd name="connsiteX211" fmla="*/ 1631957 w 3746670"/>
                  <a:gd name="connsiteY211" fmla="*/ 288512 h 288512"/>
                  <a:gd name="connsiteX212" fmla="*/ 1631959 w 3746670"/>
                  <a:gd name="connsiteY212" fmla="*/ 288511 h 288512"/>
                  <a:gd name="connsiteX213" fmla="*/ 1609098 w 3746670"/>
                  <a:gd name="connsiteY213" fmla="*/ 265651 h 288512"/>
                  <a:gd name="connsiteX214" fmla="*/ 1609098 w 3746670"/>
                  <a:gd name="connsiteY214" fmla="*/ 22860 h 288512"/>
                  <a:gd name="connsiteX215" fmla="*/ 1631959 w 3746670"/>
                  <a:gd name="connsiteY215" fmla="*/ 0 h 288512"/>
                  <a:gd name="connsiteX216" fmla="*/ 1551503 w 3746670"/>
                  <a:gd name="connsiteY216" fmla="*/ 0 h 288512"/>
                  <a:gd name="connsiteX217" fmla="*/ 1574363 w 3746670"/>
                  <a:gd name="connsiteY217" fmla="*/ 22860 h 288512"/>
                  <a:gd name="connsiteX218" fmla="*/ 1574362 w 3746670"/>
                  <a:gd name="connsiteY218" fmla="*/ 265652 h 288512"/>
                  <a:gd name="connsiteX219" fmla="*/ 1551502 w 3746670"/>
                  <a:gd name="connsiteY219" fmla="*/ 288512 h 288512"/>
                  <a:gd name="connsiteX220" fmla="*/ 1551503 w 3746670"/>
                  <a:gd name="connsiteY220" fmla="*/ 288511 h 288512"/>
                  <a:gd name="connsiteX221" fmla="*/ 1528644 w 3746670"/>
                  <a:gd name="connsiteY221" fmla="*/ 265651 h 288512"/>
                  <a:gd name="connsiteX222" fmla="*/ 1528644 w 3746670"/>
                  <a:gd name="connsiteY222" fmla="*/ 22860 h 288512"/>
                  <a:gd name="connsiteX223" fmla="*/ 1551503 w 3746670"/>
                  <a:gd name="connsiteY223" fmla="*/ 0 h 288512"/>
                  <a:gd name="connsiteX224" fmla="*/ 1471048 w 3746670"/>
                  <a:gd name="connsiteY224" fmla="*/ 0 h 288512"/>
                  <a:gd name="connsiteX225" fmla="*/ 1493908 w 3746670"/>
                  <a:gd name="connsiteY225" fmla="*/ 22860 h 288512"/>
                  <a:gd name="connsiteX226" fmla="*/ 1493907 w 3746670"/>
                  <a:gd name="connsiteY226" fmla="*/ 265652 h 288512"/>
                  <a:gd name="connsiteX227" fmla="*/ 1471047 w 3746670"/>
                  <a:gd name="connsiteY227" fmla="*/ 288512 h 288512"/>
                  <a:gd name="connsiteX228" fmla="*/ 1471048 w 3746670"/>
                  <a:gd name="connsiteY228" fmla="*/ 288511 h 288512"/>
                  <a:gd name="connsiteX229" fmla="*/ 1448188 w 3746670"/>
                  <a:gd name="connsiteY229" fmla="*/ 265651 h 288512"/>
                  <a:gd name="connsiteX230" fmla="*/ 1448188 w 3746670"/>
                  <a:gd name="connsiteY230" fmla="*/ 22860 h 288512"/>
                  <a:gd name="connsiteX231" fmla="*/ 1471048 w 3746670"/>
                  <a:gd name="connsiteY231" fmla="*/ 0 h 288512"/>
                  <a:gd name="connsiteX232" fmla="*/ 1390593 w 3746670"/>
                  <a:gd name="connsiteY232" fmla="*/ 0 h 288512"/>
                  <a:gd name="connsiteX233" fmla="*/ 1413453 w 3746670"/>
                  <a:gd name="connsiteY233" fmla="*/ 22860 h 288512"/>
                  <a:gd name="connsiteX234" fmla="*/ 1413453 w 3746670"/>
                  <a:gd name="connsiteY234" fmla="*/ 265652 h 288512"/>
                  <a:gd name="connsiteX235" fmla="*/ 1390592 w 3746670"/>
                  <a:gd name="connsiteY235" fmla="*/ 288512 h 288512"/>
                  <a:gd name="connsiteX236" fmla="*/ 1390593 w 3746670"/>
                  <a:gd name="connsiteY236" fmla="*/ 288511 h 288512"/>
                  <a:gd name="connsiteX237" fmla="*/ 1367734 w 3746670"/>
                  <a:gd name="connsiteY237" fmla="*/ 265651 h 288512"/>
                  <a:gd name="connsiteX238" fmla="*/ 1367734 w 3746670"/>
                  <a:gd name="connsiteY238" fmla="*/ 22860 h 288512"/>
                  <a:gd name="connsiteX239" fmla="*/ 1390593 w 3746670"/>
                  <a:gd name="connsiteY239" fmla="*/ 0 h 288512"/>
                  <a:gd name="connsiteX240" fmla="*/ 1310138 w 3746670"/>
                  <a:gd name="connsiteY240" fmla="*/ 0 h 288512"/>
                  <a:gd name="connsiteX241" fmla="*/ 1332999 w 3746670"/>
                  <a:gd name="connsiteY241" fmla="*/ 22860 h 288512"/>
                  <a:gd name="connsiteX242" fmla="*/ 1332997 w 3746670"/>
                  <a:gd name="connsiteY242" fmla="*/ 265652 h 288512"/>
                  <a:gd name="connsiteX243" fmla="*/ 1310137 w 3746670"/>
                  <a:gd name="connsiteY243" fmla="*/ 288512 h 288512"/>
                  <a:gd name="connsiteX244" fmla="*/ 1310138 w 3746670"/>
                  <a:gd name="connsiteY244" fmla="*/ 288511 h 288512"/>
                  <a:gd name="connsiteX245" fmla="*/ 1287279 w 3746670"/>
                  <a:gd name="connsiteY245" fmla="*/ 265651 h 288512"/>
                  <a:gd name="connsiteX246" fmla="*/ 1287279 w 3746670"/>
                  <a:gd name="connsiteY246" fmla="*/ 22860 h 288512"/>
                  <a:gd name="connsiteX247" fmla="*/ 1310138 w 3746670"/>
                  <a:gd name="connsiteY247" fmla="*/ 0 h 288512"/>
                  <a:gd name="connsiteX248" fmla="*/ 1229683 w 3746670"/>
                  <a:gd name="connsiteY248" fmla="*/ 0 h 288512"/>
                  <a:gd name="connsiteX249" fmla="*/ 1252543 w 3746670"/>
                  <a:gd name="connsiteY249" fmla="*/ 22860 h 288512"/>
                  <a:gd name="connsiteX250" fmla="*/ 1252542 w 3746670"/>
                  <a:gd name="connsiteY250" fmla="*/ 265652 h 288512"/>
                  <a:gd name="connsiteX251" fmla="*/ 1229682 w 3746670"/>
                  <a:gd name="connsiteY251" fmla="*/ 288512 h 288512"/>
                  <a:gd name="connsiteX252" fmla="*/ 1229683 w 3746670"/>
                  <a:gd name="connsiteY252" fmla="*/ 288511 h 288512"/>
                  <a:gd name="connsiteX253" fmla="*/ 1206823 w 3746670"/>
                  <a:gd name="connsiteY253" fmla="*/ 265651 h 288512"/>
                  <a:gd name="connsiteX254" fmla="*/ 1206823 w 3746670"/>
                  <a:gd name="connsiteY254" fmla="*/ 22860 h 288512"/>
                  <a:gd name="connsiteX255" fmla="*/ 1229683 w 3746670"/>
                  <a:gd name="connsiteY255" fmla="*/ 0 h 288512"/>
                  <a:gd name="connsiteX256" fmla="*/ 1149228 w 3746670"/>
                  <a:gd name="connsiteY256" fmla="*/ 0 h 288512"/>
                  <a:gd name="connsiteX257" fmla="*/ 1172088 w 3746670"/>
                  <a:gd name="connsiteY257" fmla="*/ 22860 h 288512"/>
                  <a:gd name="connsiteX258" fmla="*/ 1172087 w 3746670"/>
                  <a:gd name="connsiteY258" fmla="*/ 265652 h 288512"/>
                  <a:gd name="connsiteX259" fmla="*/ 1149227 w 3746670"/>
                  <a:gd name="connsiteY259" fmla="*/ 288512 h 288512"/>
                  <a:gd name="connsiteX260" fmla="*/ 1149228 w 3746670"/>
                  <a:gd name="connsiteY260" fmla="*/ 288511 h 288512"/>
                  <a:gd name="connsiteX261" fmla="*/ 1126368 w 3746670"/>
                  <a:gd name="connsiteY261" fmla="*/ 265651 h 288512"/>
                  <a:gd name="connsiteX262" fmla="*/ 1126368 w 3746670"/>
                  <a:gd name="connsiteY262" fmla="*/ 22860 h 288512"/>
                  <a:gd name="connsiteX263" fmla="*/ 1149228 w 3746670"/>
                  <a:gd name="connsiteY263" fmla="*/ 0 h 288512"/>
                  <a:gd name="connsiteX264" fmla="*/ 1068773 w 3746670"/>
                  <a:gd name="connsiteY264" fmla="*/ 0 h 288512"/>
                  <a:gd name="connsiteX265" fmla="*/ 1091634 w 3746670"/>
                  <a:gd name="connsiteY265" fmla="*/ 22860 h 288512"/>
                  <a:gd name="connsiteX266" fmla="*/ 1091632 w 3746670"/>
                  <a:gd name="connsiteY266" fmla="*/ 265652 h 288512"/>
                  <a:gd name="connsiteX267" fmla="*/ 1068773 w 3746670"/>
                  <a:gd name="connsiteY267" fmla="*/ 288512 h 288512"/>
                  <a:gd name="connsiteX268" fmla="*/ 1068773 w 3746670"/>
                  <a:gd name="connsiteY268" fmla="*/ 288511 h 288512"/>
                  <a:gd name="connsiteX269" fmla="*/ 1045913 w 3746670"/>
                  <a:gd name="connsiteY269" fmla="*/ 265651 h 288512"/>
                  <a:gd name="connsiteX270" fmla="*/ 1045913 w 3746670"/>
                  <a:gd name="connsiteY270" fmla="*/ 22860 h 288512"/>
                  <a:gd name="connsiteX271" fmla="*/ 1068773 w 3746670"/>
                  <a:gd name="connsiteY271" fmla="*/ 0 h 288512"/>
                  <a:gd name="connsiteX272" fmla="*/ 988319 w 3746670"/>
                  <a:gd name="connsiteY272" fmla="*/ 0 h 288512"/>
                  <a:gd name="connsiteX273" fmla="*/ 1011178 w 3746670"/>
                  <a:gd name="connsiteY273" fmla="*/ 22860 h 288512"/>
                  <a:gd name="connsiteX274" fmla="*/ 1011177 w 3746670"/>
                  <a:gd name="connsiteY274" fmla="*/ 265652 h 288512"/>
                  <a:gd name="connsiteX275" fmla="*/ 988317 w 3746670"/>
                  <a:gd name="connsiteY275" fmla="*/ 288512 h 288512"/>
                  <a:gd name="connsiteX276" fmla="*/ 988319 w 3746670"/>
                  <a:gd name="connsiteY276" fmla="*/ 288511 h 288512"/>
                  <a:gd name="connsiteX277" fmla="*/ 965458 w 3746670"/>
                  <a:gd name="connsiteY277" fmla="*/ 265651 h 288512"/>
                  <a:gd name="connsiteX278" fmla="*/ 965458 w 3746670"/>
                  <a:gd name="connsiteY278" fmla="*/ 22860 h 288512"/>
                  <a:gd name="connsiteX279" fmla="*/ 988319 w 3746670"/>
                  <a:gd name="connsiteY279" fmla="*/ 0 h 288512"/>
                  <a:gd name="connsiteX280" fmla="*/ 907864 w 3746670"/>
                  <a:gd name="connsiteY280" fmla="*/ 0 h 288512"/>
                  <a:gd name="connsiteX281" fmla="*/ 930723 w 3746670"/>
                  <a:gd name="connsiteY281" fmla="*/ 22860 h 288512"/>
                  <a:gd name="connsiteX282" fmla="*/ 930722 w 3746670"/>
                  <a:gd name="connsiteY282" fmla="*/ 265652 h 288512"/>
                  <a:gd name="connsiteX283" fmla="*/ 907862 w 3746670"/>
                  <a:gd name="connsiteY283" fmla="*/ 288512 h 288512"/>
                  <a:gd name="connsiteX284" fmla="*/ 907864 w 3746670"/>
                  <a:gd name="connsiteY284" fmla="*/ 288511 h 288512"/>
                  <a:gd name="connsiteX285" fmla="*/ 885003 w 3746670"/>
                  <a:gd name="connsiteY285" fmla="*/ 265651 h 288512"/>
                  <a:gd name="connsiteX286" fmla="*/ 885003 w 3746670"/>
                  <a:gd name="connsiteY286" fmla="*/ 22860 h 288512"/>
                  <a:gd name="connsiteX287" fmla="*/ 907864 w 3746670"/>
                  <a:gd name="connsiteY287" fmla="*/ 0 h 288512"/>
                  <a:gd name="connsiteX288" fmla="*/ 827408 w 3746670"/>
                  <a:gd name="connsiteY288" fmla="*/ 0 h 288512"/>
                  <a:gd name="connsiteX289" fmla="*/ 850268 w 3746670"/>
                  <a:gd name="connsiteY289" fmla="*/ 22860 h 288512"/>
                  <a:gd name="connsiteX290" fmla="*/ 850267 w 3746670"/>
                  <a:gd name="connsiteY290" fmla="*/ 265652 h 288512"/>
                  <a:gd name="connsiteX291" fmla="*/ 827407 w 3746670"/>
                  <a:gd name="connsiteY291" fmla="*/ 288512 h 288512"/>
                  <a:gd name="connsiteX292" fmla="*/ 827408 w 3746670"/>
                  <a:gd name="connsiteY292" fmla="*/ 288511 h 288512"/>
                  <a:gd name="connsiteX293" fmla="*/ 804548 w 3746670"/>
                  <a:gd name="connsiteY293" fmla="*/ 265651 h 288512"/>
                  <a:gd name="connsiteX294" fmla="*/ 804548 w 3746670"/>
                  <a:gd name="connsiteY294" fmla="*/ 22860 h 288512"/>
                  <a:gd name="connsiteX295" fmla="*/ 827408 w 3746670"/>
                  <a:gd name="connsiteY295" fmla="*/ 0 h 288512"/>
                  <a:gd name="connsiteX296" fmla="*/ 746953 w 3746670"/>
                  <a:gd name="connsiteY296" fmla="*/ 0 h 288512"/>
                  <a:gd name="connsiteX297" fmla="*/ 769813 w 3746670"/>
                  <a:gd name="connsiteY297" fmla="*/ 22860 h 288512"/>
                  <a:gd name="connsiteX298" fmla="*/ 769812 w 3746670"/>
                  <a:gd name="connsiteY298" fmla="*/ 265652 h 288512"/>
                  <a:gd name="connsiteX299" fmla="*/ 746952 w 3746670"/>
                  <a:gd name="connsiteY299" fmla="*/ 288512 h 288512"/>
                  <a:gd name="connsiteX300" fmla="*/ 746953 w 3746670"/>
                  <a:gd name="connsiteY300" fmla="*/ 288511 h 288512"/>
                  <a:gd name="connsiteX301" fmla="*/ 724093 w 3746670"/>
                  <a:gd name="connsiteY301" fmla="*/ 265651 h 288512"/>
                  <a:gd name="connsiteX302" fmla="*/ 724093 w 3746670"/>
                  <a:gd name="connsiteY302" fmla="*/ 22860 h 288512"/>
                  <a:gd name="connsiteX303" fmla="*/ 746953 w 3746670"/>
                  <a:gd name="connsiteY303" fmla="*/ 0 h 288512"/>
                  <a:gd name="connsiteX304" fmla="*/ 666498 w 3746670"/>
                  <a:gd name="connsiteY304" fmla="*/ 0 h 288512"/>
                  <a:gd name="connsiteX305" fmla="*/ 689358 w 3746670"/>
                  <a:gd name="connsiteY305" fmla="*/ 22860 h 288512"/>
                  <a:gd name="connsiteX306" fmla="*/ 689357 w 3746670"/>
                  <a:gd name="connsiteY306" fmla="*/ 265652 h 288512"/>
                  <a:gd name="connsiteX307" fmla="*/ 666497 w 3746670"/>
                  <a:gd name="connsiteY307" fmla="*/ 288512 h 288512"/>
                  <a:gd name="connsiteX308" fmla="*/ 666498 w 3746670"/>
                  <a:gd name="connsiteY308" fmla="*/ 288511 h 288512"/>
                  <a:gd name="connsiteX309" fmla="*/ 643638 w 3746670"/>
                  <a:gd name="connsiteY309" fmla="*/ 265651 h 288512"/>
                  <a:gd name="connsiteX310" fmla="*/ 643638 w 3746670"/>
                  <a:gd name="connsiteY310" fmla="*/ 22860 h 288512"/>
                  <a:gd name="connsiteX311" fmla="*/ 666498 w 3746670"/>
                  <a:gd name="connsiteY311" fmla="*/ 0 h 288512"/>
                  <a:gd name="connsiteX312" fmla="*/ 586045 w 3746670"/>
                  <a:gd name="connsiteY312" fmla="*/ 0 h 288512"/>
                  <a:gd name="connsiteX313" fmla="*/ 608905 w 3746670"/>
                  <a:gd name="connsiteY313" fmla="*/ 22860 h 288512"/>
                  <a:gd name="connsiteX314" fmla="*/ 608904 w 3746670"/>
                  <a:gd name="connsiteY314" fmla="*/ 265652 h 288512"/>
                  <a:gd name="connsiteX315" fmla="*/ 586044 w 3746670"/>
                  <a:gd name="connsiteY315" fmla="*/ 288512 h 288512"/>
                  <a:gd name="connsiteX316" fmla="*/ 586045 w 3746670"/>
                  <a:gd name="connsiteY316" fmla="*/ 288511 h 288512"/>
                  <a:gd name="connsiteX317" fmla="*/ 563185 w 3746670"/>
                  <a:gd name="connsiteY317" fmla="*/ 265651 h 288512"/>
                  <a:gd name="connsiteX318" fmla="*/ 563185 w 3746670"/>
                  <a:gd name="connsiteY318" fmla="*/ 22860 h 288512"/>
                  <a:gd name="connsiteX319" fmla="*/ 586045 w 3746670"/>
                  <a:gd name="connsiteY319" fmla="*/ 0 h 288512"/>
                  <a:gd name="connsiteX320" fmla="*/ 505590 w 3746670"/>
                  <a:gd name="connsiteY320" fmla="*/ 0 h 288512"/>
                  <a:gd name="connsiteX321" fmla="*/ 528450 w 3746670"/>
                  <a:gd name="connsiteY321" fmla="*/ 22860 h 288512"/>
                  <a:gd name="connsiteX322" fmla="*/ 528449 w 3746670"/>
                  <a:gd name="connsiteY322" fmla="*/ 265652 h 288512"/>
                  <a:gd name="connsiteX323" fmla="*/ 505589 w 3746670"/>
                  <a:gd name="connsiteY323" fmla="*/ 288512 h 288512"/>
                  <a:gd name="connsiteX324" fmla="*/ 505590 w 3746670"/>
                  <a:gd name="connsiteY324" fmla="*/ 288511 h 288512"/>
                  <a:gd name="connsiteX325" fmla="*/ 482730 w 3746670"/>
                  <a:gd name="connsiteY325" fmla="*/ 265651 h 288512"/>
                  <a:gd name="connsiteX326" fmla="*/ 482730 w 3746670"/>
                  <a:gd name="connsiteY326" fmla="*/ 22860 h 288512"/>
                  <a:gd name="connsiteX327" fmla="*/ 505590 w 3746670"/>
                  <a:gd name="connsiteY327" fmla="*/ 0 h 288512"/>
                  <a:gd name="connsiteX328" fmla="*/ 425135 w 3746670"/>
                  <a:gd name="connsiteY328" fmla="*/ 0 h 288512"/>
                  <a:gd name="connsiteX329" fmla="*/ 447995 w 3746670"/>
                  <a:gd name="connsiteY329" fmla="*/ 22860 h 288512"/>
                  <a:gd name="connsiteX330" fmla="*/ 447994 w 3746670"/>
                  <a:gd name="connsiteY330" fmla="*/ 265652 h 288512"/>
                  <a:gd name="connsiteX331" fmla="*/ 425134 w 3746670"/>
                  <a:gd name="connsiteY331" fmla="*/ 288512 h 288512"/>
                  <a:gd name="connsiteX332" fmla="*/ 425135 w 3746670"/>
                  <a:gd name="connsiteY332" fmla="*/ 288511 h 288512"/>
                  <a:gd name="connsiteX333" fmla="*/ 402275 w 3746670"/>
                  <a:gd name="connsiteY333" fmla="*/ 265651 h 288512"/>
                  <a:gd name="connsiteX334" fmla="*/ 402275 w 3746670"/>
                  <a:gd name="connsiteY334" fmla="*/ 22860 h 288512"/>
                  <a:gd name="connsiteX335" fmla="*/ 425135 w 3746670"/>
                  <a:gd name="connsiteY335" fmla="*/ 0 h 288512"/>
                  <a:gd name="connsiteX336" fmla="*/ 344680 w 3746670"/>
                  <a:gd name="connsiteY336" fmla="*/ 0 h 288512"/>
                  <a:gd name="connsiteX337" fmla="*/ 367540 w 3746670"/>
                  <a:gd name="connsiteY337" fmla="*/ 22860 h 288512"/>
                  <a:gd name="connsiteX338" fmla="*/ 367539 w 3746670"/>
                  <a:gd name="connsiteY338" fmla="*/ 265652 h 288512"/>
                  <a:gd name="connsiteX339" fmla="*/ 344679 w 3746670"/>
                  <a:gd name="connsiteY339" fmla="*/ 288512 h 288512"/>
                  <a:gd name="connsiteX340" fmla="*/ 344680 w 3746670"/>
                  <a:gd name="connsiteY340" fmla="*/ 288511 h 288512"/>
                  <a:gd name="connsiteX341" fmla="*/ 321820 w 3746670"/>
                  <a:gd name="connsiteY341" fmla="*/ 265651 h 288512"/>
                  <a:gd name="connsiteX342" fmla="*/ 321820 w 3746670"/>
                  <a:gd name="connsiteY342" fmla="*/ 22860 h 288512"/>
                  <a:gd name="connsiteX343" fmla="*/ 344680 w 3746670"/>
                  <a:gd name="connsiteY343" fmla="*/ 0 h 288512"/>
                  <a:gd name="connsiteX344" fmla="*/ 264225 w 3746670"/>
                  <a:gd name="connsiteY344" fmla="*/ 0 h 288512"/>
                  <a:gd name="connsiteX345" fmla="*/ 287085 w 3746670"/>
                  <a:gd name="connsiteY345" fmla="*/ 22860 h 288512"/>
                  <a:gd name="connsiteX346" fmla="*/ 287084 w 3746670"/>
                  <a:gd name="connsiteY346" fmla="*/ 265652 h 288512"/>
                  <a:gd name="connsiteX347" fmla="*/ 264224 w 3746670"/>
                  <a:gd name="connsiteY347" fmla="*/ 288512 h 288512"/>
                  <a:gd name="connsiteX348" fmla="*/ 264225 w 3746670"/>
                  <a:gd name="connsiteY348" fmla="*/ 288511 h 288512"/>
                  <a:gd name="connsiteX349" fmla="*/ 241365 w 3746670"/>
                  <a:gd name="connsiteY349" fmla="*/ 265651 h 288512"/>
                  <a:gd name="connsiteX350" fmla="*/ 241365 w 3746670"/>
                  <a:gd name="connsiteY350" fmla="*/ 22860 h 288512"/>
                  <a:gd name="connsiteX351" fmla="*/ 264225 w 3746670"/>
                  <a:gd name="connsiteY351" fmla="*/ 0 h 288512"/>
                  <a:gd name="connsiteX352" fmla="*/ 183770 w 3746670"/>
                  <a:gd name="connsiteY352" fmla="*/ 0 h 288512"/>
                  <a:gd name="connsiteX353" fmla="*/ 206630 w 3746670"/>
                  <a:gd name="connsiteY353" fmla="*/ 22860 h 288512"/>
                  <a:gd name="connsiteX354" fmla="*/ 206629 w 3746670"/>
                  <a:gd name="connsiteY354" fmla="*/ 265652 h 288512"/>
                  <a:gd name="connsiteX355" fmla="*/ 183769 w 3746670"/>
                  <a:gd name="connsiteY355" fmla="*/ 288512 h 288512"/>
                  <a:gd name="connsiteX356" fmla="*/ 183770 w 3746670"/>
                  <a:gd name="connsiteY356" fmla="*/ 288511 h 288512"/>
                  <a:gd name="connsiteX357" fmla="*/ 160910 w 3746670"/>
                  <a:gd name="connsiteY357" fmla="*/ 265651 h 288512"/>
                  <a:gd name="connsiteX358" fmla="*/ 160910 w 3746670"/>
                  <a:gd name="connsiteY358" fmla="*/ 22860 h 288512"/>
                  <a:gd name="connsiteX359" fmla="*/ 183770 w 3746670"/>
                  <a:gd name="connsiteY359" fmla="*/ 0 h 288512"/>
                  <a:gd name="connsiteX360" fmla="*/ 103315 w 3746670"/>
                  <a:gd name="connsiteY360" fmla="*/ 0 h 288512"/>
                  <a:gd name="connsiteX361" fmla="*/ 126175 w 3746670"/>
                  <a:gd name="connsiteY361" fmla="*/ 22860 h 288512"/>
                  <a:gd name="connsiteX362" fmla="*/ 126174 w 3746670"/>
                  <a:gd name="connsiteY362" fmla="*/ 265652 h 288512"/>
                  <a:gd name="connsiteX363" fmla="*/ 103314 w 3746670"/>
                  <a:gd name="connsiteY363" fmla="*/ 288512 h 288512"/>
                  <a:gd name="connsiteX364" fmla="*/ 103315 w 3746670"/>
                  <a:gd name="connsiteY364" fmla="*/ 288511 h 288512"/>
                  <a:gd name="connsiteX365" fmla="*/ 80455 w 3746670"/>
                  <a:gd name="connsiteY365" fmla="*/ 265651 h 288512"/>
                  <a:gd name="connsiteX366" fmla="*/ 80455 w 3746670"/>
                  <a:gd name="connsiteY366" fmla="*/ 22860 h 288512"/>
                  <a:gd name="connsiteX367" fmla="*/ 103315 w 3746670"/>
                  <a:gd name="connsiteY367" fmla="*/ 0 h 288512"/>
                  <a:gd name="connsiteX368" fmla="*/ 22860 w 3746670"/>
                  <a:gd name="connsiteY368" fmla="*/ 0 h 288512"/>
                  <a:gd name="connsiteX369" fmla="*/ 45720 w 3746670"/>
                  <a:gd name="connsiteY369" fmla="*/ 22860 h 288512"/>
                  <a:gd name="connsiteX370" fmla="*/ 45719 w 3746670"/>
                  <a:gd name="connsiteY370" fmla="*/ 265652 h 288512"/>
                  <a:gd name="connsiteX371" fmla="*/ 22859 w 3746670"/>
                  <a:gd name="connsiteY371" fmla="*/ 288512 h 288512"/>
                  <a:gd name="connsiteX372" fmla="*/ 22860 w 3746670"/>
                  <a:gd name="connsiteY372" fmla="*/ 288511 h 288512"/>
                  <a:gd name="connsiteX373" fmla="*/ 0 w 3746670"/>
                  <a:gd name="connsiteY373" fmla="*/ 265651 h 288512"/>
                  <a:gd name="connsiteX374" fmla="*/ 0 w 3746670"/>
                  <a:gd name="connsiteY374" fmla="*/ 22860 h 288512"/>
                  <a:gd name="connsiteX375" fmla="*/ 22860 w 3746670"/>
                  <a:gd name="connsiteY375" fmla="*/ 0 h 288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</a:cxnLst>
                <a:rect l="l" t="t" r="r" b="b"/>
                <a:pathLst>
                  <a:path w="3746670" h="288512">
                    <a:moveTo>
                      <a:pt x="3723810" y="0"/>
                    </a:moveTo>
                    <a:cubicBezTo>
                      <a:pt x="3736435" y="0"/>
                      <a:pt x="3746670" y="10235"/>
                      <a:pt x="3746670" y="22860"/>
                    </a:cubicBezTo>
                    <a:cubicBezTo>
                      <a:pt x="3746670" y="103791"/>
                      <a:pt x="3746669" y="184721"/>
                      <a:pt x="3746669" y="265652"/>
                    </a:cubicBezTo>
                    <a:cubicBezTo>
                      <a:pt x="3746669" y="278277"/>
                      <a:pt x="3736434" y="288512"/>
                      <a:pt x="3723809" y="288512"/>
                    </a:cubicBezTo>
                    <a:lnTo>
                      <a:pt x="3723810" y="288511"/>
                    </a:lnTo>
                    <a:cubicBezTo>
                      <a:pt x="3711185" y="288511"/>
                      <a:pt x="3700950" y="278276"/>
                      <a:pt x="3700950" y="265651"/>
                    </a:cubicBezTo>
                    <a:lnTo>
                      <a:pt x="3700950" y="22860"/>
                    </a:lnTo>
                    <a:cubicBezTo>
                      <a:pt x="3700950" y="10235"/>
                      <a:pt x="3711185" y="0"/>
                      <a:pt x="3723810" y="0"/>
                    </a:cubicBezTo>
                    <a:close/>
                    <a:moveTo>
                      <a:pt x="3643333" y="0"/>
                    </a:moveTo>
                    <a:cubicBezTo>
                      <a:pt x="3655958" y="0"/>
                      <a:pt x="3666193" y="10235"/>
                      <a:pt x="3666193" y="22860"/>
                    </a:cubicBezTo>
                    <a:cubicBezTo>
                      <a:pt x="3666193" y="103791"/>
                      <a:pt x="3666192" y="184721"/>
                      <a:pt x="3666192" y="265652"/>
                    </a:cubicBezTo>
                    <a:cubicBezTo>
                      <a:pt x="3666192" y="278277"/>
                      <a:pt x="3655957" y="288512"/>
                      <a:pt x="3643332" y="288512"/>
                    </a:cubicBezTo>
                    <a:lnTo>
                      <a:pt x="3643333" y="288511"/>
                    </a:lnTo>
                    <a:cubicBezTo>
                      <a:pt x="3630708" y="288511"/>
                      <a:pt x="3620473" y="278276"/>
                      <a:pt x="3620473" y="265651"/>
                    </a:cubicBezTo>
                    <a:lnTo>
                      <a:pt x="3620473" y="22860"/>
                    </a:lnTo>
                    <a:cubicBezTo>
                      <a:pt x="3620473" y="10235"/>
                      <a:pt x="3630708" y="0"/>
                      <a:pt x="3643333" y="0"/>
                    </a:cubicBezTo>
                    <a:close/>
                    <a:moveTo>
                      <a:pt x="3562878" y="0"/>
                    </a:moveTo>
                    <a:cubicBezTo>
                      <a:pt x="3575503" y="0"/>
                      <a:pt x="3585738" y="10235"/>
                      <a:pt x="3585738" y="22860"/>
                    </a:cubicBezTo>
                    <a:cubicBezTo>
                      <a:pt x="3585738" y="103791"/>
                      <a:pt x="3585737" y="184721"/>
                      <a:pt x="3585737" y="265652"/>
                    </a:cubicBezTo>
                    <a:cubicBezTo>
                      <a:pt x="3585737" y="278277"/>
                      <a:pt x="3575502" y="288512"/>
                      <a:pt x="3562877" y="288512"/>
                    </a:cubicBezTo>
                    <a:lnTo>
                      <a:pt x="3562878" y="288511"/>
                    </a:lnTo>
                    <a:cubicBezTo>
                      <a:pt x="3550253" y="288511"/>
                      <a:pt x="3540018" y="278276"/>
                      <a:pt x="3540018" y="265651"/>
                    </a:cubicBezTo>
                    <a:lnTo>
                      <a:pt x="3540018" y="22860"/>
                    </a:lnTo>
                    <a:cubicBezTo>
                      <a:pt x="3540018" y="10235"/>
                      <a:pt x="3550253" y="0"/>
                      <a:pt x="3562878" y="0"/>
                    </a:cubicBezTo>
                    <a:close/>
                    <a:moveTo>
                      <a:pt x="3482423" y="0"/>
                    </a:moveTo>
                    <a:cubicBezTo>
                      <a:pt x="3495048" y="0"/>
                      <a:pt x="3505283" y="10235"/>
                      <a:pt x="3505283" y="22860"/>
                    </a:cubicBezTo>
                    <a:cubicBezTo>
                      <a:pt x="3505283" y="103791"/>
                      <a:pt x="3505282" y="184721"/>
                      <a:pt x="3505282" y="265652"/>
                    </a:cubicBezTo>
                    <a:cubicBezTo>
                      <a:pt x="3505282" y="278277"/>
                      <a:pt x="3495047" y="288512"/>
                      <a:pt x="3482422" y="288512"/>
                    </a:cubicBezTo>
                    <a:lnTo>
                      <a:pt x="3482423" y="288511"/>
                    </a:lnTo>
                    <a:cubicBezTo>
                      <a:pt x="3469798" y="288511"/>
                      <a:pt x="3459563" y="278276"/>
                      <a:pt x="3459563" y="265651"/>
                    </a:cubicBezTo>
                    <a:lnTo>
                      <a:pt x="3459563" y="22860"/>
                    </a:lnTo>
                    <a:cubicBezTo>
                      <a:pt x="3459563" y="10235"/>
                      <a:pt x="3469798" y="0"/>
                      <a:pt x="3482423" y="0"/>
                    </a:cubicBezTo>
                    <a:close/>
                    <a:moveTo>
                      <a:pt x="3401968" y="0"/>
                    </a:moveTo>
                    <a:cubicBezTo>
                      <a:pt x="3414593" y="0"/>
                      <a:pt x="3424828" y="10235"/>
                      <a:pt x="3424828" y="22860"/>
                    </a:cubicBezTo>
                    <a:cubicBezTo>
                      <a:pt x="3424828" y="103791"/>
                      <a:pt x="3424827" y="184721"/>
                      <a:pt x="3424827" y="265652"/>
                    </a:cubicBezTo>
                    <a:cubicBezTo>
                      <a:pt x="3424827" y="278277"/>
                      <a:pt x="3414592" y="288512"/>
                      <a:pt x="3401967" y="288512"/>
                    </a:cubicBezTo>
                    <a:lnTo>
                      <a:pt x="3401968" y="288511"/>
                    </a:lnTo>
                    <a:cubicBezTo>
                      <a:pt x="3389343" y="288511"/>
                      <a:pt x="3379108" y="278276"/>
                      <a:pt x="3379108" y="265651"/>
                    </a:cubicBezTo>
                    <a:lnTo>
                      <a:pt x="3379108" y="22860"/>
                    </a:lnTo>
                    <a:cubicBezTo>
                      <a:pt x="3379108" y="10235"/>
                      <a:pt x="3389343" y="0"/>
                      <a:pt x="3401968" y="0"/>
                    </a:cubicBezTo>
                    <a:close/>
                    <a:moveTo>
                      <a:pt x="3321513" y="0"/>
                    </a:moveTo>
                    <a:cubicBezTo>
                      <a:pt x="3334138" y="0"/>
                      <a:pt x="3344373" y="10235"/>
                      <a:pt x="3344373" y="22860"/>
                    </a:cubicBezTo>
                    <a:cubicBezTo>
                      <a:pt x="3344373" y="103791"/>
                      <a:pt x="3344372" y="184721"/>
                      <a:pt x="3344372" y="265652"/>
                    </a:cubicBezTo>
                    <a:cubicBezTo>
                      <a:pt x="3344372" y="278277"/>
                      <a:pt x="3334137" y="288512"/>
                      <a:pt x="3321512" y="288512"/>
                    </a:cubicBezTo>
                    <a:lnTo>
                      <a:pt x="3321513" y="288511"/>
                    </a:lnTo>
                    <a:cubicBezTo>
                      <a:pt x="3308888" y="288511"/>
                      <a:pt x="3298653" y="278276"/>
                      <a:pt x="3298653" y="265651"/>
                    </a:cubicBezTo>
                    <a:lnTo>
                      <a:pt x="3298653" y="22860"/>
                    </a:lnTo>
                    <a:cubicBezTo>
                      <a:pt x="3298653" y="10235"/>
                      <a:pt x="3308888" y="0"/>
                      <a:pt x="3321513" y="0"/>
                    </a:cubicBezTo>
                    <a:close/>
                    <a:moveTo>
                      <a:pt x="3241058" y="0"/>
                    </a:moveTo>
                    <a:cubicBezTo>
                      <a:pt x="3253683" y="0"/>
                      <a:pt x="3263918" y="10235"/>
                      <a:pt x="3263918" y="22860"/>
                    </a:cubicBezTo>
                    <a:cubicBezTo>
                      <a:pt x="3263918" y="103791"/>
                      <a:pt x="3263917" y="184721"/>
                      <a:pt x="3263917" y="265652"/>
                    </a:cubicBezTo>
                    <a:cubicBezTo>
                      <a:pt x="3263917" y="278277"/>
                      <a:pt x="3253682" y="288512"/>
                      <a:pt x="3241057" y="288512"/>
                    </a:cubicBezTo>
                    <a:lnTo>
                      <a:pt x="3241058" y="288511"/>
                    </a:lnTo>
                    <a:cubicBezTo>
                      <a:pt x="3228433" y="288511"/>
                      <a:pt x="3218198" y="278276"/>
                      <a:pt x="3218198" y="265651"/>
                    </a:cubicBezTo>
                    <a:lnTo>
                      <a:pt x="3218198" y="22860"/>
                    </a:lnTo>
                    <a:cubicBezTo>
                      <a:pt x="3218198" y="10235"/>
                      <a:pt x="3228433" y="0"/>
                      <a:pt x="3241058" y="0"/>
                    </a:cubicBezTo>
                    <a:close/>
                    <a:moveTo>
                      <a:pt x="3160603" y="0"/>
                    </a:moveTo>
                    <a:cubicBezTo>
                      <a:pt x="3173228" y="0"/>
                      <a:pt x="3183463" y="10235"/>
                      <a:pt x="3183463" y="22860"/>
                    </a:cubicBezTo>
                    <a:cubicBezTo>
                      <a:pt x="3183463" y="103791"/>
                      <a:pt x="3183462" y="184721"/>
                      <a:pt x="3183462" y="265652"/>
                    </a:cubicBezTo>
                    <a:cubicBezTo>
                      <a:pt x="3183462" y="278277"/>
                      <a:pt x="3173227" y="288512"/>
                      <a:pt x="3160602" y="288512"/>
                    </a:cubicBezTo>
                    <a:lnTo>
                      <a:pt x="3160603" y="288511"/>
                    </a:lnTo>
                    <a:cubicBezTo>
                      <a:pt x="3147978" y="288511"/>
                      <a:pt x="3137743" y="278276"/>
                      <a:pt x="3137743" y="265651"/>
                    </a:cubicBezTo>
                    <a:lnTo>
                      <a:pt x="3137743" y="22860"/>
                    </a:lnTo>
                    <a:cubicBezTo>
                      <a:pt x="3137743" y="10235"/>
                      <a:pt x="3147978" y="0"/>
                      <a:pt x="3160603" y="0"/>
                    </a:cubicBezTo>
                    <a:close/>
                    <a:moveTo>
                      <a:pt x="3080148" y="0"/>
                    </a:moveTo>
                    <a:cubicBezTo>
                      <a:pt x="3092773" y="0"/>
                      <a:pt x="3103008" y="10235"/>
                      <a:pt x="3103008" y="22860"/>
                    </a:cubicBezTo>
                    <a:cubicBezTo>
                      <a:pt x="3103008" y="103791"/>
                      <a:pt x="3103007" y="184721"/>
                      <a:pt x="3103007" y="265652"/>
                    </a:cubicBezTo>
                    <a:cubicBezTo>
                      <a:pt x="3103007" y="278277"/>
                      <a:pt x="3092772" y="288512"/>
                      <a:pt x="3080147" y="288512"/>
                    </a:cubicBezTo>
                    <a:lnTo>
                      <a:pt x="3080148" y="288511"/>
                    </a:lnTo>
                    <a:cubicBezTo>
                      <a:pt x="3067523" y="288511"/>
                      <a:pt x="3057288" y="278276"/>
                      <a:pt x="3057288" y="265651"/>
                    </a:cubicBezTo>
                    <a:lnTo>
                      <a:pt x="3057288" y="22860"/>
                    </a:lnTo>
                    <a:cubicBezTo>
                      <a:pt x="3057288" y="10235"/>
                      <a:pt x="3067523" y="0"/>
                      <a:pt x="3080148" y="0"/>
                    </a:cubicBezTo>
                    <a:close/>
                    <a:moveTo>
                      <a:pt x="2999693" y="0"/>
                    </a:moveTo>
                    <a:cubicBezTo>
                      <a:pt x="3012318" y="0"/>
                      <a:pt x="3022553" y="10235"/>
                      <a:pt x="3022553" y="22860"/>
                    </a:cubicBezTo>
                    <a:cubicBezTo>
                      <a:pt x="3022553" y="103791"/>
                      <a:pt x="3022552" y="184721"/>
                      <a:pt x="3022552" y="265652"/>
                    </a:cubicBezTo>
                    <a:cubicBezTo>
                      <a:pt x="3022552" y="278277"/>
                      <a:pt x="3012317" y="288512"/>
                      <a:pt x="2999692" y="288512"/>
                    </a:cubicBezTo>
                    <a:lnTo>
                      <a:pt x="2999693" y="288511"/>
                    </a:lnTo>
                    <a:cubicBezTo>
                      <a:pt x="2987068" y="288511"/>
                      <a:pt x="2976833" y="278276"/>
                      <a:pt x="2976833" y="265651"/>
                    </a:cubicBezTo>
                    <a:lnTo>
                      <a:pt x="2976833" y="22860"/>
                    </a:lnTo>
                    <a:cubicBezTo>
                      <a:pt x="2976833" y="10235"/>
                      <a:pt x="2987068" y="0"/>
                      <a:pt x="2999693" y="0"/>
                    </a:cubicBezTo>
                    <a:close/>
                    <a:moveTo>
                      <a:pt x="2919238" y="0"/>
                    </a:moveTo>
                    <a:cubicBezTo>
                      <a:pt x="2931863" y="0"/>
                      <a:pt x="2942098" y="10235"/>
                      <a:pt x="2942098" y="22860"/>
                    </a:cubicBezTo>
                    <a:cubicBezTo>
                      <a:pt x="2942098" y="103791"/>
                      <a:pt x="2942097" y="184721"/>
                      <a:pt x="2942097" y="265652"/>
                    </a:cubicBezTo>
                    <a:cubicBezTo>
                      <a:pt x="2942097" y="278277"/>
                      <a:pt x="2931862" y="288512"/>
                      <a:pt x="2919237" y="288512"/>
                    </a:cubicBezTo>
                    <a:lnTo>
                      <a:pt x="2919238" y="288511"/>
                    </a:lnTo>
                    <a:cubicBezTo>
                      <a:pt x="2906613" y="288511"/>
                      <a:pt x="2896378" y="278276"/>
                      <a:pt x="2896378" y="265651"/>
                    </a:cubicBezTo>
                    <a:lnTo>
                      <a:pt x="2896378" y="22860"/>
                    </a:lnTo>
                    <a:cubicBezTo>
                      <a:pt x="2896378" y="10235"/>
                      <a:pt x="2906613" y="0"/>
                      <a:pt x="2919238" y="0"/>
                    </a:cubicBezTo>
                    <a:close/>
                    <a:moveTo>
                      <a:pt x="2838783" y="0"/>
                    </a:moveTo>
                    <a:cubicBezTo>
                      <a:pt x="2851408" y="0"/>
                      <a:pt x="2861643" y="10235"/>
                      <a:pt x="2861643" y="22860"/>
                    </a:cubicBezTo>
                    <a:cubicBezTo>
                      <a:pt x="2861643" y="103791"/>
                      <a:pt x="2861642" y="184721"/>
                      <a:pt x="2861642" y="265652"/>
                    </a:cubicBezTo>
                    <a:cubicBezTo>
                      <a:pt x="2861642" y="278277"/>
                      <a:pt x="2851407" y="288512"/>
                      <a:pt x="2838782" y="288512"/>
                    </a:cubicBezTo>
                    <a:lnTo>
                      <a:pt x="2838783" y="288511"/>
                    </a:lnTo>
                    <a:cubicBezTo>
                      <a:pt x="2826158" y="288511"/>
                      <a:pt x="2815923" y="278276"/>
                      <a:pt x="2815923" y="265651"/>
                    </a:cubicBezTo>
                    <a:lnTo>
                      <a:pt x="2815923" y="22860"/>
                    </a:lnTo>
                    <a:cubicBezTo>
                      <a:pt x="2815923" y="10235"/>
                      <a:pt x="2826158" y="0"/>
                      <a:pt x="2838783" y="0"/>
                    </a:cubicBezTo>
                    <a:close/>
                    <a:moveTo>
                      <a:pt x="2758328" y="0"/>
                    </a:moveTo>
                    <a:cubicBezTo>
                      <a:pt x="2770953" y="0"/>
                      <a:pt x="2781188" y="10235"/>
                      <a:pt x="2781188" y="22860"/>
                    </a:cubicBezTo>
                    <a:cubicBezTo>
                      <a:pt x="2781188" y="103791"/>
                      <a:pt x="2781187" y="184721"/>
                      <a:pt x="2781187" y="265652"/>
                    </a:cubicBezTo>
                    <a:cubicBezTo>
                      <a:pt x="2781187" y="278277"/>
                      <a:pt x="2770952" y="288512"/>
                      <a:pt x="2758327" y="288512"/>
                    </a:cubicBezTo>
                    <a:lnTo>
                      <a:pt x="2758328" y="288511"/>
                    </a:lnTo>
                    <a:cubicBezTo>
                      <a:pt x="2745703" y="288511"/>
                      <a:pt x="2735468" y="278276"/>
                      <a:pt x="2735468" y="265651"/>
                    </a:cubicBezTo>
                    <a:lnTo>
                      <a:pt x="2735468" y="22860"/>
                    </a:lnTo>
                    <a:cubicBezTo>
                      <a:pt x="2735468" y="10235"/>
                      <a:pt x="2745703" y="0"/>
                      <a:pt x="2758328" y="0"/>
                    </a:cubicBezTo>
                    <a:close/>
                    <a:moveTo>
                      <a:pt x="2677873" y="0"/>
                    </a:moveTo>
                    <a:cubicBezTo>
                      <a:pt x="2690498" y="0"/>
                      <a:pt x="2700733" y="10235"/>
                      <a:pt x="2700733" y="22860"/>
                    </a:cubicBezTo>
                    <a:cubicBezTo>
                      <a:pt x="2700733" y="103791"/>
                      <a:pt x="2700732" y="184721"/>
                      <a:pt x="2700732" y="265652"/>
                    </a:cubicBezTo>
                    <a:cubicBezTo>
                      <a:pt x="2700732" y="278277"/>
                      <a:pt x="2690497" y="288512"/>
                      <a:pt x="2677872" y="288512"/>
                    </a:cubicBezTo>
                    <a:lnTo>
                      <a:pt x="2677873" y="288511"/>
                    </a:lnTo>
                    <a:cubicBezTo>
                      <a:pt x="2665248" y="288511"/>
                      <a:pt x="2655013" y="278276"/>
                      <a:pt x="2655013" y="265651"/>
                    </a:cubicBezTo>
                    <a:lnTo>
                      <a:pt x="2655013" y="22860"/>
                    </a:lnTo>
                    <a:cubicBezTo>
                      <a:pt x="2655013" y="10235"/>
                      <a:pt x="2665248" y="0"/>
                      <a:pt x="2677873" y="0"/>
                    </a:cubicBezTo>
                    <a:close/>
                    <a:moveTo>
                      <a:pt x="2597418" y="0"/>
                    </a:moveTo>
                    <a:cubicBezTo>
                      <a:pt x="2610043" y="0"/>
                      <a:pt x="2620278" y="10235"/>
                      <a:pt x="2620278" y="22860"/>
                    </a:cubicBezTo>
                    <a:cubicBezTo>
                      <a:pt x="2620278" y="103791"/>
                      <a:pt x="2620277" y="184721"/>
                      <a:pt x="2620277" y="265652"/>
                    </a:cubicBezTo>
                    <a:cubicBezTo>
                      <a:pt x="2620277" y="278277"/>
                      <a:pt x="2610042" y="288512"/>
                      <a:pt x="2597417" y="288512"/>
                    </a:cubicBezTo>
                    <a:lnTo>
                      <a:pt x="2597418" y="288511"/>
                    </a:lnTo>
                    <a:cubicBezTo>
                      <a:pt x="2584793" y="288511"/>
                      <a:pt x="2574558" y="278276"/>
                      <a:pt x="2574558" y="265651"/>
                    </a:cubicBezTo>
                    <a:lnTo>
                      <a:pt x="2574558" y="22860"/>
                    </a:lnTo>
                    <a:cubicBezTo>
                      <a:pt x="2574558" y="10235"/>
                      <a:pt x="2584793" y="0"/>
                      <a:pt x="2597418" y="0"/>
                    </a:cubicBezTo>
                    <a:close/>
                    <a:moveTo>
                      <a:pt x="2516963" y="0"/>
                    </a:moveTo>
                    <a:cubicBezTo>
                      <a:pt x="2529588" y="0"/>
                      <a:pt x="2539823" y="10235"/>
                      <a:pt x="2539823" y="22860"/>
                    </a:cubicBezTo>
                    <a:cubicBezTo>
                      <a:pt x="2539823" y="103791"/>
                      <a:pt x="2539822" y="184721"/>
                      <a:pt x="2539822" y="265652"/>
                    </a:cubicBezTo>
                    <a:cubicBezTo>
                      <a:pt x="2539822" y="278277"/>
                      <a:pt x="2529587" y="288512"/>
                      <a:pt x="2516962" y="288512"/>
                    </a:cubicBezTo>
                    <a:lnTo>
                      <a:pt x="2516963" y="288511"/>
                    </a:lnTo>
                    <a:cubicBezTo>
                      <a:pt x="2504338" y="288511"/>
                      <a:pt x="2494103" y="278276"/>
                      <a:pt x="2494103" y="265651"/>
                    </a:cubicBezTo>
                    <a:lnTo>
                      <a:pt x="2494103" y="22860"/>
                    </a:lnTo>
                    <a:cubicBezTo>
                      <a:pt x="2494103" y="10235"/>
                      <a:pt x="2504338" y="0"/>
                      <a:pt x="2516963" y="0"/>
                    </a:cubicBezTo>
                    <a:close/>
                    <a:moveTo>
                      <a:pt x="2436508" y="0"/>
                    </a:moveTo>
                    <a:cubicBezTo>
                      <a:pt x="2449133" y="0"/>
                      <a:pt x="2459368" y="10235"/>
                      <a:pt x="2459368" y="22860"/>
                    </a:cubicBezTo>
                    <a:cubicBezTo>
                      <a:pt x="2459368" y="103791"/>
                      <a:pt x="2459367" y="184721"/>
                      <a:pt x="2459367" y="265652"/>
                    </a:cubicBezTo>
                    <a:cubicBezTo>
                      <a:pt x="2459367" y="278277"/>
                      <a:pt x="2449132" y="288512"/>
                      <a:pt x="2436507" y="288512"/>
                    </a:cubicBezTo>
                    <a:lnTo>
                      <a:pt x="2436508" y="288511"/>
                    </a:lnTo>
                    <a:cubicBezTo>
                      <a:pt x="2423883" y="288511"/>
                      <a:pt x="2413648" y="278276"/>
                      <a:pt x="2413648" y="265651"/>
                    </a:cubicBezTo>
                    <a:lnTo>
                      <a:pt x="2413648" y="22860"/>
                    </a:lnTo>
                    <a:cubicBezTo>
                      <a:pt x="2413648" y="10235"/>
                      <a:pt x="2423883" y="0"/>
                      <a:pt x="2436508" y="0"/>
                    </a:cubicBezTo>
                    <a:close/>
                    <a:moveTo>
                      <a:pt x="2356053" y="0"/>
                    </a:moveTo>
                    <a:cubicBezTo>
                      <a:pt x="2368678" y="0"/>
                      <a:pt x="2378913" y="10235"/>
                      <a:pt x="2378913" y="22860"/>
                    </a:cubicBezTo>
                    <a:cubicBezTo>
                      <a:pt x="2378913" y="103791"/>
                      <a:pt x="2378912" y="184721"/>
                      <a:pt x="2378912" y="265652"/>
                    </a:cubicBezTo>
                    <a:cubicBezTo>
                      <a:pt x="2378912" y="278277"/>
                      <a:pt x="2368677" y="288512"/>
                      <a:pt x="2356052" y="288512"/>
                    </a:cubicBezTo>
                    <a:lnTo>
                      <a:pt x="2356053" y="288511"/>
                    </a:lnTo>
                    <a:cubicBezTo>
                      <a:pt x="2343428" y="288511"/>
                      <a:pt x="2333193" y="278276"/>
                      <a:pt x="2333193" y="265651"/>
                    </a:cubicBezTo>
                    <a:lnTo>
                      <a:pt x="2333193" y="22860"/>
                    </a:lnTo>
                    <a:cubicBezTo>
                      <a:pt x="2333193" y="10235"/>
                      <a:pt x="2343428" y="0"/>
                      <a:pt x="2356053" y="0"/>
                    </a:cubicBezTo>
                    <a:close/>
                    <a:moveTo>
                      <a:pt x="2275598" y="0"/>
                    </a:moveTo>
                    <a:cubicBezTo>
                      <a:pt x="2288223" y="0"/>
                      <a:pt x="2298458" y="10235"/>
                      <a:pt x="2298458" y="22860"/>
                    </a:cubicBezTo>
                    <a:cubicBezTo>
                      <a:pt x="2298458" y="103791"/>
                      <a:pt x="2298457" y="184721"/>
                      <a:pt x="2298457" y="265652"/>
                    </a:cubicBezTo>
                    <a:cubicBezTo>
                      <a:pt x="2298457" y="278277"/>
                      <a:pt x="2288222" y="288512"/>
                      <a:pt x="2275597" y="288512"/>
                    </a:cubicBezTo>
                    <a:lnTo>
                      <a:pt x="2275598" y="288511"/>
                    </a:lnTo>
                    <a:cubicBezTo>
                      <a:pt x="2262973" y="288511"/>
                      <a:pt x="2252738" y="278276"/>
                      <a:pt x="2252738" y="265651"/>
                    </a:cubicBezTo>
                    <a:lnTo>
                      <a:pt x="2252738" y="22860"/>
                    </a:lnTo>
                    <a:cubicBezTo>
                      <a:pt x="2252738" y="10235"/>
                      <a:pt x="2262973" y="0"/>
                      <a:pt x="2275598" y="0"/>
                    </a:cubicBezTo>
                    <a:close/>
                    <a:moveTo>
                      <a:pt x="2195143" y="0"/>
                    </a:moveTo>
                    <a:cubicBezTo>
                      <a:pt x="2207768" y="0"/>
                      <a:pt x="2218003" y="10235"/>
                      <a:pt x="2218003" y="22860"/>
                    </a:cubicBezTo>
                    <a:cubicBezTo>
                      <a:pt x="2218003" y="103791"/>
                      <a:pt x="2218002" y="184721"/>
                      <a:pt x="2218002" y="265652"/>
                    </a:cubicBezTo>
                    <a:cubicBezTo>
                      <a:pt x="2218002" y="278277"/>
                      <a:pt x="2207767" y="288512"/>
                      <a:pt x="2195142" y="288512"/>
                    </a:cubicBezTo>
                    <a:lnTo>
                      <a:pt x="2195143" y="288511"/>
                    </a:lnTo>
                    <a:cubicBezTo>
                      <a:pt x="2182518" y="288511"/>
                      <a:pt x="2172283" y="278276"/>
                      <a:pt x="2172283" y="265651"/>
                    </a:cubicBezTo>
                    <a:lnTo>
                      <a:pt x="2172283" y="22860"/>
                    </a:lnTo>
                    <a:cubicBezTo>
                      <a:pt x="2172283" y="10235"/>
                      <a:pt x="2182518" y="0"/>
                      <a:pt x="2195143" y="0"/>
                    </a:cubicBezTo>
                    <a:close/>
                    <a:moveTo>
                      <a:pt x="2114688" y="0"/>
                    </a:moveTo>
                    <a:cubicBezTo>
                      <a:pt x="2127313" y="0"/>
                      <a:pt x="2137548" y="10235"/>
                      <a:pt x="2137548" y="22860"/>
                    </a:cubicBezTo>
                    <a:cubicBezTo>
                      <a:pt x="2137548" y="103791"/>
                      <a:pt x="2137547" y="184721"/>
                      <a:pt x="2137547" y="265652"/>
                    </a:cubicBezTo>
                    <a:cubicBezTo>
                      <a:pt x="2137547" y="278277"/>
                      <a:pt x="2127312" y="288512"/>
                      <a:pt x="2114687" y="288512"/>
                    </a:cubicBezTo>
                    <a:lnTo>
                      <a:pt x="2114688" y="288511"/>
                    </a:lnTo>
                    <a:cubicBezTo>
                      <a:pt x="2102063" y="288511"/>
                      <a:pt x="2091828" y="278276"/>
                      <a:pt x="2091828" y="265651"/>
                    </a:cubicBezTo>
                    <a:lnTo>
                      <a:pt x="2091828" y="22860"/>
                    </a:lnTo>
                    <a:cubicBezTo>
                      <a:pt x="2091828" y="10235"/>
                      <a:pt x="2102063" y="0"/>
                      <a:pt x="2114688" y="0"/>
                    </a:cubicBezTo>
                    <a:close/>
                    <a:moveTo>
                      <a:pt x="2034233" y="0"/>
                    </a:moveTo>
                    <a:cubicBezTo>
                      <a:pt x="2046858" y="0"/>
                      <a:pt x="2057093" y="10235"/>
                      <a:pt x="2057093" y="22860"/>
                    </a:cubicBezTo>
                    <a:cubicBezTo>
                      <a:pt x="2057093" y="103791"/>
                      <a:pt x="2057092" y="184721"/>
                      <a:pt x="2057092" y="265652"/>
                    </a:cubicBezTo>
                    <a:cubicBezTo>
                      <a:pt x="2057092" y="278277"/>
                      <a:pt x="2046857" y="288512"/>
                      <a:pt x="2034232" y="288512"/>
                    </a:cubicBezTo>
                    <a:lnTo>
                      <a:pt x="2034233" y="288511"/>
                    </a:lnTo>
                    <a:cubicBezTo>
                      <a:pt x="2021608" y="288511"/>
                      <a:pt x="2011373" y="278276"/>
                      <a:pt x="2011373" y="265651"/>
                    </a:cubicBezTo>
                    <a:lnTo>
                      <a:pt x="2011373" y="22860"/>
                    </a:lnTo>
                    <a:cubicBezTo>
                      <a:pt x="2011373" y="10235"/>
                      <a:pt x="2021608" y="0"/>
                      <a:pt x="2034233" y="0"/>
                    </a:cubicBezTo>
                    <a:close/>
                    <a:moveTo>
                      <a:pt x="1953778" y="0"/>
                    </a:moveTo>
                    <a:cubicBezTo>
                      <a:pt x="1966403" y="0"/>
                      <a:pt x="1976638" y="10235"/>
                      <a:pt x="1976638" y="22860"/>
                    </a:cubicBezTo>
                    <a:cubicBezTo>
                      <a:pt x="1976638" y="103791"/>
                      <a:pt x="1976637" y="184721"/>
                      <a:pt x="1976637" y="265652"/>
                    </a:cubicBezTo>
                    <a:cubicBezTo>
                      <a:pt x="1976637" y="278277"/>
                      <a:pt x="1966402" y="288512"/>
                      <a:pt x="1953777" y="288512"/>
                    </a:cubicBezTo>
                    <a:lnTo>
                      <a:pt x="1953778" y="288511"/>
                    </a:lnTo>
                    <a:cubicBezTo>
                      <a:pt x="1941153" y="288511"/>
                      <a:pt x="1930918" y="278276"/>
                      <a:pt x="1930918" y="265651"/>
                    </a:cubicBezTo>
                    <a:lnTo>
                      <a:pt x="1930918" y="22860"/>
                    </a:lnTo>
                    <a:cubicBezTo>
                      <a:pt x="1930918" y="10235"/>
                      <a:pt x="1941153" y="0"/>
                      <a:pt x="1953778" y="0"/>
                    </a:cubicBezTo>
                    <a:close/>
                    <a:moveTo>
                      <a:pt x="1873323" y="0"/>
                    </a:moveTo>
                    <a:cubicBezTo>
                      <a:pt x="1885948" y="0"/>
                      <a:pt x="1896183" y="10235"/>
                      <a:pt x="1896183" y="22860"/>
                    </a:cubicBezTo>
                    <a:cubicBezTo>
                      <a:pt x="1896183" y="103791"/>
                      <a:pt x="1896182" y="184721"/>
                      <a:pt x="1896182" y="265652"/>
                    </a:cubicBezTo>
                    <a:cubicBezTo>
                      <a:pt x="1896182" y="278277"/>
                      <a:pt x="1885947" y="288512"/>
                      <a:pt x="1873322" y="288512"/>
                    </a:cubicBezTo>
                    <a:lnTo>
                      <a:pt x="1873323" y="288511"/>
                    </a:lnTo>
                    <a:cubicBezTo>
                      <a:pt x="1860698" y="288511"/>
                      <a:pt x="1850463" y="278276"/>
                      <a:pt x="1850463" y="265651"/>
                    </a:cubicBezTo>
                    <a:lnTo>
                      <a:pt x="1850463" y="22860"/>
                    </a:lnTo>
                    <a:cubicBezTo>
                      <a:pt x="1850463" y="10235"/>
                      <a:pt x="1860698" y="0"/>
                      <a:pt x="1873323" y="0"/>
                    </a:cubicBezTo>
                    <a:close/>
                    <a:moveTo>
                      <a:pt x="1792868" y="0"/>
                    </a:moveTo>
                    <a:cubicBezTo>
                      <a:pt x="1805493" y="0"/>
                      <a:pt x="1815728" y="10235"/>
                      <a:pt x="1815728" y="22860"/>
                    </a:cubicBezTo>
                    <a:cubicBezTo>
                      <a:pt x="1815728" y="103791"/>
                      <a:pt x="1815727" y="184721"/>
                      <a:pt x="1815727" y="265652"/>
                    </a:cubicBezTo>
                    <a:cubicBezTo>
                      <a:pt x="1815727" y="278277"/>
                      <a:pt x="1805492" y="288512"/>
                      <a:pt x="1792867" y="288512"/>
                    </a:cubicBezTo>
                    <a:lnTo>
                      <a:pt x="1792868" y="288511"/>
                    </a:lnTo>
                    <a:cubicBezTo>
                      <a:pt x="1780243" y="288511"/>
                      <a:pt x="1770008" y="278276"/>
                      <a:pt x="1770008" y="265651"/>
                    </a:cubicBezTo>
                    <a:lnTo>
                      <a:pt x="1770008" y="22860"/>
                    </a:lnTo>
                    <a:cubicBezTo>
                      <a:pt x="1770008" y="10235"/>
                      <a:pt x="1780243" y="0"/>
                      <a:pt x="1792868" y="0"/>
                    </a:cubicBezTo>
                    <a:close/>
                    <a:moveTo>
                      <a:pt x="1712413" y="0"/>
                    </a:moveTo>
                    <a:cubicBezTo>
                      <a:pt x="1725038" y="0"/>
                      <a:pt x="1735273" y="10235"/>
                      <a:pt x="1735273" y="22860"/>
                    </a:cubicBezTo>
                    <a:cubicBezTo>
                      <a:pt x="1735273" y="103791"/>
                      <a:pt x="1735272" y="184721"/>
                      <a:pt x="1735272" y="265652"/>
                    </a:cubicBezTo>
                    <a:cubicBezTo>
                      <a:pt x="1735272" y="278277"/>
                      <a:pt x="1725037" y="288512"/>
                      <a:pt x="1712412" y="288512"/>
                    </a:cubicBezTo>
                    <a:lnTo>
                      <a:pt x="1712413" y="288511"/>
                    </a:lnTo>
                    <a:cubicBezTo>
                      <a:pt x="1699788" y="288511"/>
                      <a:pt x="1689553" y="278276"/>
                      <a:pt x="1689553" y="265651"/>
                    </a:cubicBezTo>
                    <a:lnTo>
                      <a:pt x="1689553" y="22860"/>
                    </a:lnTo>
                    <a:cubicBezTo>
                      <a:pt x="1689553" y="10235"/>
                      <a:pt x="1699788" y="0"/>
                      <a:pt x="1712413" y="0"/>
                    </a:cubicBezTo>
                    <a:close/>
                    <a:moveTo>
                      <a:pt x="1631959" y="0"/>
                    </a:moveTo>
                    <a:cubicBezTo>
                      <a:pt x="1644583" y="0"/>
                      <a:pt x="1654818" y="10235"/>
                      <a:pt x="1654818" y="22860"/>
                    </a:cubicBezTo>
                    <a:cubicBezTo>
                      <a:pt x="1654818" y="103791"/>
                      <a:pt x="1654817" y="184721"/>
                      <a:pt x="1654817" y="265652"/>
                    </a:cubicBezTo>
                    <a:cubicBezTo>
                      <a:pt x="1654817" y="278277"/>
                      <a:pt x="1644582" y="288512"/>
                      <a:pt x="1631957" y="288512"/>
                    </a:cubicBezTo>
                    <a:lnTo>
                      <a:pt x="1631959" y="288511"/>
                    </a:lnTo>
                    <a:cubicBezTo>
                      <a:pt x="1619333" y="288511"/>
                      <a:pt x="1609098" y="278276"/>
                      <a:pt x="1609098" y="265651"/>
                    </a:cubicBezTo>
                    <a:lnTo>
                      <a:pt x="1609098" y="22860"/>
                    </a:lnTo>
                    <a:cubicBezTo>
                      <a:pt x="1609098" y="10235"/>
                      <a:pt x="1619333" y="0"/>
                      <a:pt x="1631959" y="0"/>
                    </a:cubicBezTo>
                    <a:close/>
                    <a:moveTo>
                      <a:pt x="1551503" y="0"/>
                    </a:moveTo>
                    <a:cubicBezTo>
                      <a:pt x="1564129" y="0"/>
                      <a:pt x="1574363" y="10235"/>
                      <a:pt x="1574363" y="22860"/>
                    </a:cubicBezTo>
                    <a:cubicBezTo>
                      <a:pt x="1574363" y="103791"/>
                      <a:pt x="1574362" y="184721"/>
                      <a:pt x="1574362" y="265652"/>
                    </a:cubicBezTo>
                    <a:cubicBezTo>
                      <a:pt x="1574362" y="278277"/>
                      <a:pt x="1564127" y="288512"/>
                      <a:pt x="1551502" y="288512"/>
                    </a:cubicBezTo>
                    <a:lnTo>
                      <a:pt x="1551503" y="288511"/>
                    </a:lnTo>
                    <a:cubicBezTo>
                      <a:pt x="1538878" y="288511"/>
                      <a:pt x="1528644" y="278276"/>
                      <a:pt x="1528644" y="265651"/>
                    </a:cubicBezTo>
                    <a:lnTo>
                      <a:pt x="1528644" y="22860"/>
                    </a:lnTo>
                    <a:cubicBezTo>
                      <a:pt x="1528644" y="10235"/>
                      <a:pt x="1538878" y="0"/>
                      <a:pt x="1551503" y="0"/>
                    </a:cubicBezTo>
                    <a:close/>
                    <a:moveTo>
                      <a:pt x="1471048" y="0"/>
                    </a:moveTo>
                    <a:cubicBezTo>
                      <a:pt x="1483673" y="0"/>
                      <a:pt x="1493908" y="10235"/>
                      <a:pt x="1493908" y="22860"/>
                    </a:cubicBezTo>
                    <a:cubicBezTo>
                      <a:pt x="1493908" y="103791"/>
                      <a:pt x="1493907" y="184721"/>
                      <a:pt x="1493907" y="265652"/>
                    </a:cubicBezTo>
                    <a:cubicBezTo>
                      <a:pt x="1493907" y="278277"/>
                      <a:pt x="1483672" y="288512"/>
                      <a:pt x="1471047" y="288512"/>
                    </a:cubicBezTo>
                    <a:lnTo>
                      <a:pt x="1471048" y="288511"/>
                    </a:lnTo>
                    <a:cubicBezTo>
                      <a:pt x="1458424" y="288511"/>
                      <a:pt x="1448188" y="278276"/>
                      <a:pt x="1448188" y="265651"/>
                    </a:cubicBezTo>
                    <a:lnTo>
                      <a:pt x="1448188" y="22860"/>
                    </a:lnTo>
                    <a:cubicBezTo>
                      <a:pt x="1448188" y="10235"/>
                      <a:pt x="1458424" y="0"/>
                      <a:pt x="1471048" y="0"/>
                    </a:cubicBezTo>
                    <a:close/>
                    <a:moveTo>
                      <a:pt x="1390593" y="0"/>
                    </a:moveTo>
                    <a:cubicBezTo>
                      <a:pt x="1403218" y="0"/>
                      <a:pt x="1413453" y="10235"/>
                      <a:pt x="1413453" y="22860"/>
                    </a:cubicBezTo>
                    <a:cubicBezTo>
                      <a:pt x="1413453" y="103791"/>
                      <a:pt x="1413453" y="184721"/>
                      <a:pt x="1413453" y="265652"/>
                    </a:cubicBezTo>
                    <a:cubicBezTo>
                      <a:pt x="1413453" y="278277"/>
                      <a:pt x="1403217" y="288512"/>
                      <a:pt x="1390592" y="288512"/>
                    </a:cubicBezTo>
                    <a:lnTo>
                      <a:pt x="1390593" y="288511"/>
                    </a:lnTo>
                    <a:cubicBezTo>
                      <a:pt x="1377969" y="288511"/>
                      <a:pt x="1367734" y="278276"/>
                      <a:pt x="1367734" y="265651"/>
                    </a:cubicBezTo>
                    <a:lnTo>
                      <a:pt x="1367734" y="22860"/>
                    </a:lnTo>
                    <a:cubicBezTo>
                      <a:pt x="1367734" y="10235"/>
                      <a:pt x="1377969" y="0"/>
                      <a:pt x="1390593" y="0"/>
                    </a:cubicBezTo>
                    <a:close/>
                    <a:moveTo>
                      <a:pt x="1310138" y="0"/>
                    </a:moveTo>
                    <a:cubicBezTo>
                      <a:pt x="1322763" y="0"/>
                      <a:pt x="1332999" y="10235"/>
                      <a:pt x="1332999" y="22860"/>
                    </a:cubicBezTo>
                    <a:cubicBezTo>
                      <a:pt x="1332999" y="103791"/>
                      <a:pt x="1332997" y="184721"/>
                      <a:pt x="1332997" y="265652"/>
                    </a:cubicBezTo>
                    <a:cubicBezTo>
                      <a:pt x="1332997" y="278277"/>
                      <a:pt x="1322762" y="288512"/>
                      <a:pt x="1310137" y="288512"/>
                    </a:cubicBezTo>
                    <a:lnTo>
                      <a:pt x="1310138" y="288511"/>
                    </a:lnTo>
                    <a:cubicBezTo>
                      <a:pt x="1297513" y="288511"/>
                      <a:pt x="1287279" y="278276"/>
                      <a:pt x="1287279" y="265651"/>
                    </a:cubicBezTo>
                    <a:lnTo>
                      <a:pt x="1287279" y="22860"/>
                    </a:lnTo>
                    <a:cubicBezTo>
                      <a:pt x="1287279" y="10235"/>
                      <a:pt x="1297513" y="0"/>
                      <a:pt x="1310138" y="0"/>
                    </a:cubicBezTo>
                    <a:close/>
                    <a:moveTo>
                      <a:pt x="1229683" y="0"/>
                    </a:moveTo>
                    <a:cubicBezTo>
                      <a:pt x="1242308" y="0"/>
                      <a:pt x="1252543" y="10235"/>
                      <a:pt x="1252543" y="22860"/>
                    </a:cubicBezTo>
                    <a:cubicBezTo>
                      <a:pt x="1252543" y="103791"/>
                      <a:pt x="1252542" y="184721"/>
                      <a:pt x="1252542" y="265652"/>
                    </a:cubicBezTo>
                    <a:cubicBezTo>
                      <a:pt x="1252542" y="278277"/>
                      <a:pt x="1242307" y="288512"/>
                      <a:pt x="1229682" y="288512"/>
                    </a:cubicBezTo>
                    <a:lnTo>
                      <a:pt x="1229683" y="288511"/>
                    </a:lnTo>
                    <a:cubicBezTo>
                      <a:pt x="1217058" y="288511"/>
                      <a:pt x="1206823" y="278276"/>
                      <a:pt x="1206823" y="265651"/>
                    </a:cubicBezTo>
                    <a:lnTo>
                      <a:pt x="1206823" y="22860"/>
                    </a:lnTo>
                    <a:cubicBezTo>
                      <a:pt x="1206823" y="10235"/>
                      <a:pt x="1217058" y="0"/>
                      <a:pt x="1229683" y="0"/>
                    </a:cubicBezTo>
                    <a:close/>
                    <a:moveTo>
                      <a:pt x="1149228" y="0"/>
                    </a:moveTo>
                    <a:cubicBezTo>
                      <a:pt x="1161853" y="0"/>
                      <a:pt x="1172088" y="10235"/>
                      <a:pt x="1172088" y="22860"/>
                    </a:cubicBezTo>
                    <a:cubicBezTo>
                      <a:pt x="1172088" y="103791"/>
                      <a:pt x="1172087" y="184721"/>
                      <a:pt x="1172087" y="265652"/>
                    </a:cubicBezTo>
                    <a:cubicBezTo>
                      <a:pt x="1172087" y="278277"/>
                      <a:pt x="1161852" y="288512"/>
                      <a:pt x="1149227" y="288512"/>
                    </a:cubicBezTo>
                    <a:lnTo>
                      <a:pt x="1149228" y="288511"/>
                    </a:lnTo>
                    <a:cubicBezTo>
                      <a:pt x="1136604" y="288511"/>
                      <a:pt x="1126368" y="278276"/>
                      <a:pt x="1126368" y="265651"/>
                    </a:cubicBezTo>
                    <a:lnTo>
                      <a:pt x="1126368" y="22860"/>
                    </a:lnTo>
                    <a:cubicBezTo>
                      <a:pt x="1126368" y="10235"/>
                      <a:pt x="1136604" y="0"/>
                      <a:pt x="1149228" y="0"/>
                    </a:cubicBezTo>
                    <a:close/>
                    <a:moveTo>
                      <a:pt x="1068773" y="0"/>
                    </a:moveTo>
                    <a:cubicBezTo>
                      <a:pt x="1081398" y="0"/>
                      <a:pt x="1091634" y="10235"/>
                      <a:pt x="1091634" y="22860"/>
                    </a:cubicBezTo>
                    <a:cubicBezTo>
                      <a:pt x="1091634" y="103791"/>
                      <a:pt x="1091632" y="184721"/>
                      <a:pt x="1091632" y="265652"/>
                    </a:cubicBezTo>
                    <a:cubicBezTo>
                      <a:pt x="1091632" y="278277"/>
                      <a:pt x="1081397" y="288512"/>
                      <a:pt x="1068773" y="288512"/>
                    </a:cubicBezTo>
                    <a:lnTo>
                      <a:pt x="1068773" y="288511"/>
                    </a:lnTo>
                    <a:cubicBezTo>
                      <a:pt x="1056148" y="288511"/>
                      <a:pt x="1045913" y="278276"/>
                      <a:pt x="1045913" y="265651"/>
                    </a:cubicBezTo>
                    <a:lnTo>
                      <a:pt x="1045913" y="22860"/>
                    </a:lnTo>
                    <a:cubicBezTo>
                      <a:pt x="1045913" y="10235"/>
                      <a:pt x="1056148" y="0"/>
                      <a:pt x="1068773" y="0"/>
                    </a:cubicBezTo>
                    <a:close/>
                    <a:moveTo>
                      <a:pt x="988319" y="0"/>
                    </a:moveTo>
                    <a:cubicBezTo>
                      <a:pt x="1000943" y="0"/>
                      <a:pt x="1011178" y="10235"/>
                      <a:pt x="1011178" y="22860"/>
                    </a:cubicBezTo>
                    <a:cubicBezTo>
                      <a:pt x="1011178" y="103791"/>
                      <a:pt x="1011177" y="184721"/>
                      <a:pt x="1011177" y="265652"/>
                    </a:cubicBezTo>
                    <a:cubicBezTo>
                      <a:pt x="1011177" y="278277"/>
                      <a:pt x="1000942" y="288512"/>
                      <a:pt x="988317" y="288512"/>
                    </a:cubicBezTo>
                    <a:lnTo>
                      <a:pt x="988319" y="288511"/>
                    </a:lnTo>
                    <a:cubicBezTo>
                      <a:pt x="975694" y="288511"/>
                      <a:pt x="965458" y="278276"/>
                      <a:pt x="965458" y="265651"/>
                    </a:cubicBezTo>
                    <a:lnTo>
                      <a:pt x="965458" y="22860"/>
                    </a:lnTo>
                    <a:cubicBezTo>
                      <a:pt x="965458" y="10235"/>
                      <a:pt x="975694" y="0"/>
                      <a:pt x="988319" y="0"/>
                    </a:cubicBezTo>
                    <a:close/>
                    <a:moveTo>
                      <a:pt x="907864" y="0"/>
                    </a:moveTo>
                    <a:cubicBezTo>
                      <a:pt x="920488" y="0"/>
                      <a:pt x="930723" y="10235"/>
                      <a:pt x="930723" y="22860"/>
                    </a:cubicBezTo>
                    <a:cubicBezTo>
                      <a:pt x="930723" y="103791"/>
                      <a:pt x="930722" y="184721"/>
                      <a:pt x="930722" y="265652"/>
                    </a:cubicBezTo>
                    <a:cubicBezTo>
                      <a:pt x="930722" y="278277"/>
                      <a:pt x="920487" y="288512"/>
                      <a:pt x="907862" y="288512"/>
                    </a:cubicBezTo>
                    <a:lnTo>
                      <a:pt x="907864" y="288511"/>
                    </a:lnTo>
                    <a:cubicBezTo>
                      <a:pt x="895238" y="288511"/>
                      <a:pt x="885003" y="278276"/>
                      <a:pt x="885003" y="265651"/>
                    </a:cubicBezTo>
                    <a:lnTo>
                      <a:pt x="885003" y="22860"/>
                    </a:lnTo>
                    <a:cubicBezTo>
                      <a:pt x="885003" y="10235"/>
                      <a:pt x="895238" y="0"/>
                      <a:pt x="907864" y="0"/>
                    </a:cubicBezTo>
                    <a:close/>
                    <a:moveTo>
                      <a:pt x="827408" y="0"/>
                    </a:moveTo>
                    <a:cubicBezTo>
                      <a:pt x="840033" y="0"/>
                      <a:pt x="850268" y="10235"/>
                      <a:pt x="850268" y="22860"/>
                    </a:cubicBezTo>
                    <a:cubicBezTo>
                      <a:pt x="850268" y="103791"/>
                      <a:pt x="850267" y="184721"/>
                      <a:pt x="850267" y="265652"/>
                    </a:cubicBezTo>
                    <a:cubicBezTo>
                      <a:pt x="850267" y="278277"/>
                      <a:pt x="840032" y="288512"/>
                      <a:pt x="827407" y="288512"/>
                    </a:cubicBezTo>
                    <a:lnTo>
                      <a:pt x="827408" y="288511"/>
                    </a:lnTo>
                    <a:cubicBezTo>
                      <a:pt x="814783" y="288511"/>
                      <a:pt x="804548" y="278276"/>
                      <a:pt x="804548" y="265651"/>
                    </a:cubicBezTo>
                    <a:lnTo>
                      <a:pt x="804548" y="22860"/>
                    </a:lnTo>
                    <a:cubicBezTo>
                      <a:pt x="804548" y="10235"/>
                      <a:pt x="814783" y="0"/>
                      <a:pt x="827408" y="0"/>
                    </a:cubicBezTo>
                    <a:close/>
                    <a:moveTo>
                      <a:pt x="746953" y="0"/>
                    </a:moveTo>
                    <a:cubicBezTo>
                      <a:pt x="759578" y="0"/>
                      <a:pt x="769813" y="10235"/>
                      <a:pt x="769813" y="22860"/>
                    </a:cubicBezTo>
                    <a:cubicBezTo>
                      <a:pt x="769813" y="103791"/>
                      <a:pt x="769812" y="184721"/>
                      <a:pt x="769812" y="265652"/>
                    </a:cubicBezTo>
                    <a:cubicBezTo>
                      <a:pt x="769812" y="278277"/>
                      <a:pt x="759577" y="288512"/>
                      <a:pt x="746952" y="288512"/>
                    </a:cubicBezTo>
                    <a:lnTo>
                      <a:pt x="746953" y="288511"/>
                    </a:lnTo>
                    <a:cubicBezTo>
                      <a:pt x="734328" y="288511"/>
                      <a:pt x="724093" y="278276"/>
                      <a:pt x="724093" y="265651"/>
                    </a:cubicBezTo>
                    <a:lnTo>
                      <a:pt x="724093" y="22860"/>
                    </a:lnTo>
                    <a:cubicBezTo>
                      <a:pt x="724093" y="10235"/>
                      <a:pt x="734328" y="0"/>
                      <a:pt x="746953" y="0"/>
                    </a:cubicBezTo>
                    <a:close/>
                    <a:moveTo>
                      <a:pt x="666498" y="0"/>
                    </a:moveTo>
                    <a:cubicBezTo>
                      <a:pt x="679123" y="0"/>
                      <a:pt x="689358" y="10235"/>
                      <a:pt x="689358" y="22860"/>
                    </a:cubicBezTo>
                    <a:cubicBezTo>
                      <a:pt x="689358" y="103791"/>
                      <a:pt x="689357" y="184721"/>
                      <a:pt x="689357" y="265652"/>
                    </a:cubicBezTo>
                    <a:cubicBezTo>
                      <a:pt x="689357" y="278277"/>
                      <a:pt x="679122" y="288512"/>
                      <a:pt x="666497" y="288512"/>
                    </a:cubicBezTo>
                    <a:lnTo>
                      <a:pt x="666498" y="288511"/>
                    </a:lnTo>
                    <a:cubicBezTo>
                      <a:pt x="653873" y="288511"/>
                      <a:pt x="643638" y="278276"/>
                      <a:pt x="643638" y="265651"/>
                    </a:cubicBezTo>
                    <a:lnTo>
                      <a:pt x="643638" y="22860"/>
                    </a:lnTo>
                    <a:cubicBezTo>
                      <a:pt x="643638" y="10235"/>
                      <a:pt x="653873" y="0"/>
                      <a:pt x="666498" y="0"/>
                    </a:cubicBezTo>
                    <a:close/>
                    <a:moveTo>
                      <a:pt x="586045" y="0"/>
                    </a:moveTo>
                    <a:cubicBezTo>
                      <a:pt x="598670" y="0"/>
                      <a:pt x="608905" y="10235"/>
                      <a:pt x="608905" y="22860"/>
                    </a:cubicBezTo>
                    <a:cubicBezTo>
                      <a:pt x="608905" y="103791"/>
                      <a:pt x="608904" y="184721"/>
                      <a:pt x="608904" y="265652"/>
                    </a:cubicBezTo>
                    <a:cubicBezTo>
                      <a:pt x="608904" y="278277"/>
                      <a:pt x="598669" y="288512"/>
                      <a:pt x="586044" y="288512"/>
                    </a:cubicBezTo>
                    <a:lnTo>
                      <a:pt x="586045" y="288511"/>
                    </a:lnTo>
                    <a:cubicBezTo>
                      <a:pt x="573420" y="288511"/>
                      <a:pt x="563185" y="278276"/>
                      <a:pt x="563185" y="265651"/>
                    </a:cubicBezTo>
                    <a:lnTo>
                      <a:pt x="563185" y="22860"/>
                    </a:lnTo>
                    <a:cubicBezTo>
                      <a:pt x="563185" y="10235"/>
                      <a:pt x="573420" y="0"/>
                      <a:pt x="586045" y="0"/>
                    </a:cubicBezTo>
                    <a:close/>
                    <a:moveTo>
                      <a:pt x="505590" y="0"/>
                    </a:moveTo>
                    <a:cubicBezTo>
                      <a:pt x="518215" y="0"/>
                      <a:pt x="528450" y="10235"/>
                      <a:pt x="528450" y="22860"/>
                    </a:cubicBezTo>
                    <a:cubicBezTo>
                      <a:pt x="528450" y="103791"/>
                      <a:pt x="528449" y="184721"/>
                      <a:pt x="528449" y="265652"/>
                    </a:cubicBezTo>
                    <a:cubicBezTo>
                      <a:pt x="528449" y="278277"/>
                      <a:pt x="518214" y="288512"/>
                      <a:pt x="505589" y="288512"/>
                    </a:cubicBezTo>
                    <a:lnTo>
                      <a:pt x="505590" y="288511"/>
                    </a:lnTo>
                    <a:cubicBezTo>
                      <a:pt x="492965" y="288511"/>
                      <a:pt x="482730" y="278276"/>
                      <a:pt x="482730" y="265651"/>
                    </a:cubicBezTo>
                    <a:lnTo>
                      <a:pt x="482730" y="22860"/>
                    </a:lnTo>
                    <a:cubicBezTo>
                      <a:pt x="482730" y="10235"/>
                      <a:pt x="492965" y="0"/>
                      <a:pt x="505590" y="0"/>
                    </a:cubicBezTo>
                    <a:close/>
                    <a:moveTo>
                      <a:pt x="425135" y="0"/>
                    </a:moveTo>
                    <a:cubicBezTo>
                      <a:pt x="437760" y="0"/>
                      <a:pt x="447995" y="10235"/>
                      <a:pt x="447995" y="22860"/>
                    </a:cubicBezTo>
                    <a:cubicBezTo>
                      <a:pt x="447995" y="103791"/>
                      <a:pt x="447994" y="184721"/>
                      <a:pt x="447994" y="265652"/>
                    </a:cubicBezTo>
                    <a:cubicBezTo>
                      <a:pt x="447994" y="278277"/>
                      <a:pt x="437759" y="288512"/>
                      <a:pt x="425134" y="288512"/>
                    </a:cubicBezTo>
                    <a:lnTo>
                      <a:pt x="425135" y="288511"/>
                    </a:lnTo>
                    <a:cubicBezTo>
                      <a:pt x="412510" y="288511"/>
                      <a:pt x="402275" y="278276"/>
                      <a:pt x="402275" y="265651"/>
                    </a:cubicBezTo>
                    <a:lnTo>
                      <a:pt x="402275" y="22860"/>
                    </a:lnTo>
                    <a:cubicBezTo>
                      <a:pt x="402275" y="10235"/>
                      <a:pt x="412510" y="0"/>
                      <a:pt x="425135" y="0"/>
                    </a:cubicBezTo>
                    <a:close/>
                    <a:moveTo>
                      <a:pt x="344680" y="0"/>
                    </a:moveTo>
                    <a:cubicBezTo>
                      <a:pt x="357305" y="0"/>
                      <a:pt x="367540" y="10235"/>
                      <a:pt x="367540" y="22860"/>
                    </a:cubicBezTo>
                    <a:cubicBezTo>
                      <a:pt x="367540" y="103791"/>
                      <a:pt x="367539" y="184721"/>
                      <a:pt x="367539" y="265652"/>
                    </a:cubicBezTo>
                    <a:cubicBezTo>
                      <a:pt x="367539" y="278277"/>
                      <a:pt x="357304" y="288512"/>
                      <a:pt x="344679" y="288512"/>
                    </a:cubicBezTo>
                    <a:lnTo>
                      <a:pt x="344680" y="288511"/>
                    </a:lnTo>
                    <a:cubicBezTo>
                      <a:pt x="332055" y="288511"/>
                      <a:pt x="321820" y="278276"/>
                      <a:pt x="321820" y="265651"/>
                    </a:cubicBezTo>
                    <a:lnTo>
                      <a:pt x="321820" y="22860"/>
                    </a:lnTo>
                    <a:cubicBezTo>
                      <a:pt x="321820" y="10235"/>
                      <a:pt x="332055" y="0"/>
                      <a:pt x="344680" y="0"/>
                    </a:cubicBezTo>
                    <a:close/>
                    <a:moveTo>
                      <a:pt x="264225" y="0"/>
                    </a:moveTo>
                    <a:cubicBezTo>
                      <a:pt x="276850" y="0"/>
                      <a:pt x="287085" y="10235"/>
                      <a:pt x="287085" y="22860"/>
                    </a:cubicBezTo>
                    <a:cubicBezTo>
                      <a:pt x="287085" y="103791"/>
                      <a:pt x="287084" y="184721"/>
                      <a:pt x="287084" y="265652"/>
                    </a:cubicBezTo>
                    <a:cubicBezTo>
                      <a:pt x="287084" y="278277"/>
                      <a:pt x="276849" y="288512"/>
                      <a:pt x="264224" y="288512"/>
                    </a:cubicBezTo>
                    <a:lnTo>
                      <a:pt x="264225" y="288511"/>
                    </a:lnTo>
                    <a:cubicBezTo>
                      <a:pt x="251600" y="288511"/>
                      <a:pt x="241365" y="278276"/>
                      <a:pt x="241365" y="265651"/>
                    </a:cubicBezTo>
                    <a:lnTo>
                      <a:pt x="241365" y="22860"/>
                    </a:lnTo>
                    <a:cubicBezTo>
                      <a:pt x="241365" y="10235"/>
                      <a:pt x="251600" y="0"/>
                      <a:pt x="264225" y="0"/>
                    </a:cubicBezTo>
                    <a:close/>
                    <a:moveTo>
                      <a:pt x="183770" y="0"/>
                    </a:moveTo>
                    <a:cubicBezTo>
                      <a:pt x="196395" y="0"/>
                      <a:pt x="206630" y="10235"/>
                      <a:pt x="206630" y="22860"/>
                    </a:cubicBezTo>
                    <a:cubicBezTo>
                      <a:pt x="206630" y="103791"/>
                      <a:pt x="206629" y="184721"/>
                      <a:pt x="206629" y="265652"/>
                    </a:cubicBezTo>
                    <a:cubicBezTo>
                      <a:pt x="206629" y="278277"/>
                      <a:pt x="196394" y="288512"/>
                      <a:pt x="183769" y="288512"/>
                    </a:cubicBezTo>
                    <a:lnTo>
                      <a:pt x="183770" y="288511"/>
                    </a:lnTo>
                    <a:cubicBezTo>
                      <a:pt x="171145" y="288511"/>
                      <a:pt x="160910" y="278276"/>
                      <a:pt x="160910" y="265651"/>
                    </a:cubicBezTo>
                    <a:lnTo>
                      <a:pt x="160910" y="22860"/>
                    </a:lnTo>
                    <a:cubicBezTo>
                      <a:pt x="160910" y="10235"/>
                      <a:pt x="171145" y="0"/>
                      <a:pt x="183770" y="0"/>
                    </a:cubicBezTo>
                    <a:close/>
                    <a:moveTo>
                      <a:pt x="103315" y="0"/>
                    </a:moveTo>
                    <a:cubicBezTo>
                      <a:pt x="115940" y="0"/>
                      <a:pt x="126175" y="10235"/>
                      <a:pt x="126175" y="22860"/>
                    </a:cubicBezTo>
                    <a:cubicBezTo>
                      <a:pt x="126175" y="103791"/>
                      <a:pt x="126174" y="184721"/>
                      <a:pt x="126174" y="265652"/>
                    </a:cubicBezTo>
                    <a:cubicBezTo>
                      <a:pt x="126174" y="278277"/>
                      <a:pt x="115939" y="288512"/>
                      <a:pt x="103314" y="288512"/>
                    </a:cubicBezTo>
                    <a:lnTo>
                      <a:pt x="103315" y="288511"/>
                    </a:lnTo>
                    <a:cubicBezTo>
                      <a:pt x="90690" y="288511"/>
                      <a:pt x="80455" y="278276"/>
                      <a:pt x="80455" y="265651"/>
                    </a:cubicBezTo>
                    <a:lnTo>
                      <a:pt x="80455" y="22860"/>
                    </a:lnTo>
                    <a:cubicBezTo>
                      <a:pt x="80455" y="10235"/>
                      <a:pt x="90690" y="0"/>
                      <a:pt x="103315" y="0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103791"/>
                      <a:pt x="45719" y="184721"/>
                      <a:pt x="45719" y="265652"/>
                    </a:cubicBezTo>
                    <a:cubicBezTo>
                      <a:pt x="45719" y="278277"/>
                      <a:pt x="35484" y="288512"/>
                      <a:pt x="22859" y="288512"/>
                    </a:cubicBezTo>
                    <a:lnTo>
                      <a:pt x="22860" y="288511"/>
                    </a:lnTo>
                    <a:cubicBezTo>
                      <a:pt x="10235" y="288511"/>
                      <a:pt x="0" y="278276"/>
                      <a:pt x="0" y="265651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A871B887-E954-6C4E-87FE-0E02C5ADEB97}"/>
                </a:ext>
              </a:extLst>
            </p:cNvPr>
            <p:cNvGrpSpPr/>
            <p:nvPr/>
          </p:nvGrpSpPr>
          <p:grpSpPr>
            <a:xfrm>
              <a:off x="413232" y="5636567"/>
              <a:ext cx="2235184" cy="660024"/>
              <a:chOff x="361156" y="5811679"/>
              <a:chExt cx="2235184" cy="660024"/>
            </a:xfrm>
          </p:grpSpPr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DCB034FE-E505-8CD0-B0CC-6C69CBB3B399}"/>
                  </a:ext>
                </a:extLst>
              </p:cNvPr>
              <p:cNvSpPr/>
              <p:nvPr/>
            </p:nvSpPr>
            <p:spPr>
              <a:xfrm>
                <a:off x="361156" y="5811679"/>
                <a:ext cx="2235184" cy="660024"/>
              </a:xfrm>
              <a:prstGeom prst="rect">
                <a:avLst/>
              </a:prstGeom>
              <a:gradFill flip="none" rotWithShape="1"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0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D45196CE-C38B-5CED-81BE-B8DD7BD001AD}"/>
                  </a:ext>
                </a:extLst>
              </p:cNvPr>
              <p:cNvSpPr/>
              <p:nvPr/>
            </p:nvSpPr>
            <p:spPr>
              <a:xfrm>
                <a:off x="422337" y="5854723"/>
                <a:ext cx="2116076" cy="579888"/>
              </a:xfrm>
              <a:custGeom>
                <a:avLst/>
                <a:gdLst>
                  <a:gd name="connsiteX0" fmla="*/ 3723810 w 3746670"/>
                  <a:gd name="connsiteY0" fmla="*/ 0 h 579888"/>
                  <a:gd name="connsiteX1" fmla="*/ 3746670 w 3746670"/>
                  <a:gd name="connsiteY1" fmla="*/ 22860 h 579888"/>
                  <a:gd name="connsiteX2" fmla="*/ 3746669 w 3746670"/>
                  <a:gd name="connsiteY2" fmla="*/ 557028 h 579888"/>
                  <a:gd name="connsiteX3" fmla="*/ 3723809 w 3746670"/>
                  <a:gd name="connsiteY3" fmla="*/ 579888 h 579888"/>
                  <a:gd name="connsiteX4" fmla="*/ 3723810 w 3746670"/>
                  <a:gd name="connsiteY4" fmla="*/ 579887 h 579888"/>
                  <a:gd name="connsiteX5" fmla="*/ 3700950 w 3746670"/>
                  <a:gd name="connsiteY5" fmla="*/ 557027 h 579888"/>
                  <a:gd name="connsiteX6" fmla="*/ 3700950 w 3746670"/>
                  <a:gd name="connsiteY6" fmla="*/ 22860 h 579888"/>
                  <a:gd name="connsiteX7" fmla="*/ 3723810 w 3746670"/>
                  <a:gd name="connsiteY7" fmla="*/ 0 h 579888"/>
                  <a:gd name="connsiteX8" fmla="*/ 3643333 w 3746670"/>
                  <a:gd name="connsiteY8" fmla="*/ 0 h 579888"/>
                  <a:gd name="connsiteX9" fmla="*/ 3666193 w 3746670"/>
                  <a:gd name="connsiteY9" fmla="*/ 22860 h 579888"/>
                  <a:gd name="connsiteX10" fmla="*/ 3666192 w 3746670"/>
                  <a:gd name="connsiteY10" fmla="*/ 557028 h 579888"/>
                  <a:gd name="connsiteX11" fmla="*/ 3643332 w 3746670"/>
                  <a:gd name="connsiteY11" fmla="*/ 579888 h 579888"/>
                  <a:gd name="connsiteX12" fmla="*/ 3643333 w 3746670"/>
                  <a:gd name="connsiteY12" fmla="*/ 579887 h 579888"/>
                  <a:gd name="connsiteX13" fmla="*/ 3620473 w 3746670"/>
                  <a:gd name="connsiteY13" fmla="*/ 557027 h 579888"/>
                  <a:gd name="connsiteX14" fmla="*/ 3620473 w 3746670"/>
                  <a:gd name="connsiteY14" fmla="*/ 22860 h 579888"/>
                  <a:gd name="connsiteX15" fmla="*/ 3643333 w 3746670"/>
                  <a:gd name="connsiteY15" fmla="*/ 0 h 579888"/>
                  <a:gd name="connsiteX16" fmla="*/ 3562878 w 3746670"/>
                  <a:gd name="connsiteY16" fmla="*/ 0 h 579888"/>
                  <a:gd name="connsiteX17" fmla="*/ 3585738 w 3746670"/>
                  <a:gd name="connsiteY17" fmla="*/ 22860 h 579888"/>
                  <a:gd name="connsiteX18" fmla="*/ 3585737 w 3746670"/>
                  <a:gd name="connsiteY18" fmla="*/ 557028 h 579888"/>
                  <a:gd name="connsiteX19" fmla="*/ 3562877 w 3746670"/>
                  <a:gd name="connsiteY19" fmla="*/ 579888 h 579888"/>
                  <a:gd name="connsiteX20" fmla="*/ 3562878 w 3746670"/>
                  <a:gd name="connsiteY20" fmla="*/ 579887 h 579888"/>
                  <a:gd name="connsiteX21" fmla="*/ 3540018 w 3746670"/>
                  <a:gd name="connsiteY21" fmla="*/ 557027 h 579888"/>
                  <a:gd name="connsiteX22" fmla="*/ 3540018 w 3746670"/>
                  <a:gd name="connsiteY22" fmla="*/ 22860 h 579888"/>
                  <a:gd name="connsiteX23" fmla="*/ 3562878 w 3746670"/>
                  <a:gd name="connsiteY23" fmla="*/ 0 h 579888"/>
                  <a:gd name="connsiteX24" fmla="*/ 3482423 w 3746670"/>
                  <a:gd name="connsiteY24" fmla="*/ 0 h 579888"/>
                  <a:gd name="connsiteX25" fmla="*/ 3505283 w 3746670"/>
                  <a:gd name="connsiteY25" fmla="*/ 22860 h 579888"/>
                  <a:gd name="connsiteX26" fmla="*/ 3505282 w 3746670"/>
                  <a:gd name="connsiteY26" fmla="*/ 557028 h 579888"/>
                  <a:gd name="connsiteX27" fmla="*/ 3482422 w 3746670"/>
                  <a:gd name="connsiteY27" fmla="*/ 579888 h 579888"/>
                  <a:gd name="connsiteX28" fmla="*/ 3482423 w 3746670"/>
                  <a:gd name="connsiteY28" fmla="*/ 579887 h 579888"/>
                  <a:gd name="connsiteX29" fmla="*/ 3459563 w 3746670"/>
                  <a:gd name="connsiteY29" fmla="*/ 557027 h 579888"/>
                  <a:gd name="connsiteX30" fmla="*/ 3459563 w 3746670"/>
                  <a:gd name="connsiteY30" fmla="*/ 22860 h 579888"/>
                  <a:gd name="connsiteX31" fmla="*/ 3482423 w 3746670"/>
                  <a:gd name="connsiteY31" fmla="*/ 0 h 579888"/>
                  <a:gd name="connsiteX32" fmla="*/ 3401968 w 3746670"/>
                  <a:gd name="connsiteY32" fmla="*/ 0 h 579888"/>
                  <a:gd name="connsiteX33" fmla="*/ 3424828 w 3746670"/>
                  <a:gd name="connsiteY33" fmla="*/ 22860 h 579888"/>
                  <a:gd name="connsiteX34" fmla="*/ 3424827 w 3746670"/>
                  <a:gd name="connsiteY34" fmla="*/ 557028 h 579888"/>
                  <a:gd name="connsiteX35" fmla="*/ 3401967 w 3746670"/>
                  <a:gd name="connsiteY35" fmla="*/ 579888 h 579888"/>
                  <a:gd name="connsiteX36" fmla="*/ 3401968 w 3746670"/>
                  <a:gd name="connsiteY36" fmla="*/ 579887 h 579888"/>
                  <a:gd name="connsiteX37" fmla="*/ 3379108 w 3746670"/>
                  <a:gd name="connsiteY37" fmla="*/ 557027 h 579888"/>
                  <a:gd name="connsiteX38" fmla="*/ 3379108 w 3746670"/>
                  <a:gd name="connsiteY38" fmla="*/ 22860 h 579888"/>
                  <a:gd name="connsiteX39" fmla="*/ 3401968 w 3746670"/>
                  <a:gd name="connsiteY39" fmla="*/ 0 h 579888"/>
                  <a:gd name="connsiteX40" fmla="*/ 3321513 w 3746670"/>
                  <a:gd name="connsiteY40" fmla="*/ 0 h 579888"/>
                  <a:gd name="connsiteX41" fmla="*/ 3344373 w 3746670"/>
                  <a:gd name="connsiteY41" fmla="*/ 22860 h 579888"/>
                  <a:gd name="connsiteX42" fmla="*/ 3344372 w 3746670"/>
                  <a:gd name="connsiteY42" fmla="*/ 557028 h 579888"/>
                  <a:gd name="connsiteX43" fmla="*/ 3321512 w 3746670"/>
                  <a:gd name="connsiteY43" fmla="*/ 579888 h 579888"/>
                  <a:gd name="connsiteX44" fmla="*/ 3321513 w 3746670"/>
                  <a:gd name="connsiteY44" fmla="*/ 579887 h 579888"/>
                  <a:gd name="connsiteX45" fmla="*/ 3298653 w 3746670"/>
                  <a:gd name="connsiteY45" fmla="*/ 557027 h 579888"/>
                  <a:gd name="connsiteX46" fmla="*/ 3298653 w 3746670"/>
                  <a:gd name="connsiteY46" fmla="*/ 22860 h 579888"/>
                  <a:gd name="connsiteX47" fmla="*/ 3321513 w 3746670"/>
                  <a:gd name="connsiteY47" fmla="*/ 0 h 579888"/>
                  <a:gd name="connsiteX48" fmla="*/ 3241058 w 3746670"/>
                  <a:gd name="connsiteY48" fmla="*/ 0 h 579888"/>
                  <a:gd name="connsiteX49" fmla="*/ 3263918 w 3746670"/>
                  <a:gd name="connsiteY49" fmla="*/ 22860 h 579888"/>
                  <a:gd name="connsiteX50" fmla="*/ 3263917 w 3746670"/>
                  <a:gd name="connsiteY50" fmla="*/ 557028 h 579888"/>
                  <a:gd name="connsiteX51" fmla="*/ 3241057 w 3746670"/>
                  <a:gd name="connsiteY51" fmla="*/ 579888 h 579888"/>
                  <a:gd name="connsiteX52" fmla="*/ 3241058 w 3746670"/>
                  <a:gd name="connsiteY52" fmla="*/ 579887 h 579888"/>
                  <a:gd name="connsiteX53" fmla="*/ 3218198 w 3746670"/>
                  <a:gd name="connsiteY53" fmla="*/ 557027 h 579888"/>
                  <a:gd name="connsiteX54" fmla="*/ 3218198 w 3746670"/>
                  <a:gd name="connsiteY54" fmla="*/ 22860 h 579888"/>
                  <a:gd name="connsiteX55" fmla="*/ 3241058 w 3746670"/>
                  <a:gd name="connsiteY55" fmla="*/ 0 h 579888"/>
                  <a:gd name="connsiteX56" fmla="*/ 3160603 w 3746670"/>
                  <a:gd name="connsiteY56" fmla="*/ 0 h 579888"/>
                  <a:gd name="connsiteX57" fmla="*/ 3183463 w 3746670"/>
                  <a:gd name="connsiteY57" fmla="*/ 22860 h 579888"/>
                  <a:gd name="connsiteX58" fmla="*/ 3183462 w 3746670"/>
                  <a:gd name="connsiteY58" fmla="*/ 557028 h 579888"/>
                  <a:gd name="connsiteX59" fmla="*/ 3160602 w 3746670"/>
                  <a:gd name="connsiteY59" fmla="*/ 579888 h 579888"/>
                  <a:gd name="connsiteX60" fmla="*/ 3160603 w 3746670"/>
                  <a:gd name="connsiteY60" fmla="*/ 579887 h 579888"/>
                  <a:gd name="connsiteX61" fmla="*/ 3137743 w 3746670"/>
                  <a:gd name="connsiteY61" fmla="*/ 557027 h 579888"/>
                  <a:gd name="connsiteX62" fmla="*/ 3137743 w 3746670"/>
                  <a:gd name="connsiteY62" fmla="*/ 22860 h 579888"/>
                  <a:gd name="connsiteX63" fmla="*/ 3160603 w 3746670"/>
                  <a:gd name="connsiteY63" fmla="*/ 0 h 579888"/>
                  <a:gd name="connsiteX64" fmla="*/ 3080148 w 3746670"/>
                  <a:gd name="connsiteY64" fmla="*/ 0 h 579888"/>
                  <a:gd name="connsiteX65" fmla="*/ 3103008 w 3746670"/>
                  <a:gd name="connsiteY65" fmla="*/ 22860 h 579888"/>
                  <a:gd name="connsiteX66" fmla="*/ 3103007 w 3746670"/>
                  <a:gd name="connsiteY66" fmla="*/ 557028 h 579888"/>
                  <a:gd name="connsiteX67" fmla="*/ 3080147 w 3746670"/>
                  <a:gd name="connsiteY67" fmla="*/ 579888 h 579888"/>
                  <a:gd name="connsiteX68" fmla="*/ 3080148 w 3746670"/>
                  <a:gd name="connsiteY68" fmla="*/ 579887 h 579888"/>
                  <a:gd name="connsiteX69" fmla="*/ 3057288 w 3746670"/>
                  <a:gd name="connsiteY69" fmla="*/ 557027 h 579888"/>
                  <a:gd name="connsiteX70" fmla="*/ 3057288 w 3746670"/>
                  <a:gd name="connsiteY70" fmla="*/ 22860 h 579888"/>
                  <a:gd name="connsiteX71" fmla="*/ 3080148 w 3746670"/>
                  <a:gd name="connsiteY71" fmla="*/ 0 h 579888"/>
                  <a:gd name="connsiteX72" fmla="*/ 2999693 w 3746670"/>
                  <a:gd name="connsiteY72" fmla="*/ 0 h 579888"/>
                  <a:gd name="connsiteX73" fmla="*/ 3022553 w 3746670"/>
                  <a:gd name="connsiteY73" fmla="*/ 22860 h 579888"/>
                  <a:gd name="connsiteX74" fmla="*/ 3022552 w 3746670"/>
                  <a:gd name="connsiteY74" fmla="*/ 557028 h 579888"/>
                  <a:gd name="connsiteX75" fmla="*/ 2999692 w 3746670"/>
                  <a:gd name="connsiteY75" fmla="*/ 579888 h 579888"/>
                  <a:gd name="connsiteX76" fmla="*/ 2999693 w 3746670"/>
                  <a:gd name="connsiteY76" fmla="*/ 579887 h 579888"/>
                  <a:gd name="connsiteX77" fmla="*/ 2976833 w 3746670"/>
                  <a:gd name="connsiteY77" fmla="*/ 557027 h 579888"/>
                  <a:gd name="connsiteX78" fmla="*/ 2976833 w 3746670"/>
                  <a:gd name="connsiteY78" fmla="*/ 22860 h 579888"/>
                  <a:gd name="connsiteX79" fmla="*/ 2999693 w 3746670"/>
                  <a:gd name="connsiteY79" fmla="*/ 0 h 579888"/>
                  <a:gd name="connsiteX80" fmla="*/ 2919238 w 3746670"/>
                  <a:gd name="connsiteY80" fmla="*/ 0 h 579888"/>
                  <a:gd name="connsiteX81" fmla="*/ 2942098 w 3746670"/>
                  <a:gd name="connsiteY81" fmla="*/ 22860 h 579888"/>
                  <a:gd name="connsiteX82" fmla="*/ 2942097 w 3746670"/>
                  <a:gd name="connsiteY82" fmla="*/ 557028 h 579888"/>
                  <a:gd name="connsiteX83" fmla="*/ 2919237 w 3746670"/>
                  <a:gd name="connsiteY83" fmla="*/ 579888 h 579888"/>
                  <a:gd name="connsiteX84" fmla="*/ 2919238 w 3746670"/>
                  <a:gd name="connsiteY84" fmla="*/ 579887 h 579888"/>
                  <a:gd name="connsiteX85" fmla="*/ 2896378 w 3746670"/>
                  <a:gd name="connsiteY85" fmla="*/ 557027 h 579888"/>
                  <a:gd name="connsiteX86" fmla="*/ 2896378 w 3746670"/>
                  <a:gd name="connsiteY86" fmla="*/ 22860 h 579888"/>
                  <a:gd name="connsiteX87" fmla="*/ 2919238 w 3746670"/>
                  <a:gd name="connsiteY87" fmla="*/ 0 h 579888"/>
                  <a:gd name="connsiteX88" fmla="*/ 2838783 w 3746670"/>
                  <a:gd name="connsiteY88" fmla="*/ 0 h 579888"/>
                  <a:gd name="connsiteX89" fmla="*/ 2861643 w 3746670"/>
                  <a:gd name="connsiteY89" fmla="*/ 22860 h 579888"/>
                  <a:gd name="connsiteX90" fmla="*/ 2861642 w 3746670"/>
                  <a:gd name="connsiteY90" fmla="*/ 557028 h 579888"/>
                  <a:gd name="connsiteX91" fmla="*/ 2838782 w 3746670"/>
                  <a:gd name="connsiteY91" fmla="*/ 579888 h 579888"/>
                  <a:gd name="connsiteX92" fmla="*/ 2838783 w 3746670"/>
                  <a:gd name="connsiteY92" fmla="*/ 579887 h 579888"/>
                  <a:gd name="connsiteX93" fmla="*/ 2815923 w 3746670"/>
                  <a:gd name="connsiteY93" fmla="*/ 557027 h 579888"/>
                  <a:gd name="connsiteX94" fmla="*/ 2815923 w 3746670"/>
                  <a:gd name="connsiteY94" fmla="*/ 22860 h 579888"/>
                  <a:gd name="connsiteX95" fmla="*/ 2838783 w 3746670"/>
                  <a:gd name="connsiteY95" fmla="*/ 0 h 579888"/>
                  <a:gd name="connsiteX96" fmla="*/ 2758328 w 3746670"/>
                  <a:gd name="connsiteY96" fmla="*/ 0 h 579888"/>
                  <a:gd name="connsiteX97" fmla="*/ 2781188 w 3746670"/>
                  <a:gd name="connsiteY97" fmla="*/ 22860 h 579888"/>
                  <a:gd name="connsiteX98" fmla="*/ 2781187 w 3746670"/>
                  <a:gd name="connsiteY98" fmla="*/ 557028 h 579888"/>
                  <a:gd name="connsiteX99" fmla="*/ 2758327 w 3746670"/>
                  <a:gd name="connsiteY99" fmla="*/ 579888 h 579888"/>
                  <a:gd name="connsiteX100" fmla="*/ 2758328 w 3746670"/>
                  <a:gd name="connsiteY100" fmla="*/ 579887 h 579888"/>
                  <a:gd name="connsiteX101" fmla="*/ 2735468 w 3746670"/>
                  <a:gd name="connsiteY101" fmla="*/ 557027 h 579888"/>
                  <a:gd name="connsiteX102" fmla="*/ 2735468 w 3746670"/>
                  <a:gd name="connsiteY102" fmla="*/ 22860 h 579888"/>
                  <a:gd name="connsiteX103" fmla="*/ 2758328 w 3746670"/>
                  <a:gd name="connsiteY103" fmla="*/ 0 h 579888"/>
                  <a:gd name="connsiteX104" fmla="*/ 2677873 w 3746670"/>
                  <a:gd name="connsiteY104" fmla="*/ 0 h 579888"/>
                  <a:gd name="connsiteX105" fmla="*/ 2700733 w 3746670"/>
                  <a:gd name="connsiteY105" fmla="*/ 22860 h 579888"/>
                  <a:gd name="connsiteX106" fmla="*/ 2700732 w 3746670"/>
                  <a:gd name="connsiteY106" fmla="*/ 557028 h 579888"/>
                  <a:gd name="connsiteX107" fmla="*/ 2677872 w 3746670"/>
                  <a:gd name="connsiteY107" fmla="*/ 579888 h 579888"/>
                  <a:gd name="connsiteX108" fmla="*/ 2677873 w 3746670"/>
                  <a:gd name="connsiteY108" fmla="*/ 579887 h 579888"/>
                  <a:gd name="connsiteX109" fmla="*/ 2655013 w 3746670"/>
                  <a:gd name="connsiteY109" fmla="*/ 557027 h 579888"/>
                  <a:gd name="connsiteX110" fmla="*/ 2655013 w 3746670"/>
                  <a:gd name="connsiteY110" fmla="*/ 22860 h 579888"/>
                  <a:gd name="connsiteX111" fmla="*/ 2677873 w 3746670"/>
                  <a:gd name="connsiteY111" fmla="*/ 0 h 579888"/>
                  <a:gd name="connsiteX112" fmla="*/ 2597418 w 3746670"/>
                  <a:gd name="connsiteY112" fmla="*/ 0 h 579888"/>
                  <a:gd name="connsiteX113" fmla="*/ 2620278 w 3746670"/>
                  <a:gd name="connsiteY113" fmla="*/ 22860 h 579888"/>
                  <a:gd name="connsiteX114" fmla="*/ 2620277 w 3746670"/>
                  <a:gd name="connsiteY114" fmla="*/ 557028 h 579888"/>
                  <a:gd name="connsiteX115" fmla="*/ 2597417 w 3746670"/>
                  <a:gd name="connsiteY115" fmla="*/ 579888 h 579888"/>
                  <a:gd name="connsiteX116" fmla="*/ 2597418 w 3746670"/>
                  <a:gd name="connsiteY116" fmla="*/ 579887 h 579888"/>
                  <a:gd name="connsiteX117" fmla="*/ 2574558 w 3746670"/>
                  <a:gd name="connsiteY117" fmla="*/ 557027 h 579888"/>
                  <a:gd name="connsiteX118" fmla="*/ 2574558 w 3746670"/>
                  <a:gd name="connsiteY118" fmla="*/ 22860 h 579888"/>
                  <a:gd name="connsiteX119" fmla="*/ 2597418 w 3746670"/>
                  <a:gd name="connsiteY119" fmla="*/ 0 h 579888"/>
                  <a:gd name="connsiteX120" fmla="*/ 2516963 w 3746670"/>
                  <a:gd name="connsiteY120" fmla="*/ 0 h 579888"/>
                  <a:gd name="connsiteX121" fmla="*/ 2539823 w 3746670"/>
                  <a:gd name="connsiteY121" fmla="*/ 22860 h 579888"/>
                  <a:gd name="connsiteX122" fmla="*/ 2539822 w 3746670"/>
                  <a:gd name="connsiteY122" fmla="*/ 557028 h 579888"/>
                  <a:gd name="connsiteX123" fmla="*/ 2516962 w 3746670"/>
                  <a:gd name="connsiteY123" fmla="*/ 579888 h 579888"/>
                  <a:gd name="connsiteX124" fmla="*/ 2516963 w 3746670"/>
                  <a:gd name="connsiteY124" fmla="*/ 579887 h 579888"/>
                  <a:gd name="connsiteX125" fmla="*/ 2494103 w 3746670"/>
                  <a:gd name="connsiteY125" fmla="*/ 557027 h 579888"/>
                  <a:gd name="connsiteX126" fmla="*/ 2494103 w 3746670"/>
                  <a:gd name="connsiteY126" fmla="*/ 22860 h 579888"/>
                  <a:gd name="connsiteX127" fmla="*/ 2516963 w 3746670"/>
                  <a:gd name="connsiteY127" fmla="*/ 0 h 579888"/>
                  <a:gd name="connsiteX128" fmla="*/ 2436508 w 3746670"/>
                  <a:gd name="connsiteY128" fmla="*/ 0 h 579888"/>
                  <a:gd name="connsiteX129" fmla="*/ 2459368 w 3746670"/>
                  <a:gd name="connsiteY129" fmla="*/ 22860 h 579888"/>
                  <a:gd name="connsiteX130" fmla="*/ 2459367 w 3746670"/>
                  <a:gd name="connsiteY130" fmla="*/ 557028 h 579888"/>
                  <a:gd name="connsiteX131" fmla="*/ 2436507 w 3746670"/>
                  <a:gd name="connsiteY131" fmla="*/ 579888 h 579888"/>
                  <a:gd name="connsiteX132" fmla="*/ 2436508 w 3746670"/>
                  <a:gd name="connsiteY132" fmla="*/ 579887 h 579888"/>
                  <a:gd name="connsiteX133" fmla="*/ 2413648 w 3746670"/>
                  <a:gd name="connsiteY133" fmla="*/ 557027 h 579888"/>
                  <a:gd name="connsiteX134" fmla="*/ 2413648 w 3746670"/>
                  <a:gd name="connsiteY134" fmla="*/ 22860 h 579888"/>
                  <a:gd name="connsiteX135" fmla="*/ 2436508 w 3746670"/>
                  <a:gd name="connsiteY135" fmla="*/ 0 h 579888"/>
                  <a:gd name="connsiteX136" fmla="*/ 2356053 w 3746670"/>
                  <a:gd name="connsiteY136" fmla="*/ 0 h 579888"/>
                  <a:gd name="connsiteX137" fmla="*/ 2378913 w 3746670"/>
                  <a:gd name="connsiteY137" fmla="*/ 22860 h 579888"/>
                  <a:gd name="connsiteX138" fmla="*/ 2378912 w 3746670"/>
                  <a:gd name="connsiteY138" fmla="*/ 557028 h 579888"/>
                  <a:gd name="connsiteX139" fmla="*/ 2356052 w 3746670"/>
                  <a:gd name="connsiteY139" fmla="*/ 579888 h 579888"/>
                  <a:gd name="connsiteX140" fmla="*/ 2356053 w 3746670"/>
                  <a:gd name="connsiteY140" fmla="*/ 579887 h 579888"/>
                  <a:gd name="connsiteX141" fmla="*/ 2333193 w 3746670"/>
                  <a:gd name="connsiteY141" fmla="*/ 557027 h 579888"/>
                  <a:gd name="connsiteX142" fmla="*/ 2333193 w 3746670"/>
                  <a:gd name="connsiteY142" fmla="*/ 22860 h 579888"/>
                  <a:gd name="connsiteX143" fmla="*/ 2356053 w 3746670"/>
                  <a:gd name="connsiteY143" fmla="*/ 0 h 579888"/>
                  <a:gd name="connsiteX144" fmla="*/ 2275598 w 3746670"/>
                  <a:gd name="connsiteY144" fmla="*/ 0 h 579888"/>
                  <a:gd name="connsiteX145" fmla="*/ 2298458 w 3746670"/>
                  <a:gd name="connsiteY145" fmla="*/ 22860 h 579888"/>
                  <a:gd name="connsiteX146" fmla="*/ 2298457 w 3746670"/>
                  <a:gd name="connsiteY146" fmla="*/ 557028 h 579888"/>
                  <a:gd name="connsiteX147" fmla="*/ 2275597 w 3746670"/>
                  <a:gd name="connsiteY147" fmla="*/ 579888 h 579888"/>
                  <a:gd name="connsiteX148" fmla="*/ 2275598 w 3746670"/>
                  <a:gd name="connsiteY148" fmla="*/ 579887 h 579888"/>
                  <a:gd name="connsiteX149" fmla="*/ 2252738 w 3746670"/>
                  <a:gd name="connsiteY149" fmla="*/ 557027 h 579888"/>
                  <a:gd name="connsiteX150" fmla="*/ 2252738 w 3746670"/>
                  <a:gd name="connsiteY150" fmla="*/ 22860 h 579888"/>
                  <a:gd name="connsiteX151" fmla="*/ 2275598 w 3746670"/>
                  <a:gd name="connsiteY151" fmla="*/ 0 h 579888"/>
                  <a:gd name="connsiteX152" fmla="*/ 2195143 w 3746670"/>
                  <a:gd name="connsiteY152" fmla="*/ 0 h 579888"/>
                  <a:gd name="connsiteX153" fmla="*/ 2218003 w 3746670"/>
                  <a:gd name="connsiteY153" fmla="*/ 22860 h 579888"/>
                  <a:gd name="connsiteX154" fmla="*/ 2218002 w 3746670"/>
                  <a:gd name="connsiteY154" fmla="*/ 557028 h 579888"/>
                  <a:gd name="connsiteX155" fmla="*/ 2195142 w 3746670"/>
                  <a:gd name="connsiteY155" fmla="*/ 579888 h 579888"/>
                  <a:gd name="connsiteX156" fmla="*/ 2195143 w 3746670"/>
                  <a:gd name="connsiteY156" fmla="*/ 579887 h 579888"/>
                  <a:gd name="connsiteX157" fmla="*/ 2172283 w 3746670"/>
                  <a:gd name="connsiteY157" fmla="*/ 557027 h 579888"/>
                  <a:gd name="connsiteX158" fmla="*/ 2172283 w 3746670"/>
                  <a:gd name="connsiteY158" fmla="*/ 22860 h 579888"/>
                  <a:gd name="connsiteX159" fmla="*/ 2195143 w 3746670"/>
                  <a:gd name="connsiteY159" fmla="*/ 0 h 579888"/>
                  <a:gd name="connsiteX160" fmla="*/ 2114688 w 3746670"/>
                  <a:gd name="connsiteY160" fmla="*/ 0 h 579888"/>
                  <a:gd name="connsiteX161" fmla="*/ 2137548 w 3746670"/>
                  <a:gd name="connsiteY161" fmla="*/ 22860 h 579888"/>
                  <a:gd name="connsiteX162" fmla="*/ 2137547 w 3746670"/>
                  <a:gd name="connsiteY162" fmla="*/ 557028 h 579888"/>
                  <a:gd name="connsiteX163" fmla="*/ 2114687 w 3746670"/>
                  <a:gd name="connsiteY163" fmla="*/ 579888 h 579888"/>
                  <a:gd name="connsiteX164" fmla="*/ 2114688 w 3746670"/>
                  <a:gd name="connsiteY164" fmla="*/ 579887 h 579888"/>
                  <a:gd name="connsiteX165" fmla="*/ 2091828 w 3746670"/>
                  <a:gd name="connsiteY165" fmla="*/ 557027 h 579888"/>
                  <a:gd name="connsiteX166" fmla="*/ 2091828 w 3746670"/>
                  <a:gd name="connsiteY166" fmla="*/ 22860 h 579888"/>
                  <a:gd name="connsiteX167" fmla="*/ 2114688 w 3746670"/>
                  <a:gd name="connsiteY167" fmla="*/ 0 h 579888"/>
                  <a:gd name="connsiteX168" fmla="*/ 2034233 w 3746670"/>
                  <a:gd name="connsiteY168" fmla="*/ 0 h 579888"/>
                  <a:gd name="connsiteX169" fmla="*/ 2057093 w 3746670"/>
                  <a:gd name="connsiteY169" fmla="*/ 22860 h 579888"/>
                  <a:gd name="connsiteX170" fmla="*/ 2057092 w 3746670"/>
                  <a:gd name="connsiteY170" fmla="*/ 557028 h 579888"/>
                  <a:gd name="connsiteX171" fmla="*/ 2034232 w 3746670"/>
                  <a:gd name="connsiteY171" fmla="*/ 579888 h 579888"/>
                  <a:gd name="connsiteX172" fmla="*/ 2034233 w 3746670"/>
                  <a:gd name="connsiteY172" fmla="*/ 579887 h 579888"/>
                  <a:gd name="connsiteX173" fmla="*/ 2011373 w 3746670"/>
                  <a:gd name="connsiteY173" fmla="*/ 557027 h 579888"/>
                  <a:gd name="connsiteX174" fmla="*/ 2011373 w 3746670"/>
                  <a:gd name="connsiteY174" fmla="*/ 22860 h 579888"/>
                  <a:gd name="connsiteX175" fmla="*/ 2034233 w 3746670"/>
                  <a:gd name="connsiteY175" fmla="*/ 0 h 579888"/>
                  <a:gd name="connsiteX176" fmla="*/ 1953778 w 3746670"/>
                  <a:gd name="connsiteY176" fmla="*/ 0 h 579888"/>
                  <a:gd name="connsiteX177" fmla="*/ 1976638 w 3746670"/>
                  <a:gd name="connsiteY177" fmla="*/ 22860 h 579888"/>
                  <a:gd name="connsiteX178" fmla="*/ 1976637 w 3746670"/>
                  <a:gd name="connsiteY178" fmla="*/ 557028 h 579888"/>
                  <a:gd name="connsiteX179" fmla="*/ 1953777 w 3746670"/>
                  <a:gd name="connsiteY179" fmla="*/ 579888 h 579888"/>
                  <a:gd name="connsiteX180" fmla="*/ 1953778 w 3746670"/>
                  <a:gd name="connsiteY180" fmla="*/ 579887 h 579888"/>
                  <a:gd name="connsiteX181" fmla="*/ 1930918 w 3746670"/>
                  <a:gd name="connsiteY181" fmla="*/ 557027 h 579888"/>
                  <a:gd name="connsiteX182" fmla="*/ 1930918 w 3746670"/>
                  <a:gd name="connsiteY182" fmla="*/ 22860 h 579888"/>
                  <a:gd name="connsiteX183" fmla="*/ 1953778 w 3746670"/>
                  <a:gd name="connsiteY183" fmla="*/ 0 h 579888"/>
                  <a:gd name="connsiteX184" fmla="*/ 1873323 w 3746670"/>
                  <a:gd name="connsiteY184" fmla="*/ 0 h 579888"/>
                  <a:gd name="connsiteX185" fmla="*/ 1896183 w 3746670"/>
                  <a:gd name="connsiteY185" fmla="*/ 22860 h 579888"/>
                  <a:gd name="connsiteX186" fmla="*/ 1896182 w 3746670"/>
                  <a:gd name="connsiteY186" fmla="*/ 557028 h 579888"/>
                  <a:gd name="connsiteX187" fmla="*/ 1873322 w 3746670"/>
                  <a:gd name="connsiteY187" fmla="*/ 579888 h 579888"/>
                  <a:gd name="connsiteX188" fmla="*/ 1873323 w 3746670"/>
                  <a:gd name="connsiteY188" fmla="*/ 579887 h 579888"/>
                  <a:gd name="connsiteX189" fmla="*/ 1850463 w 3746670"/>
                  <a:gd name="connsiteY189" fmla="*/ 557027 h 579888"/>
                  <a:gd name="connsiteX190" fmla="*/ 1850463 w 3746670"/>
                  <a:gd name="connsiteY190" fmla="*/ 22860 h 579888"/>
                  <a:gd name="connsiteX191" fmla="*/ 1873323 w 3746670"/>
                  <a:gd name="connsiteY191" fmla="*/ 0 h 579888"/>
                  <a:gd name="connsiteX192" fmla="*/ 1792868 w 3746670"/>
                  <a:gd name="connsiteY192" fmla="*/ 0 h 579888"/>
                  <a:gd name="connsiteX193" fmla="*/ 1815728 w 3746670"/>
                  <a:gd name="connsiteY193" fmla="*/ 22860 h 579888"/>
                  <a:gd name="connsiteX194" fmla="*/ 1815727 w 3746670"/>
                  <a:gd name="connsiteY194" fmla="*/ 557028 h 579888"/>
                  <a:gd name="connsiteX195" fmla="*/ 1792867 w 3746670"/>
                  <a:gd name="connsiteY195" fmla="*/ 579888 h 579888"/>
                  <a:gd name="connsiteX196" fmla="*/ 1792868 w 3746670"/>
                  <a:gd name="connsiteY196" fmla="*/ 579887 h 579888"/>
                  <a:gd name="connsiteX197" fmla="*/ 1770008 w 3746670"/>
                  <a:gd name="connsiteY197" fmla="*/ 557027 h 579888"/>
                  <a:gd name="connsiteX198" fmla="*/ 1770008 w 3746670"/>
                  <a:gd name="connsiteY198" fmla="*/ 22860 h 579888"/>
                  <a:gd name="connsiteX199" fmla="*/ 1792868 w 3746670"/>
                  <a:gd name="connsiteY199" fmla="*/ 0 h 579888"/>
                  <a:gd name="connsiteX200" fmla="*/ 1712413 w 3746670"/>
                  <a:gd name="connsiteY200" fmla="*/ 0 h 579888"/>
                  <a:gd name="connsiteX201" fmla="*/ 1735273 w 3746670"/>
                  <a:gd name="connsiteY201" fmla="*/ 22860 h 579888"/>
                  <a:gd name="connsiteX202" fmla="*/ 1735272 w 3746670"/>
                  <a:gd name="connsiteY202" fmla="*/ 557028 h 579888"/>
                  <a:gd name="connsiteX203" fmla="*/ 1712412 w 3746670"/>
                  <a:gd name="connsiteY203" fmla="*/ 579888 h 579888"/>
                  <a:gd name="connsiteX204" fmla="*/ 1712413 w 3746670"/>
                  <a:gd name="connsiteY204" fmla="*/ 579887 h 579888"/>
                  <a:gd name="connsiteX205" fmla="*/ 1689553 w 3746670"/>
                  <a:gd name="connsiteY205" fmla="*/ 557027 h 579888"/>
                  <a:gd name="connsiteX206" fmla="*/ 1689553 w 3746670"/>
                  <a:gd name="connsiteY206" fmla="*/ 22860 h 579888"/>
                  <a:gd name="connsiteX207" fmla="*/ 1712413 w 3746670"/>
                  <a:gd name="connsiteY207" fmla="*/ 0 h 579888"/>
                  <a:gd name="connsiteX208" fmla="*/ 1631959 w 3746670"/>
                  <a:gd name="connsiteY208" fmla="*/ 0 h 579888"/>
                  <a:gd name="connsiteX209" fmla="*/ 1654818 w 3746670"/>
                  <a:gd name="connsiteY209" fmla="*/ 22860 h 579888"/>
                  <a:gd name="connsiteX210" fmla="*/ 1654817 w 3746670"/>
                  <a:gd name="connsiteY210" fmla="*/ 557028 h 579888"/>
                  <a:gd name="connsiteX211" fmla="*/ 1631957 w 3746670"/>
                  <a:gd name="connsiteY211" fmla="*/ 579888 h 579888"/>
                  <a:gd name="connsiteX212" fmla="*/ 1631959 w 3746670"/>
                  <a:gd name="connsiteY212" fmla="*/ 579887 h 579888"/>
                  <a:gd name="connsiteX213" fmla="*/ 1609098 w 3746670"/>
                  <a:gd name="connsiteY213" fmla="*/ 557027 h 579888"/>
                  <a:gd name="connsiteX214" fmla="*/ 1609098 w 3746670"/>
                  <a:gd name="connsiteY214" fmla="*/ 22860 h 579888"/>
                  <a:gd name="connsiteX215" fmla="*/ 1631959 w 3746670"/>
                  <a:gd name="connsiteY215" fmla="*/ 0 h 579888"/>
                  <a:gd name="connsiteX216" fmla="*/ 1551503 w 3746670"/>
                  <a:gd name="connsiteY216" fmla="*/ 0 h 579888"/>
                  <a:gd name="connsiteX217" fmla="*/ 1574363 w 3746670"/>
                  <a:gd name="connsiteY217" fmla="*/ 22860 h 579888"/>
                  <a:gd name="connsiteX218" fmla="*/ 1574362 w 3746670"/>
                  <a:gd name="connsiteY218" fmla="*/ 557028 h 579888"/>
                  <a:gd name="connsiteX219" fmla="*/ 1551502 w 3746670"/>
                  <a:gd name="connsiteY219" fmla="*/ 579888 h 579888"/>
                  <a:gd name="connsiteX220" fmla="*/ 1551503 w 3746670"/>
                  <a:gd name="connsiteY220" fmla="*/ 579887 h 579888"/>
                  <a:gd name="connsiteX221" fmla="*/ 1528644 w 3746670"/>
                  <a:gd name="connsiteY221" fmla="*/ 557027 h 579888"/>
                  <a:gd name="connsiteX222" fmla="*/ 1528644 w 3746670"/>
                  <a:gd name="connsiteY222" fmla="*/ 22860 h 579888"/>
                  <a:gd name="connsiteX223" fmla="*/ 1551503 w 3746670"/>
                  <a:gd name="connsiteY223" fmla="*/ 0 h 579888"/>
                  <a:gd name="connsiteX224" fmla="*/ 1471048 w 3746670"/>
                  <a:gd name="connsiteY224" fmla="*/ 0 h 579888"/>
                  <a:gd name="connsiteX225" fmla="*/ 1493908 w 3746670"/>
                  <a:gd name="connsiteY225" fmla="*/ 22860 h 579888"/>
                  <a:gd name="connsiteX226" fmla="*/ 1493907 w 3746670"/>
                  <a:gd name="connsiteY226" fmla="*/ 557028 h 579888"/>
                  <a:gd name="connsiteX227" fmla="*/ 1471047 w 3746670"/>
                  <a:gd name="connsiteY227" fmla="*/ 579888 h 579888"/>
                  <a:gd name="connsiteX228" fmla="*/ 1471048 w 3746670"/>
                  <a:gd name="connsiteY228" fmla="*/ 579887 h 579888"/>
                  <a:gd name="connsiteX229" fmla="*/ 1448188 w 3746670"/>
                  <a:gd name="connsiteY229" fmla="*/ 557027 h 579888"/>
                  <a:gd name="connsiteX230" fmla="*/ 1448188 w 3746670"/>
                  <a:gd name="connsiteY230" fmla="*/ 22860 h 579888"/>
                  <a:gd name="connsiteX231" fmla="*/ 1471048 w 3746670"/>
                  <a:gd name="connsiteY231" fmla="*/ 0 h 579888"/>
                  <a:gd name="connsiteX232" fmla="*/ 1390593 w 3746670"/>
                  <a:gd name="connsiteY232" fmla="*/ 0 h 579888"/>
                  <a:gd name="connsiteX233" fmla="*/ 1413453 w 3746670"/>
                  <a:gd name="connsiteY233" fmla="*/ 22860 h 579888"/>
                  <a:gd name="connsiteX234" fmla="*/ 1413453 w 3746670"/>
                  <a:gd name="connsiteY234" fmla="*/ 557028 h 579888"/>
                  <a:gd name="connsiteX235" fmla="*/ 1390592 w 3746670"/>
                  <a:gd name="connsiteY235" fmla="*/ 579888 h 579888"/>
                  <a:gd name="connsiteX236" fmla="*/ 1390593 w 3746670"/>
                  <a:gd name="connsiteY236" fmla="*/ 579887 h 579888"/>
                  <a:gd name="connsiteX237" fmla="*/ 1367734 w 3746670"/>
                  <a:gd name="connsiteY237" fmla="*/ 557027 h 579888"/>
                  <a:gd name="connsiteX238" fmla="*/ 1367734 w 3746670"/>
                  <a:gd name="connsiteY238" fmla="*/ 22860 h 579888"/>
                  <a:gd name="connsiteX239" fmla="*/ 1390593 w 3746670"/>
                  <a:gd name="connsiteY239" fmla="*/ 0 h 579888"/>
                  <a:gd name="connsiteX240" fmla="*/ 1310138 w 3746670"/>
                  <a:gd name="connsiteY240" fmla="*/ 0 h 579888"/>
                  <a:gd name="connsiteX241" fmla="*/ 1332999 w 3746670"/>
                  <a:gd name="connsiteY241" fmla="*/ 22860 h 579888"/>
                  <a:gd name="connsiteX242" fmla="*/ 1332997 w 3746670"/>
                  <a:gd name="connsiteY242" fmla="*/ 557028 h 579888"/>
                  <a:gd name="connsiteX243" fmla="*/ 1310137 w 3746670"/>
                  <a:gd name="connsiteY243" fmla="*/ 579888 h 579888"/>
                  <a:gd name="connsiteX244" fmla="*/ 1310138 w 3746670"/>
                  <a:gd name="connsiteY244" fmla="*/ 579887 h 579888"/>
                  <a:gd name="connsiteX245" fmla="*/ 1287279 w 3746670"/>
                  <a:gd name="connsiteY245" fmla="*/ 557027 h 579888"/>
                  <a:gd name="connsiteX246" fmla="*/ 1287279 w 3746670"/>
                  <a:gd name="connsiteY246" fmla="*/ 22860 h 579888"/>
                  <a:gd name="connsiteX247" fmla="*/ 1310138 w 3746670"/>
                  <a:gd name="connsiteY247" fmla="*/ 0 h 579888"/>
                  <a:gd name="connsiteX248" fmla="*/ 1229683 w 3746670"/>
                  <a:gd name="connsiteY248" fmla="*/ 0 h 579888"/>
                  <a:gd name="connsiteX249" fmla="*/ 1252543 w 3746670"/>
                  <a:gd name="connsiteY249" fmla="*/ 22860 h 579888"/>
                  <a:gd name="connsiteX250" fmla="*/ 1252542 w 3746670"/>
                  <a:gd name="connsiteY250" fmla="*/ 557028 h 579888"/>
                  <a:gd name="connsiteX251" fmla="*/ 1229682 w 3746670"/>
                  <a:gd name="connsiteY251" fmla="*/ 579888 h 579888"/>
                  <a:gd name="connsiteX252" fmla="*/ 1229683 w 3746670"/>
                  <a:gd name="connsiteY252" fmla="*/ 579887 h 579888"/>
                  <a:gd name="connsiteX253" fmla="*/ 1206823 w 3746670"/>
                  <a:gd name="connsiteY253" fmla="*/ 557027 h 579888"/>
                  <a:gd name="connsiteX254" fmla="*/ 1206823 w 3746670"/>
                  <a:gd name="connsiteY254" fmla="*/ 22860 h 579888"/>
                  <a:gd name="connsiteX255" fmla="*/ 1229683 w 3746670"/>
                  <a:gd name="connsiteY255" fmla="*/ 0 h 579888"/>
                  <a:gd name="connsiteX256" fmla="*/ 1149228 w 3746670"/>
                  <a:gd name="connsiteY256" fmla="*/ 0 h 579888"/>
                  <a:gd name="connsiteX257" fmla="*/ 1172088 w 3746670"/>
                  <a:gd name="connsiteY257" fmla="*/ 22860 h 579888"/>
                  <a:gd name="connsiteX258" fmla="*/ 1172087 w 3746670"/>
                  <a:gd name="connsiteY258" fmla="*/ 557028 h 579888"/>
                  <a:gd name="connsiteX259" fmla="*/ 1149227 w 3746670"/>
                  <a:gd name="connsiteY259" fmla="*/ 579888 h 579888"/>
                  <a:gd name="connsiteX260" fmla="*/ 1149228 w 3746670"/>
                  <a:gd name="connsiteY260" fmla="*/ 579887 h 579888"/>
                  <a:gd name="connsiteX261" fmla="*/ 1126368 w 3746670"/>
                  <a:gd name="connsiteY261" fmla="*/ 557027 h 579888"/>
                  <a:gd name="connsiteX262" fmla="*/ 1126368 w 3746670"/>
                  <a:gd name="connsiteY262" fmla="*/ 22860 h 579888"/>
                  <a:gd name="connsiteX263" fmla="*/ 1149228 w 3746670"/>
                  <a:gd name="connsiteY263" fmla="*/ 0 h 579888"/>
                  <a:gd name="connsiteX264" fmla="*/ 1068773 w 3746670"/>
                  <a:gd name="connsiteY264" fmla="*/ 0 h 579888"/>
                  <a:gd name="connsiteX265" fmla="*/ 1091634 w 3746670"/>
                  <a:gd name="connsiteY265" fmla="*/ 22860 h 579888"/>
                  <a:gd name="connsiteX266" fmla="*/ 1091632 w 3746670"/>
                  <a:gd name="connsiteY266" fmla="*/ 557028 h 579888"/>
                  <a:gd name="connsiteX267" fmla="*/ 1068773 w 3746670"/>
                  <a:gd name="connsiteY267" fmla="*/ 579888 h 579888"/>
                  <a:gd name="connsiteX268" fmla="*/ 1068773 w 3746670"/>
                  <a:gd name="connsiteY268" fmla="*/ 579887 h 579888"/>
                  <a:gd name="connsiteX269" fmla="*/ 1045913 w 3746670"/>
                  <a:gd name="connsiteY269" fmla="*/ 557027 h 579888"/>
                  <a:gd name="connsiteX270" fmla="*/ 1045913 w 3746670"/>
                  <a:gd name="connsiteY270" fmla="*/ 22860 h 579888"/>
                  <a:gd name="connsiteX271" fmla="*/ 1068773 w 3746670"/>
                  <a:gd name="connsiteY271" fmla="*/ 0 h 579888"/>
                  <a:gd name="connsiteX272" fmla="*/ 988319 w 3746670"/>
                  <a:gd name="connsiteY272" fmla="*/ 0 h 579888"/>
                  <a:gd name="connsiteX273" fmla="*/ 1011178 w 3746670"/>
                  <a:gd name="connsiteY273" fmla="*/ 22860 h 579888"/>
                  <a:gd name="connsiteX274" fmla="*/ 1011177 w 3746670"/>
                  <a:gd name="connsiteY274" fmla="*/ 557028 h 579888"/>
                  <a:gd name="connsiteX275" fmla="*/ 988317 w 3746670"/>
                  <a:gd name="connsiteY275" fmla="*/ 579888 h 579888"/>
                  <a:gd name="connsiteX276" fmla="*/ 988319 w 3746670"/>
                  <a:gd name="connsiteY276" fmla="*/ 579887 h 579888"/>
                  <a:gd name="connsiteX277" fmla="*/ 965458 w 3746670"/>
                  <a:gd name="connsiteY277" fmla="*/ 557027 h 579888"/>
                  <a:gd name="connsiteX278" fmla="*/ 965458 w 3746670"/>
                  <a:gd name="connsiteY278" fmla="*/ 22860 h 579888"/>
                  <a:gd name="connsiteX279" fmla="*/ 988319 w 3746670"/>
                  <a:gd name="connsiteY279" fmla="*/ 0 h 579888"/>
                  <a:gd name="connsiteX280" fmla="*/ 907864 w 3746670"/>
                  <a:gd name="connsiteY280" fmla="*/ 0 h 579888"/>
                  <a:gd name="connsiteX281" fmla="*/ 930723 w 3746670"/>
                  <a:gd name="connsiteY281" fmla="*/ 22860 h 579888"/>
                  <a:gd name="connsiteX282" fmla="*/ 930722 w 3746670"/>
                  <a:gd name="connsiteY282" fmla="*/ 557028 h 579888"/>
                  <a:gd name="connsiteX283" fmla="*/ 907862 w 3746670"/>
                  <a:gd name="connsiteY283" fmla="*/ 579888 h 579888"/>
                  <a:gd name="connsiteX284" fmla="*/ 907864 w 3746670"/>
                  <a:gd name="connsiteY284" fmla="*/ 579887 h 579888"/>
                  <a:gd name="connsiteX285" fmla="*/ 885003 w 3746670"/>
                  <a:gd name="connsiteY285" fmla="*/ 557027 h 579888"/>
                  <a:gd name="connsiteX286" fmla="*/ 885003 w 3746670"/>
                  <a:gd name="connsiteY286" fmla="*/ 22860 h 579888"/>
                  <a:gd name="connsiteX287" fmla="*/ 907864 w 3746670"/>
                  <a:gd name="connsiteY287" fmla="*/ 0 h 579888"/>
                  <a:gd name="connsiteX288" fmla="*/ 827408 w 3746670"/>
                  <a:gd name="connsiteY288" fmla="*/ 0 h 579888"/>
                  <a:gd name="connsiteX289" fmla="*/ 850268 w 3746670"/>
                  <a:gd name="connsiteY289" fmla="*/ 22860 h 579888"/>
                  <a:gd name="connsiteX290" fmla="*/ 850267 w 3746670"/>
                  <a:gd name="connsiteY290" fmla="*/ 557028 h 579888"/>
                  <a:gd name="connsiteX291" fmla="*/ 827407 w 3746670"/>
                  <a:gd name="connsiteY291" fmla="*/ 579888 h 579888"/>
                  <a:gd name="connsiteX292" fmla="*/ 827408 w 3746670"/>
                  <a:gd name="connsiteY292" fmla="*/ 579887 h 579888"/>
                  <a:gd name="connsiteX293" fmla="*/ 804548 w 3746670"/>
                  <a:gd name="connsiteY293" fmla="*/ 557027 h 579888"/>
                  <a:gd name="connsiteX294" fmla="*/ 804548 w 3746670"/>
                  <a:gd name="connsiteY294" fmla="*/ 22860 h 579888"/>
                  <a:gd name="connsiteX295" fmla="*/ 827408 w 3746670"/>
                  <a:gd name="connsiteY295" fmla="*/ 0 h 579888"/>
                  <a:gd name="connsiteX296" fmla="*/ 746953 w 3746670"/>
                  <a:gd name="connsiteY296" fmla="*/ 0 h 579888"/>
                  <a:gd name="connsiteX297" fmla="*/ 769813 w 3746670"/>
                  <a:gd name="connsiteY297" fmla="*/ 22860 h 579888"/>
                  <a:gd name="connsiteX298" fmla="*/ 769812 w 3746670"/>
                  <a:gd name="connsiteY298" fmla="*/ 557028 h 579888"/>
                  <a:gd name="connsiteX299" fmla="*/ 746952 w 3746670"/>
                  <a:gd name="connsiteY299" fmla="*/ 579888 h 579888"/>
                  <a:gd name="connsiteX300" fmla="*/ 746953 w 3746670"/>
                  <a:gd name="connsiteY300" fmla="*/ 579887 h 579888"/>
                  <a:gd name="connsiteX301" fmla="*/ 724093 w 3746670"/>
                  <a:gd name="connsiteY301" fmla="*/ 557027 h 579888"/>
                  <a:gd name="connsiteX302" fmla="*/ 724093 w 3746670"/>
                  <a:gd name="connsiteY302" fmla="*/ 22860 h 579888"/>
                  <a:gd name="connsiteX303" fmla="*/ 746953 w 3746670"/>
                  <a:gd name="connsiteY303" fmla="*/ 0 h 579888"/>
                  <a:gd name="connsiteX304" fmla="*/ 666498 w 3746670"/>
                  <a:gd name="connsiteY304" fmla="*/ 0 h 579888"/>
                  <a:gd name="connsiteX305" fmla="*/ 689358 w 3746670"/>
                  <a:gd name="connsiteY305" fmla="*/ 22860 h 579888"/>
                  <a:gd name="connsiteX306" fmla="*/ 689357 w 3746670"/>
                  <a:gd name="connsiteY306" fmla="*/ 557028 h 579888"/>
                  <a:gd name="connsiteX307" fmla="*/ 666497 w 3746670"/>
                  <a:gd name="connsiteY307" fmla="*/ 579888 h 579888"/>
                  <a:gd name="connsiteX308" fmla="*/ 666498 w 3746670"/>
                  <a:gd name="connsiteY308" fmla="*/ 579887 h 579888"/>
                  <a:gd name="connsiteX309" fmla="*/ 643638 w 3746670"/>
                  <a:gd name="connsiteY309" fmla="*/ 557027 h 579888"/>
                  <a:gd name="connsiteX310" fmla="*/ 643638 w 3746670"/>
                  <a:gd name="connsiteY310" fmla="*/ 22860 h 579888"/>
                  <a:gd name="connsiteX311" fmla="*/ 666498 w 3746670"/>
                  <a:gd name="connsiteY311" fmla="*/ 0 h 579888"/>
                  <a:gd name="connsiteX312" fmla="*/ 586045 w 3746670"/>
                  <a:gd name="connsiteY312" fmla="*/ 0 h 579888"/>
                  <a:gd name="connsiteX313" fmla="*/ 608905 w 3746670"/>
                  <a:gd name="connsiteY313" fmla="*/ 22860 h 579888"/>
                  <a:gd name="connsiteX314" fmla="*/ 608904 w 3746670"/>
                  <a:gd name="connsiteY314" fmla="*/ 557028 h 579888"/>
                  <a:gd name="connsiteX315" fmla="*/ 586044 w 3746670"/>
                  <a:gd name="connsiteY315" fmla="*/ 579888 h 579888"/>
                  <a:gd name="connsiteX316" fmla="*/ 586045 w 3746670"/>
                  <a:gd name="connsiteY316" fmla="*/ 579887 h 579888"/>
                  <a:gd name="connsiteX317" fmla="*/ 563185 w 3746670"/>
                  <a:gd name="connsiteY317" fmla="*/ 557027 h 579888"/>
                  <a:gd name="connsiteX318" fmla="*/ 563185 w 3746670"/>
                  <a:gd name="connsiteY318" fmla="*/ 22860 h 579888"/>
                  <a:gd name="connsiteX319" fmla="*/ 586045 w 3746670"/>
                  <a:gd name="connsiteY319" fmla="*/ 0 h 579888"/>
                  <a:gd name="connsiteX320" fmla="*/ 505590 w 3746670"/>
                  <a:gd name="connsiteY320" fmla="*/ 0 h 579888"/>
                  <a:gd name="connsiteX321" fmla="*/ 528450 w 3746670"/>
                  <a:gd name="connsiteY321" fmla="*/ 22860 h 579888"/>
                  <a:gd name="connsiteX322" fmla="*/ 528449 w 3746670"/>
                  <a:gd name="connsiteY322" fmla="*/ 557028 h 579888"/>
                  <a:gd name="connsiteX323" fmla="*/ 505589 w 3746670"/>
                  <a:gd name="connsiteY323" fmla="*/ 579888 h 579888"/>
                  <a:gd name="connsiteX324" fmla="*/ 505590 w 3746670"/>
                  <a:gd name="connsiteY324" fmla="*/ 579887 h 579888"/>
                  <a:gd name="connsiteX325" fmla="*/ 482730 w 3746670"/>
                  <a:gd name="connsiteY325" fmla="*/ 557027 h 579888"/>
                  <a:gd name="connsiteX326" fmla="*/ 482730 w 3746670"/>
                  <a:gd name="connsiteY326" fmla="*/ 22860 h 579888"/>
                  <a:gd name="connsiteX327" fmla="*/ 505590 w 3746670"/>
                  <a:gd name="connsiteY327" fmla="*/ 0 h 579888"/>
                  <a:gd name="connsiteX328" fmla="*/ 425135 w 3746670"/>
                  <a:gd name="connsiteY328" fmla="*/ 0 h 579888"/>
                  <a:gd name="connsiteX329" fmla="*/ 447995 w 3746670"/>
                  <a:gd name="connsiteY329" fmla="*/ 22860 h 579888"/>
                  <a:gd name="connsiteX330" fmla="*/ 447994 w 3746670"/>
                  <a:gd name="connsiteY330" fmla="*/ 557028 h 579888"/>
                  <a:gd name="connsiteX331" fmla="*/ 425134 w 3746670"/>
                  <a:gd name="connsiteY331" fmla="*/ 579888 h 579888"/>
                  <a:gd name="connsiteX332" fmla="*/ 425135 w 3746670"/>
                  <a:gd name="connsiteY332" fmla="*/ 579887 h 579888"/>
                  <a:gd name="connsiteX333" fmla="*/ 402275 w 3746670"/>
                  <a:gd name="connsiteY333" fmla="*/ 557027 h 579888"/>
                  <a:gd name="connsiteX334" fmla="*/ 402275 w 3746670"/>
                  <a:gd name="connsiteY334" fmla="*/ 22860 h 579888"/>
                  <a:gd name="connsiteX335" fmla="*/ 425135 w 3746670"/>
                  <a:gd name="connsiteY335" fmla="*/ 0 h 579888"/>
                  <a:gd name="connsiteX336" fmla="*/ 344680 w 3746670"/>
                  <a:gd name="connsiteY336" fmla="*/ 0 h 579888"/>
                  <a:gd name="connsiteX337" fmla="*/ 367540 w 3746670"/>
                  <a:gd name="connsiteY337" fmla="*/ 22860 h 579888"/>
                  <a:gd name="connsiteX338" fmla="*/ 367539 w 3746670"/>
                  <a:gd name="connsiteY338" fmla="*/ 557028 h 579888"/>
                  <a:gd name="connsiteX339" fmla="*/ 344679 w 3746670"/>
                  <a:gd name="connsiteY339" fmla="*/ 579888 h 579888"/>
                  <a:gd name="connsiteX340" fmla="*/ 344680 w 3746670"/>
                  <a:gd name="connsiteY340" fmla="*/ 579887 h 579888"/>
                  <a:gd name="connsiteX341" fmla="*/ 321820 w 3746670"/>
                  <a:gd name="connsiteY341" fmla="*/ 557027 h 579888"/>
                  <a:gd name="connsiteX342" fmla="*/ 321820 w 3746670"/>
                  <a:gd name="connsiteY342" fmla="*/ 22860 h 579888"/>
                  <a:gd name="connsiteX343" fmla="*/ 344680 w 3746670"/>
                  <a:gd name="connsiteY343" fmla="*/ 0 h 579888"/>
                  <a:gd name="connsiteX344" fmla="*/ 264225 w 3746670"/>
                  <a:gd name="connsiteY344" fmla="*/ 0 h 579888"/>
                  <a:gd name="connsiteX345" fmla="*/ 287085 w 3746670"/>
                  <a:gd name="connsiteY345" fmla="*/ 22860 h 579888"/>
                  <a:gd name="connsiteX346" fmla="*/ 287084 w 3746670"/>
                  <a:gd name="connsiteY346" fmla="*/ 557028 h 579888"/>
                  <a:gd name="connsiteX347" fmla="*/ 264224 w 3746670"/>
                  <a:gd name="connsiteY347" fmla="*/ 579888 h 579888"/>
                  <a:gd name="connsiteX348" fmla="*/ 264225 w 3746670"/>
                  <a:gd name="connsiteY348" fmla="*/ 579887 h 579888"/>
                  <a:gd name="connsiteX349" fmla="*/ 241365 w 3746670"/>
                  <a:gd name="connsiteY349" fmla="*/ 557027 h 579888"/>
                  <a:gd name="connsiteX350" fmla="*/ 241365 w 3746670"/>
                  <a:gd name="connsiteY350" fmla="*/ 22860 h 579888"/>
                  <a:gd name="connsiteX351" fmla="*/ 264225 w 3746670"/>
                  <a:gd name="connsiteY351" fmla="*/ 0 h 579888"/>
                  <a:gd name="connsiteX352" fmla="*/ 183770 w 3746670"/>
                  <a:gd name="connsiteY352" fmla="*/ 0 h 579888"/>
                  <a:gd name="connsiteX353" fmla="*/ 206630 w 3746670"/>
                  <a:gd name="connsiteY353" fmla="*/ 22860 h 579888"/>
                  <a:gd name="connsiteX354" fmla="*/ 206629 w 3746670"/>
                  <a:gd name="connsiteY354" fmla="*/ 557028 h 579888"/>
                  <a:gd name="connsiteX355" fmla="*/ 183769 w 3746670"/>
                  <a:gd name="connsiteY355" fmla="*/ 579888 h 579888"/>
                  <a:gd name="connsiteX356" fmla="*/ 183770 w 3746670"/>
                  <a:gd name="connsiteY356" fmla="*/ 579887 h 579888"/>
                  <a:gd name="connsiteX357" fmla="*/ 160910 w 3746670"/>
                  <a:gd name="connsiteY357" fmla="*/ 557027 h 579888"/>
                  <a:gd name="connsiteX358" fmla="*/ 160910 w 3746670"/>
                  <a:gd name="connsiteY358" fmla="*/ 22860 h 579888"/>
                  <a:gd name="connsiteX359" fmla="*/ 183770 w 3746670"/>
                  <a:gd name="connsiteY359" fmla="*/ 0 h 579888"/>
                  <a:gd name="connsiteX360" fmla="*/ 103315 w 3746670"/>
                  <a:gd name="connsiteY360" fmla="*/ 0 h 579888"/>
                  <a:gd name="connsiteX361" fmla="*/ 126175 w 3746670"/>
                  <a:gd name="connsiteY361" fmla="*/ 22860 h 579888"/>
                  <a:gd name="connsiteX362" fmla="*/ 126174 w 3746670"/>
                  <a:gd name="connsiteY362" fmla="*/ 557028 h 579888"/>
                  <a:gd name="connsiteX363" fmla="*/ 103314 w 3746670"/>
                  <a:gd name="connsiteY363" fmla="*/ 579888 h 579888"/>
                  <a:gd name="connsiteX364" fmla="*/ 103315 w 3746670"/>
                  <a:gd name="connsiteY364" fmla="*/ 579887 h 579888"/>
                  <a:gd name="connsiteX365" fmla="*/ 80455 w 3746670"/>
                  <a:gd name="connsiteY365" fmla="*/ 557027 h 579888"/>
                  <a:gd name="connsiteX366" fmla="*/ 80455 w 3746670"/>
                  <a:gd name="connsiteY366" fmla="*/ 22860 h 579888"/>
                  <a:gd name="connsiteX367" fmla="*/ 103315 w 3746670"/>
                  <a:gd name="connsiteY367" fmla="*/ 0 h 579888"/>
                  <a:gd name="connsiteX368" fmla="*/ 22860 w 3746670"/>
                  <a:gd name="connsiteY368" fmla="*/ 0 h 579888"/>
                  <a:gd name="connsiteX369" fmla="*/ 45720 w 3746670"/>
                  <a:gd name="connsiteY369" fmla="*/ 22860 h 579888"/>
                  <a:gd name="connsiteX370" fmla="*/ 45719 w 3746670"/>
                  <a:gd name="connsiteY370" fmla="*/ 557028 h 579888"/>
                  <a:gd name="connsiteX371" fmla="*/ 22859 w 3746670"/>
                  <a:gd name="connsiteY371" fmla="*/ 579888 h 579888"/>
                  <a:gd name="connsiteX372" fmla="*/ 22860 w 3746670"/>
                  <a:gd name="connsiteY372" fmla="*/ 579887 h 579888"/>
                  <a:gd name="connsiteX373" fmla="*/ 0 w 3746670"/>
                  <a:gd name="connsiteY373" fmla="*/ 557027 h 579888"/>
                  <a:gd name="connsiteX374" fmla="*/ 0 w 3746670"/>
                  <a:gd name="connsiteY374" fmla="*/ 22860 h 579888"/>
                  <a:gd name="connsiteX375" fmla="*/ 22860 w 3746670"/>
                  <a:gd name="connsiteY375" fmla="*/ 0 h 579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</a:cxnLst>
                <a:rect l="l" t="t" r="r" b="b"/>
                <a:pathLst>
                  <a:path w="3746670" h="579888">
                    <a:moveTo>
                      <a:pt x="3723810" y="0"/>
                    </a:moveTo>
                    <a:cubicBezTo>
                      <a:pt x="3736435" y="0"/>
                      <a:pt x="3746670" y="10235"/>
                      <a:pt x="3746670" y="22860"/>
                    </a:cubicBezTo>
                    <a:cubicBezTo>
                      <a:pt x="3746670" y="200916"/>
                      <a:pt x="3746669" y="378972"/>
                      <a:pt x="3746669" y="557028"/>
                    </a:cubicBezTo>
                    <a:cubicBezTo>
                      <a:pt x="3746669" y="569653"/>
                      <a:pt x="3736434" y="579888"/>
                      <a:pt x="3723809" y="579888"/>
                    </a:cubicBezTo>
                    <a:lnTo>
                      <a:pt x="3723810" y="579887"/>
                    </a:lnTo>
                    <a:cubicBezTo>
                      <a:pt x="3711185" y="579887"/>
                      <a:pt x="3700950" y="569652"/>
                      <a:pt x="3700950" y="557027"/>
                    </a:cubicBezTo>
                    <a:lnTo>
                      <a:pt x="3700950" y="22860"/>
                    </a:lnTo>
                    <a:cubicBezTo>
                      <a:pt x="3700950" y="10235"/>
                      <a:pt x="3711185" y="0"/>
                      <a:pt x="3723810" y="0"/>
                    </a:cubicBezTo>
                    <a:close/>
                    <a:moveTo>
                      <a:pt x="3643333" y="0"/>
                    </a:moveTo>
                    <a:cubicBezTo>
                      <a:pt x="3655958" y="0"/>
                      <a:pt x="3666193" y="10235"/>
                      <a:pt x="3666193" y="22860"/>
                    </a:cubicBezTo>
                    <a:cubicBezTo>
                      <a:pt x="3666193" y="200916"/>
                      <a:pt x="3666192" y="378972"/>
                      <a:pt x="3666192" y="557028"/>
                    </a:cubicBezTo>
                    <a:cubicBezTo>
                      <a:pt x="3666192" y="569653"/>
                      <a:pt x="3655957" y="579888"/>
                      <a:pt x="3643332" y="579888"/>
                    </a:cubicBezTo>
                    <a:lnTo>
                      <a:pt x="3643333" y="579887"/>
                    </a:lnTo>
                    <a:cubicBezTo>
                      <a:pt x="3630708" y="579887"/>
                      <a:pt x="3620473" y="569652"/>
                      <a:pt x="3620473" y="557027"/>
                    </a:cubicBezTo>
                    <a:lnTo>
                      <a:pt x="3620473" y="22860"/>
                    </a:lnTo>
                    <a:cubicBezTo>
                      <a:pt x="3620473" y="10235"/>
                      <a:pt x="3630708" y="0"/>
                      <a:pt x="3643333" y="0"/>
                    </a:cubicBezTo>
                    <a:close/>
                    <a:moveTo>
                      <a:pt x="3562878" y="0"/>
                    </a:moveTo>
                    <a:cubicBezTo>
                      <a:pt x="3575503" y="0"/>
                      <a:pt x="3585738" y="10235"/>
                      <a:pt x="3585738" y="22860"/>
                    </a:cubicBezTo>
                    <a:cubicBezTo>
                      <a:pt x="3585738" y="200916"/>
                      <a:pt x="3585737" y="378972"/>
                      <a:pt x="3585737" y="557028"/>
                    </a:cubicBezTo>
                    <a:cubicBezTo>
                      <a:pt x="3585737" y="569653"/>
                      <a:pt x="3575502" y="579888"/>
                      <a:pt x="3562877" y="579888"/>
                    </a:cubicBezTo>
                    <a:lnTo>
                      <a:pt x="3562878" y="579887"/>
                    </a:lnTo>
                    <a:cubicBezTo>
                      <a:pt x="3550253" y="579887"/>
                      <a:pt x="3540018" y="569652"/>
                      <a:pt x="3540018" y="557027"/>
                    </a:cubicBezTo>
                    <a:lnTo>
                      <a:pt x="3540018" y="22860"/>
                    </a:lnTo>
                    <a:cubicBezTo>
                      <a:pt x="3540018" y="10235"/>
                      <a:pt x="3550253" y="0"/>
                      <a:pt x="3562878" y="0"/>
                    </a:cubicBezTo>
                    <a:close/>
                    <a:moveTo>
                      <a:pt x="3482423" y="0"/>
                    </a:moveTo>
                    <a:cubicBezTo>
                      <a:pt x="3495048" y="0"/>
                      <a:pt x="3505283" y="10235"/>
                      <a:pt x="3505283" y="22860"/>
                    </a:cubicBezTo>
                    <a:cubicBezTo>
                      <a:pt x="3505283" y="200916"/>
                      <a:pt x="3505282" y="378972"/>
                      <a:pt x="3505282" y="557028"/>
                    </a:cubicBezTo>
                    <a:cubicBezTo>
                      <a:pt x="3505282" y="569653"/>
                      <a:pt x="3495047" y="579888"/>
                      <a:pt x="3482422" y="579888"/>
                    </a:cubicBezTo>
                    <a:lnTo>
                      <a:pt x="3482423" y="579887"/>
                    </a:lnTo>
                    <a:cubicBezTo>
                      <a:pt x="3469798" y="579887"/>
                      <a:pt x="3459563" y="569652"/>
                      <a:pt x="3459563" y="557027"/>
                    </a:cubicBezTo>
                    <a:lnTo>
                      <a:pt x="3459563" y="22860"/>
                    </a:lnTo>
                    <a:cubicBezTo>
                      <a:pt x="3459563" y="10235"/>
                      <a:pt x="3469798" y="0"/>
                      <a:pt x="3482423" y="0"/>
                    </a:cubicBezTo>
                    <a:close/>
                    <a:moveTo>
                      <a:pt x="3401968" y="0"/>
                    </a:moveTo>
                    <a:cubicBezTo>
                      <a:pt x="3414593" y="0"/>
                      <a:pt x="3424828" y="10235"/>
                      <a:pt x="3424828" y="22860"/>
                    </a:cubicBezTo>
                    <a:cubicBezTo>
                      <a:pt x="3424828" y="200916"/>
                      <a:pt x="3424827" y="378972"/>
                      <a:pt x="3424827" y="557028"/>
                    </a:cubicBezTo>
                    <a:cubicBezTo>
                      <a:pt x="3424827" y="569653"/>
                      <a:pt x="3414592" y="579888"/>
                      <a:pt x="3401967" y="579888"/>
                    </a:cubicBezTo>
                    <a:lnTo>
                      <a:pt x="3401968" y="579887"/>
                    </a:lnTo>
                    <a:cubicBezTo>
                      <a:pt x="3389343" y="579887"/>
                      <a:pt x="3379108" y="569652"/>
                      <a:pt x="3379108" y="557027"/>
                    </a:cubicBezTo>
                    <a:lnTo>
                      <a:pt x="3379108" y="22860"/>
                    </a:lnTo>
                    <a:cubicBezTo>
                      <a:pt x="3379108" y="10235"/>
                      <a:pt x="3389343" y="0"/>
                      <a:pt x="3401968" y="0"/>
                    </a:cubicBezTo>
                    <a:close/>
                    <a:moveTo>
                      <a:pt x="3321513" y="0"/>
                    </a:moveTo>
                    <a:cubicBezTo>
                      <a:pt x="3334138" y="0"/>
                      <a:pt x="3344373" y="10235"/>
                      <a:pt x="3344373" y="22860"/>
                    </a:cubicBezTo>
                    <a:cubicBezTo>
                      <a:pt x="3344373" y="200916"/>
                      <a:pt x="3344372" y="378972"/>
                      <a:pt x="3344372" y="557028"/>
                    </a:cubicBezTo>
                    <a:cubicBezTo>
                      <a:pt x="3344372" y="569653"/>
                      <a:pt x="3334137" y="579888"/>
                      <a:pt x="3321512" y="579888"/>
                    </a:cubicBezTo>
                    <a:lnTo>
                      <a:pt x="3321513" y="579887"/>
                    </a:lnTo>
                    <a:cubicBezTo>
                      <a:pt x="3308888" y="579887"/>
                      <a:pt x="3298653" y="569652"/>
                      <a:pt x="3298653" y="557027"/>
                    </a:cubicBezTo>
                    <a:lnTo>
                      <a:pt x="3298653" y="22860"/>
                    </a:lnTo>
                    <a:cubicBezTo>
                      <a:pt x="3298653" y="10235"/>
                      <a:pt x="3308888" y="0"/>
                      <a:pt x="3321513" y="0"/>
                    </a:cubicBezTo>
                    <a:close/>
                    <a:moveTo>
                      <a:pt x="3241058" y="0"/>
                    </a:moveTo>
                    <a:cubicBezTo>
                      <a:pt x="3253683" y="0"/>
                      <a:pt x="3263918" y="10235"/>
                      <a:pt x="3263918" y="22860"/>
                    </a:cubicBezTo>
                    <a:cubicBezTo>
                      <a:pt x="3263918" y="200916"/>
                      <a:pt x="3263917" y="378972"/>
                      <a:pt x="3263917" y="557028"/>
                    </a:cubicBezTo>
                    <a:cubicBezTo>
                      <a:pt x="3263917" y="569653"/>
                      <a:pt x="3253682" y="579888"/>
                      <a:pt x="3241057" y="579888"/>
                    </a:cubicBezTo>
                    <a:lnTo>
                      <a:pt x="3241058" y="579887"/>
                    </a:lnTo>
                    <a:cubicBezTo>
                      <a:pt x="3228433" y="579887"/>
                      <a:pt x="3218198" y="569652"/>
                      <a:pt x="3218198" y="557027"/>
                    </a:cubicBezTo>
                    <a:lnTo>
                      <a:pt x="3218198" y="22860"/>
                    </a:lnTo>
                    <a:cubicBezTo>
                      <a:pt x="3218198" y="10235"/>
                      <a:pt x="3228433" y="0"/>
                      <a:pt x="3241058" y="0"/>
                    </a:cubicBezTo>
                    <a:close/>
                    <a:moveTo>
                      <a:pt x="3160603" y="0"/>
                    </a:moveTo>
                    <a:cubicBezTo>
                      <a:pt x="3173228" y="0"/>
                      <a:pt x="3183463" y="10235"/>
                      <a:pt x="3183463" y="22860"/>
                    </a:cubicBezTo>
                    <a:cubicBezTo>
                      <a:pt x="3183463" y="200916"/>
                      <a:pt x="3183462" y="378972"/>
                      <a:pt x="3183462" y="557028"/>
                    </a:cubicBezTo>
                    <a:cubicBezTo>
                      <a:pt x="3183462" y="569653"/>
                      <a:pt x="3173227" y="579888"/>
                      <a:pt x="3160602" y="579888"/>
                    </a:cubicBezTo>
                    <a:lnTo>
                      <a:pt x="3160603" y="579887"/>
                    </a:lnTo>
                    <a:cubicBezTo>
                      <a:pt x="3147978" y="579887"/>
                      <a:pt x="3137743" y="569652"/>
                      <a:pt x="3137743" y="557027"/>
                    </a:cubicBezTo>
                    <a:lnTo>
                      <a:pt x="3137743" y="22860"/>
                    </a:lnTo>
                    <a:cubicBezTo>
                      <a:pt x="3137743" y="10235"/>
                      <a:pt x="3147978" y="0"/>
                      <a:pt x="3160603" y="0"/>
                    </a:cubicBezTo>
                    <a:close/>
                    <a:moveTo>
                      <a:pt x="3080148" y="0"/>
                    </a:moveTo>
                    <a:cubicBezTo>
                      <a:pt x="3092773" y="0"/>
                      <a:pt x="3103008" y="10235"/>
                      <a:pt x="3103008" y="22860"/>
                    </a:cubicBezTo>
                    <a:cubicBezTo>
                      <a:pt x="3103008" y="200916"/>
                      <a:pt x="3103007" y="378972"/>
                      <a:pt x="3103007" y="557028"/>
                    </a:cubicBezTo>
                    <a:cubicBezTo>
                      <a:pt x="3103007" y="569653"/>
                      <a:pt x="3092772" y="579888"/>
                      <a:pt x="3080147" y="579888"/>
                    </a:cubicBezTo>
                    <a:lnTo>
                      <a:pt x="3080148" y="579887"/>
                    </a:lnTo>
                    <a:cubicBezTo>
                      <a:pt x="3067523" y="579887"/>
                      <a:pt x="3057288" y="569652"/>
                      <a:pt x="3057288" y="557027"/>
                    </a:cubicBezTo>
                    <a:lnTo>
                      <a:pt x="3057288" y="22860"/>
                    </a:lnTo>
                    <a:cubicBezTo>
                      <a:pt x="3057288" y="10235"/>
                      <a:pt x="3067523" y="0"/>
                      <a:pt x="3080148" y="0"/>
                    </a:cubicBezTo>
                    <a:close/>
                    <a:moveTo>
                      <a:pt x="2999693" y="0"/>
                    </a:moveTo>
                    <a:cubicBezTo>
                      <a:pt x="3012318" y="0"/>
                      <a:pt x="3022553" y="10235"/>
                      <a:pt x="3022553" y="22860"/>
                    </a:cubicBezTo>
                    <a:cubicBezTo>
                      <a:pt x="3022553" y="200916"/>
                      <a:pt x="3022552" y="378972"/>
                      <a:pt x="3022552" y="557028"/>
                    </a:cubicBezTo>
                    <a:cubicBezTo>
                      <a:pt x="3022552" y="569653"/>
                      <a:pt x="3012317" y="579888"/>
                      <a:pt x="2999692" y="579888"/>
                    </a:cubicBezTo>
                    <a:lnTo>
                      <a:pt x="2999693" y="579887"/>
                    </a:lnTo>
                    <a:cubicBezTo>
                      <a:pt x="2987068" y="579887"/>
                      <a:pt x="2976833" y="569652"/>
                      <a:pt x="2976833" y="557027"/>
                    </a:cubicBezTo>
                    <a:lnTo>
                      <a:pt x="2976833" y="22860"/>
                    </a:lnTo>
                    <a:cubicBezTo>
                      <a:pt x="2976833" y="10235"/>
                      <a:pt x="2987068" y="0"/>
                      <a:pt x="2999693" y="0"/>
                    </a:cubicBezTo>
                    <a:close/>
                    <a:moveTo>
                      <a:pt x="2919238" y="0"/>
                    </a:moveTo>
                    <a:cubicBezTo>
                      <a:pt x="2931863" y="0"/>
                      <a:pt x="2942098" y="10235"/>
                      <a:pt x="2942098" y="22860"/>
                    </a:cubicBezTo>
                    <a:cubicBezTo>
                      <a:pt x="2942098" y="200916"/>
                      <a:pt x="2942097" y="378972"/>
                      <a:pt x="2942097" y="557028"/>
                    </a:cubicBezTo>
                    <a:cubicBezTo>
                      <a:pt x="2942097" y="569653"/>
                      <a:pt x="2931862" y="579888"/>
                      <a:pt x="2919237" y="579888"/>
                    </a:cubicBezTo>
                    <a:lnTo>
                      <a:pt x="2919238" y="579887"/>
                    </a:lnTo>
                    <a:cubicBezTo>
                      <a:pt x="2906613" y="579887"/>
                      <a:pt x="2896378" y="569652"/>
                      <a:pt x="2896378" y="557027"/>
                    </a:cubicBezTo>
                    <a:lnTo>
                      <a:pt x="2896378" y="22860"/>
                    </a:lnTo>
                    <a:cubicBezTo>
                      <a:pt x="2896378" y="10235"/>
                      <a:pt x="2906613" y="0"/>
                      <a:pt x="2919238" y="0"/>
                    </a:cubicBezTo>
                    <a:close/>
                    <a:moveTo>
                      <a:pt x="2838783" y="0"/>
                    </a:moveTo>
                    <a:cubicBezTo>
                      <a:pt x="2851408" y="0"/>
                      <a:pt x="2861643" y="10235"/>
                      <a:pt x="2861643" y="22860"/>
                    </a:cubicBezTo>
                    <a:cubicBezTo>
                      <a:pt x="2861643" y="200916"/>
                      <a:pt x="2861642" y="378972"/>
                      <a:pt x="2861642" y="557028"/>
                    </a:cubicBezTo>
                    <a:cubicBezTo>
                      <a:pt x="2861642" y="569653"/>
                      <a:pt x="2851407" y="579888"/>
                      <a:pt x="2838782" y="579888"/>
                    </a:cubicBezTo>
                    <a:lnTo>
                      <a:pt x="2838783" y="579887"/>
                    </a:lnTo>
                    <a:cubicBezTo>
                      <a:pt x="2826158" y="579887"/>
                      <a:pt x="2815923" y="569652"/>
                      <a:pt x="2815923" y="557027"/>
                    </a:cubicBezTo>
                    <a:lnTo>
                      <a:pt x="2815923" y="22860"/>
                    </a:lnTo>
                    <a:cubicBezTo>
                      <a:pt x="2815923" y="10235"/>
                      <a:pt x="2826158" y="0"/>
                      <a:pt x="2838783" y="0"/>
                    </a:cubicBezTo>
                    <a:close/>
                    <a:moveTo>
                      <a:pt x="2758328" y="0"/>
                    </a:moveTo>
                    <a:cubicBezTo>
                      <a:pt x="2770953" y="0"/>
                      <a:pt x="2781188" y="10235"/>
                      <a:pt x="2781188" y="22860"/>
                    </a:cubicBezTo>
                    <a:cubicBezTo>
                      <a:pt x="2781188" y="200916"/>
                      <a:pt x="2781187" y="378972"/>
                      <a:pt x="2781187" y="557028"/>
                    </a:cubicBezTo>
                    <a:cubicBezTo>
                      <a:pt x="2781187" y="569653"/>
                      <a:pt x="2770952" y="579888"/>
                      <a:pt x="2758327" y="579888"/>
                    </a:cubicBezTo>
                    <a:lnTo>
                      <a:pt x="2758328" y="579887"/>
                    </a:lnTo>
                    <a:cubicBezTo>
                      <a:pt x="2745703" y="579887"/>
                      <a:pt x="2735468" y="569652"/>
                      <a:pt x="2735468" y="557027"/>
                    </a:cubicBezTo>
                    <a:lnTo>
                      <a:pt x="2735468" y="22860"/>
                    </a:lnTo>
                    <a:cubicBezTo>
                      <a:pt x="2735468" y="10235"/>
                      <a:pt x="2745703" y="0"/>
                      <a:pt x="2758328" y="0"/>
                    </a:cubicBezTo>
                    <a:close/>
                    <a:moveTo>
                      <a:pt x="2677873" y="0"/>
                    </a:moveTo>
                    <a:cubicBezTo>
                      <a:pt x="2690498" y="0"/>
                      <a:pt x="2700733" y="10235"/>
                      <a:pt x="2700733" y="22860"/>
                    </a:cubicBezTo>
                    <a:cubicBezTo>
                      <a:pt x="2700733" y="200916"/>
                      <a:pt x="2700732" y="378972"/>
                      <a:pt x="2700732" y="557028"/>
                    </a:cubicBezTo>
                    <a:cubicBezTo>
                      <a:pt x="2700732" y="569653"/>
                      <a:pt x="2690497" y="579888"/>
                      <a:pt x="2677872" y="579888"/>
                    </a:cubicBezTo>
                    <a:lnTo>
                      <a:pt x="2677873" y="579887"/>
                    </a:lnTo>
                    <a:cubicBezTo>
                      <a:pt x="2665248" y="579887"/>
                      <a:pt x="2655013" y="569652"/>
                      <a:pt x="2655013" y="557027"/>
                    </a:cubicBezTo>
                    <a:lnTo>
                      <a:pt x="2655013" y="22860"/>
                    </a:lnTo>
                    <a:cubicBezTo>
                      <a:pt x="2655013" y="10235"/>
                      <a:pt x="2665248" y="0"/>
                      <a:pt x="2677873" y="0"/>
                    </a:cubicBezTo>
                    <a:close/>
                    <a:moveTo>
                      <a:pt x="2597418" y="0"/>
                    </a:moveTo>
                    <a:cubicBezTo>
                      <a:pt x="2610043" y="0"/>
                      <a:pt x="2620278" y="10235"/>
                      <a:pt x="2620278" y="22860"/>
                    </a:cubicBezTo>
                    <a:cubicBezTo>
                      <a:pt x="2620278" y="200916"/>
                      <a:pt x="2620277" y="378972"/>
                      <a:pt x="2620277" y="557028"/>
                    </a:cubicBezTo>
                    <a:cubicBezTo>
                      <a:pt x="2620277" y="569653"/>
                      <a:pt x="2610042" y="579888"/>
                      <a:pt x="2597417" y="579888"/>
                    </a:cubicBezTo>
                    <a:lnTo>
                      <a:pt x="2597418" y="579887"/>
                    </a:lnTo>
                    <a:cubicBezTo>
                      <a:pt x="2584793" y="579887"/>
                      <a:pt x="2574558" y="569652"/>
                      <a:pt x="2574558" y="557027"/>
                    </a:cubicBezTo>
                    <a:lnTo>
                      <a:pt x="2574558" y="22860"/>
                    </a:lnTo>
                    <a:cubicBezTo>
                      <a:pt x="2574558" y="10235"/>
                      <a:pt x="2584793" y="0"/>
                      <a:pt x="2597418" y="0"/>
                    </a:cubicBezTo>
                    <a:close/>
                    <a:moveTo>
                      <a:pt x="2516963" y="0"/>
                    </a:moveTo>
                    <a:cubicBezTo>
                      <a:pt x="2529588" y="0"/>
                      <a:pt x="2539823" y="10235"/>
                      <a:pt x="2539823" y="22860"/>
                    </a:cubicBezTo>
                    <a:cubicBezTo>
                      <a:pt x="2539823" y="200916"/>
                      <a:pt x="2539822" y="378972"/>
                      <a:pt x="2539822" y="557028"/>
                    </a:cubicBezTo>
                    <a:cubicBezTo>
                      <a:pt x="2539822" y="569653"/>
                      <a:pt x="2529587" y="579888"/>
                      <a:pt x="2516962" y="579888"/>
                    </a:cubicBezTo>
                    <a:lnTo>
                      <a:pt x="2516963" y="579887"/>
                    </a:lnTo>
                    <a:cubicBezTo>
                      <a:pt x="2504338" y="579887"/>
                      <a:pt x="2494103" y="569652"/>
                      <a:pt x="2494103" y="557027"/>
                    </a:cubicBezTo>
                    <a:lnTo>
                      <a:pt x="2494103" y="22860"/>
                    </a:lnTo>
                    <a:cubicBezTo>
                      <a:pt x="2494103" y="10235"/>
                      <a:pt x="2504338" y="0"/>
                      <a:pt x="2516963" y="0"/>
                    </a:cubicBezTo>
                    <a:close/>
                    <a:moveTo>
                      <a:pt x="2436508" y="0"/>
                    </a:moveTo>
                    <a:cubicBezTo>
                      <a:pt x="2449133" y="0"/>
                      <a:pt x="2459368" y="10235"/>
                      <a:pt x="2459368" y="22860"/>
                    </a:cubicBezTo>
                    <a:cubicBezTo>
                      <a:pt x="2459368" y="200916"/>
                      <a:pt x="2459367" y="378972"/>
                      <a:pt x="2459367" y="557028"/>
                    </a:cubicBezTo>
                    <a:cubicBezTo>
                      <a:pt x="2459367" y="569653"/>
                      <a:pt x="2449132" y="579888"/>
                      <a:pt x="2436507" y="579888"/>
                    </a:cubicBezTo>
                    <a:lnTo>
                      <a:pt x="2436508" y="579887"/>
                    </a:lnTo>
                    <a:cubicBezTo>
                      <a:pt x="2423883" y="579887"/>
                      <a:pt x="2413648" y="569652"/>
                      <a:pt x="2413648" y="557027"/>
                    </a:cubicBezTo>
                    <a:lnTo>
                      <a:pt x="2413648" y="22860"/>
                    </a:lnTo>
                    <a:cubicBezTo>
                      <a:pt x="2413648" y="10235"/>
                      <a:pt x="2423883" y="0"/>
                      <a:pt x="2436508" y="0"/>
                    </a:cubicBezTo>
                    <a:close/>
                    <a:moveTo>
                      <a:pt x="2356053" y="0"/>
                    </a:moveTo>
                    <a:cubicBezTo>
                      <a:pt x="2368678" y="0"/>
                      <a:pt x="2378913" y="10235"/>
                      <a:pt x="2378913" y="22860"/>
                    </a:cubicBezTo>
                    <a:cubicBezTo>
                      <a:pt x="2378913" y="200916"/>
                      <a:pt x="2378912" y="378972"/>
                      <a:pt x="2378912" y="557028"/>
                    </a:cubicBezTo>
                    <a:cubicBezTo>
                      <a:pt x="2378912" y="569653"/>
                      <a:pt x="2368677" y="579888"/>
                      <a:pt x="2356052" y="579888"/>
                    </a:cubicBezTo>
                    <a:lnTo>
                      <a:pt x="2356053" y="579887"/>
                    </a:lnTo>
                    <a:cubicBezTo>
                      <a:pt x="2343428" y="579887"/>
                      <a:pt x="2333193" y="569652"/>
                      <a:pt x="2333193" y="557027"/>
                    </a:cubicBezTo>
                    <a:lnTo>
                      <a:pt x="2333193" y="22860"/>
                    </a:lnTo>
                    <a:cubicBezTo>
                      <a:pt x="2333193" y="10235"/>
                      <a:pt x="2343428" y="0"/>
                      <a:pt x="2356053" y="0"/>
                    </a:cubicBezTo>
                    <a:close/>
                    <a:moveTo>
                      <a:pt x="2275598" y="0"/>
                    </a:moveTo>
                    <a:cubicBezTo>
                      <a:pt x="2288223" y="0"/>
                      <a:pt x="2298458" y="10235"/>
                      <a:pt x="2298458" y="22860"/>
                    </a:cubicBezTo>
                    <a:cubicBezTo>
                      <a:pt x="2298458" y="200916"/>
                      <a:pt x="2298457" y="378972"/>
                      <a:pt x="2298457" y="557028"/>
                    </a:cubicBezTo>
                    <a:cubicBezTo>
                      <a:pt x="2298457" y="569653"/>
                      <a:pt x="2288222" y="579888"/>
                      <a:pt x="2275597" y="579888"/>
                    </a:cubicBezTo>
                    <a:lnTo>
                      <a:pt x="2275598" y="579887"/>
                    </a:lnTo>
                    <a:cubicBezTo>
                      <a:pt x="2262973" y="579887"/>
                      <a:pt x="2252738" y="569652"/>
                      <a:pt x="2252738" y="557027"/>
                    </a:cubicBezTo>
                    <a:lnTo>
                      <a:pt x="2252738" y="22860"/>
                    </a:lnTo>
                    <a:cubicBezTo>
                      <a:pt x="2252738" y="10235"/>
                      <a:pt x="2262973" y="0"/>
                      <a:pt x="2275598" y="0"/>
                    </a:cubicBezTo>
                    <a:close/>
                    <a:moveTo>
                      <a:pt x="2195143" y="0"/>
                    </a:moveTo>
                    <a:cubicBezTo>
                      <a:pt x="2207768" y="0"/>
                      <a:pt x="2218003" y="10235"/>
                      <a:pt x="2218003" y="22860"/>
                    </a:cubicBezTo>
                    <a:cubicBezTo>
                      <a:pt x="2218003" y="200916"/>
                      <a:pt x="2218002" y="378972"/>
                      <a:pt x="2218002" y="557028"/>
                    </a:cubicBezTo>
                    <a:cubicBezTo>
                      <a:pt x="2218002" y="569653"/>
                      <a:pt x="2207767" y="579888"/>
                      <a:pt x="2195142" y="579888"/>
                    </a:cubicBezTo>
                    <a:lnTo>
                      <a:pt x="2195143" y="579887"/>
                    </a:lnTo>
                    <a:cubicBezTo>
                      <a:pt x="2182518" y="579887"/>
                      <a:pt x="2172283" y="569652"/>
                      <a:pt x="2172283" y="557027"/>
                    </a:cubicBezTo>
                    <a:lnTo>
                      <a:pt x="2172283" y="22860"/>
                    </a:lnTo>
                    <a:cubicBezTo>
                      <a:pt x="2172283" y="10235"/>
                      <a:pt x="2182518" y="0"/>
                      <a:pt x="2195143" y="0"/>
                    </a:cubicBezTo>
                    <a:close/>
                    <a:moveTo>
                      <a:pt x="2114688" y="0"/>
                    </a:moveTo>
                    <a:cubicBezTo>
                      <a:pt x="2127313" y="0"/>
                      <a:pt x="2137548" y="10235"/>
                      <a:pt x="2137548" y="22860"/>
                    </a:cubicBezTo>
                    <a:cubicBezTo>
                      <a:pt x="2137548" y="200916"/>
                      <a:pt x="2137547" y="378972"/>
                      <a:pt x="2137547" y="557028"/>
                    </a:cubicBezTo>
                    <a:cubicBezTo>
                      <a:pt x="2137547" y="569653"/>
                      <a:pt x="2127312" y="579888"/>
                      <a:pt x="2114687" y="579888"/>
                    </a:cubicBezTo>
                    <a:lnTo>
                      <a:pt x="2114688" y="579887"/>
                    </a:lnTo>
                    <a:cubicBezTo>
                      <a:pt x="2102063" y="579887"/>
                      <a:pt x="2091828" y="569652"/>
                      <a:pt x="2091828" y="557027"/>
                    </a:cubicBezTo>
                    <a:lnTo>
                      <a:pt x="2091828" y="22860"/>
                    </a:lnTo>
                    <a:cubicBezTo>
                      <a:pt x="2091828" y="10235"/>
                      <a:pt x="2102063" y="0"/>
                      <a:pt x="2114688" y="0"/>
                    </a:cubicBezTo>
                    <a:close/>
                    <a:moveTo>
                      <a:pt x="2034233" y="0"/>
                    </a:moveTo>
                    <a:cubicBezTo>
                      <a:pt x="2046858" y="0"/>
                      <a:pt x="2057093" y="10235"/>
                      <a:pt x="2057093" y="22860"/>
                    </a:cubicBezTo>
                    <a:cubicBezTo>
                      <a:pt x="2057093" y="200916"/>
                      <a:pt x="2057092" y="378972"/>
                      <a:pt x="2057092" y="557028"/>
                    </a:cubicBezTo>
                    <a:cubicBezTo>
                      <a:pt x="2057092" y="569653"/>
                      <a:pt x="2046857" y="579888"/>
                      <a:pt x="2034232" y="579888"/>
                    </a:cubicBezTo>
                    <a:lnTo>
                      <a:pt x="2034233" y="579887"/>
                    </a:lnTo>
                    <a:cubicBezTo>
                      <a:pt x="2021608" y="579887"/>
                      <a:pt x="2011373" y="569652"/>
                      <a:pt x="2011373" y="557027"/>
                    </a:cubicBezTo>
                    <a:lnTo>
                      <a:pt x="2011373" y="22860"/>
                    </a:lnTo>
                    <a:cubicBezTo>
                      <a:pt x="2011373" y="10235"/>
                      <a:pt x="2021608" y="0"/>
                      <a:pt x="2034233" y="0"/>
                    </a:cubicBezTo>
                    <a:close/>
                    <a:moveTo>
                      <a:pt x="1953778" y="0"/>
                    </a:moveTo>
                    <a:cubicBezTo>
                      <a:pt x="1966403" y="0"/>
                      <a:pt x="1976638" y="10235"/>
                      <a:pt x="1976638" y="22860"/>
                    </a:cubicBezTo>
                    <a:cubicBezTo>
                      <a:pt x="1976638" y="200916"/>
                      <a:pt x="1976637" y="378972"/>
                      <a:pt x="1976637" y="557028"/>
                    </a:cubicBezTo>
                    <a:cubicBezTo>
                      <a:pt x="1976637" y="569653"/>
                      <a:pt x="1966402" y="579888"/>
                      <a:pt x="1953777" y="579888"/>
                    </a:cubicBezTo>
                    <a:lnTo>
                      <a:pt x="1953778" y="579887"/>
                    </a:lnTo>
                    <a:cubicBezTo>
                      <a:pt x="1941153" y="579887"/>
                      <a:pt x="1930918" y="569652"/>
                      <a:pt x="1930918" y="557027"/>
                    </a:cubicBezTo>
                    <a:lnTo>
                      <a:pt x="1930918" y="22860"/>
                    </a:lnTo>
                    <a:cubicBezTo>
                      <a:pt x="1930918" y="10235"/>
                      <a:pt x="1941153" y="0"/>
                      <a:pt x="1953778" y="0"/>
                    </a:cubicBezTo>
                    <a:close/>
                    <a:moveTo>
                      <a:pt x="1873323" y="0"/>
                    </a:moveTo>
                    <a:cubicBezTo>
                      <a:pt x="1885948" y="0"/>
                      <a:pt x="1896183" y="10235"/>
                      <a:pt x="1896183" y="22860"/>
                    </a:cubicBezTo>
                    <a:cubicBezTo>
                      <a:pt x="1896183" y="200916"/>
                      <a:pt x="1896182" y="378972"/>
                      <a:pt x="1896182" y="557028"/>
                    </a:cubicBezTo>
                    <a:cubicBezTo>
                      <a:pt x="1896182" y="569653"/>
                      <a:pt x="1885947" y="579888"/>
                      <a:pt x="1873322" y="579888"/>
                    </a:cubicBezTo>
                    <a:lnTo>
                      <a:pt x="1873323" y="579887"/>
                    </a:lnTo>
                    <a:cubicBezTo>
                      <a:pt x="1860698" y="579887"/>
                      <a:pt x="1850463" y="569652"/>
                      <a:pt x="1850463" y="557027"/>
                    </a:cubicBezTo>
                    <a:lnTo>
                      <a:pt x="1850463" y="22860"/>
                    </a:lnTo>
                    <a:cubicBezTo>
                      <a:pt x="1850463" y="10235"/>
                      <a:pt x="1860698" y="0"/>
                      <a:pt x="1873323" y="0"/>
                    </a:cubicBezTo>
                    <a:close/>
                    <a:moveTo>
                      <a:pt x="1792868" y="0"/>
                    </a:moveTo>
                    <a:cubicBezTo>
                      <a:pt x="1805493" y="0"/>
                      <a:pt x="1815728" y="10235"/>
                      <a:pt x="1815728" y="22860"/>
                    </a:cubicBezTo>
                    <a:cubicBezTo>
                      <a:pt x="1815728" y="200916"/>
                      <a:pt x="1815727" y="378972"/>
                      <a:pt x="1815727" y="557028"/>
                    </a:cubicBezTo>
                    <a:cubicBezTo>
                      <a:pt x="1815727" y="569653"/>
                      <a:pt x="1805492" y="579888"/>
                      <a:pt x="1792867" y="579888"/>
                    </a:cubicBezTo>
                    <a:lnTo>
                      <a:pt x="1792868" y="579887"/>
                    </a:lnTo>
                    <a:cubicBezTo>
                      <a:pt x="1780243" y="579887"/>
                      <a:pt x="1770008" y="569652"/>
                      <a:pt x="1770008" y="557027"/>
                    </a:cubicBezTo>
                    <a:lnTo>
                      <a:pt x="1770008" y="22860"/>
                    </a:lnTo>
                    <a:cubicBezTo>
                      <a:pt x="1770008" y="10235"/>
                      <a:pt x="1780243" y="0"/>
                      <a:pt x="1792868" y="0"/>
                    </a:cubicBezTo>
                    <a:close/>
                    <a:moveTo>
                      <a:pt x="1712413" y="0"/>
                    </a:moveTo>
                    <a:cubicBezTo>
                      <a:pt x="1725038" y="0"/>
                      <a:pt x="1735273" y="10235"/>
                      <a:pt x="1735273" y="22860"/>
                    </a:cubicBezTo>
                    <a:cubicBezTo>
                      <a:pt x="1735273" y="200916"/>
                      <a:pt x="1735272" y="378972"/>
                      <a:pt x="1735272" y="557028"/>
                    </a:cubicBezTo>
                    <a:cubicBezTo>
                      <a:pt x="1735272" y="569653"/>
                      <a:pt x="1725037" y="579888"/>
                      <a:pt x="1712412" y="579888"/>
                    </a:cubicBezTo>
                    <a:lnTo>
                      <a:pt x="1712413" y="579887"/>
                    </a:lnTo>
                    <a:cubicBezTo>
                      <a:pt x="1699788" y="579887"/>
                      <a:pt x="1689553" y="569652"/>
                      <a:pt x="1689553" y="557027"/>
                    </a:cubicBezTo>
                    <a:lnTo>
                      <a:pt x="1689553" y="22860"/>
                    </a:lnTo>
                    <a:cubicBezTo>
                      <a:pt x="1689553" y="10235"/>
                      <a:pt x="1699788" y="0"/>
                      <a:pt x="1712413" y="0"/>
                    </a:cubicBezTo>
                    <a:close/>
                    <a:moveTo>
                      <a:pt x="1631959" y="0"/>
                    </a:moveTo>
                    <a:cubicBezTo>
                      <a:pt x="1644583" y="0"/>
                      <a:pt x="1654818" y="10235"/>
                      <a:pt x="1654818" y="22860"/>
                    </a:cubicBezTo>
                    <a:cubicBezTo>
                      <a:pt x="1654818" y="200916"/>
                      <a:pt x="1654817" y="378972"/>
                      <a:pt x="1654817" y="557028"/>
                    </a:cubicBezTo>
                    <a:cubicBezTo>
                      <a:pt x="1654817" y="569653"/>
                      <a:pt x="1644582" y="579888"/>
                      <a:pt x="1631957" y="579888"/>
                    </a:cubicBezTo>
                    <a:lnTo>
                      <a:pt x="1631959" y="579887"/>
                    </a:lnTo>
                    <a:cubicBezTo>
                      <a:pt x="1619333" y="579887"/>
                      <a:pt x="1609098" y="569652"/>
                      <a:pt x="1609098" y="557027"/>
                    </a:cubicBezTo>
                    <a:lnTo>
                      <a:pt x="1609098" y="22860"/>
                    </a:lnTo>
                    <a:cubicBezTo>
                      <a:pt x="1609098" y="10235"/>
                      <a:pt x="1619333" y="0"/>
                      <a:pt x="1631959" y="0"/>
                    </a:cubicBezTo>
                    <a:close/>
                    <a:moveTo>
                      <a:pt x="1551503" y="0"/>
                    </a:moveTo>
                    <a:cubicBezTo>
                      <a:pt x="1564129" y="0"/>
                      <a:pt x="1574363" y="10235"/>
                      <a:pt x="1574363" y="22860"/>
                    </a:cubicBezTo>
                    <a:cubicBezTo>
                      <a:pt x="1574363" y="200916"/>
                      <a:pt x="1574362" y="378972"/>
                      <a:pt x="1574362" y="557028"/>
                    </a:cubicBezTo>
                    <a:cubicBezTo>
                      <a:pt x="1574362" y="569653"/>
                      <a:pt x="1564127" y="579888"/>
                      <a:pt x="1551502" y="579888"/>
                    </a:cubicBezTo>
                    <a:lnTo>
                      <a:pt x="1551503" y="579887"/>
                    </a:lnTo>
                    <a:cubicBezTo>
                      <a:pt x="1538878" y="579887"/>
                      <a:pt x="1528644" y="569652"/>
                      <a:pt x="1528644" y="557027"/>
                    </a:cubicBezTo>
                    <a:lnTo>
                      <a:pt x="1528644" y="22860"/>
                    </a:lnTo>
                    <a:cubicBezTo>
                      <a:pt x="1528644" y="10235"/>
                      <a:pt x="1538878" y="0"/>
                      <a:pt x="1551503" y="0"/>
                    </a:cubicBezTo>
                    <a:close/>
                    <a:moveTo>
                      <a:pt x="1471048" y="0"/>
                    </a:moveTo>
                    <a:cubicBezTo>
                      <a:pt x="1483673" y="0"/>
                      <a:pt x="1493908" y="10235"/>
                      <a:pt x="1493908" y="22860"/>
                    </a:cubicBezTo>
                    <a:cubicBezTo>
                      <a:pt x="1493908" y="200916"/>
                      <a:pt x="1493907" y="378972"/>
                      <a:pt x="1493907" y="557028"/>
                    </a:cubicBezTo>
                    <a:cubicBezTo>
                      <a:pt x="1493907" y="569653"/>
                      <a:pt x="1483672" y="579888"/>
                      <a:pt x="1471047" y="579888"/>
                    </a:cubicBezTo>
                    <a:lnTo>
                      <a:pt x="1471048" y="579887"/>
                    </a:lnTo>
                    <a:cubicBezTo>
                      <a:pt x="1458424" y="579887"/>
                      <a:pt x="1448188" y="569652"/>
                      <a:pt x="1448188" y="557027"/>
                    </a:cubicBezTo>
                    <a:lnTo>
                      <a:pt x="1448188" y="22860"/>
                    </a:lnTo>
                    <a:cubicBezTo>
                      <a:pt x="1448188" y="10235"/>
                      <a:pt x="1458424" y="0"/>
                      <a:pt x="1471048" y="0"/>
                    </a:cubicBezTo>
                    <a:close/>
                    <a:moveTo>
                      <a:pt x="1390593" y="0"/>
                    </a:moveTo>
                    <a:cubicBezTo>
                      <a:pt x="1403218" y="0"/>
                      <a:pt x="1413453" y="10235"/>
                      <a:pt x="1413453" y="22860"/>
                    </a:cubicBezTo>
                    <a:cubicBezTo>
                      <a:pt x="1413453" y="200916"/>
                      <a:pt x="1413453" y="378972"/>
                      <a:pt x="1413453" y="557028"/>
                    </a:cubicBezTo>
                    <a:cubicBezTo>
                      <a:pt x="1413453" y="569653"/>
                      <a:pt x="1403217" y="579888"/>
                      <a:pt x="1390592" y="579888"/>
                    </a:cubicBezTo>
                    <a:lnTo>
                      <a:pt x="1390593" y="579887"/>
                    </a:lnTo>
                    <a:cubicBezTo>
                      <a:pt x="1377969" y="579887"/>
                      <a:pt x="1367734" y="569652"/>
                      <a:pt x="1367734" y="557027"/>
                    </a:cubicBezTo>
                    <a:lnTo>
                      <a:pt x="1367734" y="22860"/>
                    </a:lnTo>
                    <a:cubicBezTo>
                      <a:pt x="1367734" y="10235"/>
                      <a:pt x="1377969" y="0"/>
                      <a:pt x="1390593" y="0"/>
                    </a:cubicBezTo>
                    <a:close/>
                    <a:moveTo>
                      <a:pt x="1310138" y="0"/>
                    </a:moveTo>
                    <a:cubicBezTo>
                      <a:pt x="1322763" y="0"/>
                      <a:pt x="1332999" y="10235"/>
                      <a:pt x="1332999" y="22860"/>
                    </a:cubicBezTo>
                    <a:cubicBezTo>
                      <a:pt x="1332999" y="200916"/>
                      <a:pt x="1332997" y="378972"/>
                      <a:pt x="1332997" y="557028"/>
                    </a:cubicBezTo>
                    <a:cubicBezTo>
                      <a:pt x="1332997" y="569653"/>
                      <a:pt x="1322762" y="579888"/>
                      <a:pt x="1310137" y="579888"/>
                    </a:cubicBezTo>
                    <a:lnTo>
                      <a:pt x="1310138" y="579887"/>
                    </a:lnTo>
                    <a:cubicBezTo>
                      <a:pt x="1297513" y="579887"/>
                      <a:pt x="1287279" y="569652"/>
                      <a:pt x="1287279" y="557027"/>
                    </a:cubicBezTo>
                    <a:lnTo>
                      <a:pt x="1287279" y="22860"/>
                    </a:lnTo>
                    <a:cubicBezTo>
                      <a:pt x="1287279" y="10235"/>
                      <a:pt x="1297513" y="0"/>
                      <a:pt x="1310138" y="0"/>
                    </a:cubicBezTo>
                    <a:close/>
                    <a:moveTo>
                      <a:pt x="1229683" y="0"/>
                    </a:moveTo>
                    <a:cubicBezTo>
                      <a:pt x="1242308" y="0"/>
                      <a:pt x="1252543" y="10235"/>
                      <a:pt x="1252543" y="22860"/>
                    </a:cubicBezTo>
                    <a:cubicBezTo>
                      <a:pt x="1252543" y="200916"/>
                      <a:pt x="1252542" y="378972"/>
                      <a:pt x="1252542" y="557028"/>
                    </a:cubicBezTo>
                    <a:cubicBezTo>
                      <a:pt x="1252542" y="569653"/>
                      <a:pt x="1242307" y="579888"/>
                      <a:pt x="1229682" y="579888"/>
                    </a:cubicBezTo>
                    <a:lnTo>
                      <a:pt x="1229683" y="579887"/>
                    </a:lnTo>
                    <a:cubicBezTo>
                      <a:pt x="1217058" y="579887"/>
                      <a:pt x="1206823" y="569652"/>
                      <a:pt x="1206823" y="557027"/>
                    </a:cubicBezTo>
                    <a:lnTo>
                      <a:pt x="1206823" y="22860"/>
                    </a:lnTo>
                    <a:cubicBezTo>
                      <a:pt x="1206823" y="10235"/>
                      <a:pt x="1217058" y="0"/>
                      <a:pt x="1229683" y="0"/>
                    </a:cubicBezTo>
                    <a:close/>
                    <a:moveTo>
                      <a:pt x="1149228" y="0"/>
                    </a:moveTo>
                    <a:cubicBezTo>
                      <a:pt x="1161853" y="0"/>
                      <a:pt x="1172088" y="10235"/>
                      <a:pt x="1172088" y="22860"/>
                    </a:cubicBezTo>
                    <a:cubicBezTo>
                      <a:pt x="1172088" y="200916"/>
                      <a:pt x="1172087" y="378972"/>
                      <a:pt x="1172087" y="557028"/>
                    </a:cubicBezTo>
                    <a:cubicBezTo>
                      <a:pt x="1172087" y="569653"/>
                      <a:pt x="1161852" y="579888"/>
                      <a:pt x="1149227" y="579888"/>
                    </a:cubicBezTo>
                    <a:lnTo>
                      <a:pt x="1149228" y="579887"/>
                    </a:lnTo>
                    <a:cubicBezTo>
                      <a:pt x="1136604" y="579887"/>
                      <a:pt x="1126368" y="569652"/>
                      <a:pt x="1126368" y="557027"/>
                    </a:cubicBezTo>
                    <a:lnTo>
                      <a:pt x="1126368" y="22860"/>
                    </a:lnTo>
                    <a:cubicBezTo>
                      <a:pt x="1126368" y="10235"/>
                      <a:pt x="1136604" y="0"/>
                      <a:pt x="1149228" y="0"/>
                    </a:cubicBezTo>
                    <a:close/>
                    <a:moveTo>
                      <a:pt x="1068773" y="0"/>
                    </a:moveTo>
                    <a:cubicBezTo>
                      <a:pt x="1081398" y="0"/>
                      <a:pt x="1091634" y="10235"/>
                      <a:pt x="1091634" y="22860"/>
                    </a:cubicBezTo>
                    <a:cubicBezTo>
                      <a:pt x="1091634" y="200916"/>
                      <a:pt x="1091632" y="378972"/>
                      <a:pt x="1091632" y="557028"/>
                    </a:cubicBezTo>
                    <a:cubicBezTo>
                      <a:pt x="1091632" y="569653"/>
                      <a:pt x="1081397" y="579888"/>
                      <a:pt x="1068773" y="579888"/>
                    </a:cubicBezTo>
                    <a:lnTo>
                      <a:pt x="1068773" y="579887"/>
                    </a:lnTo>
                    <a:cubicBezTo>
                      <a:pt x="1056148" y="579887"/>
                      <a:pt x="1045913" y="569652"/>
                      <a:pt x="1045913" y="557027"/>
                    </a:cubicBezTo>
                    <a:lnTo>
                      <a:pt x="1045913" y="22860"/>
                    </a:lnTo>
                    <a:cubicBezTo>
                      <a:pt x="1045913" y="10235"/>
                      <a:pt x="1056148" y="0"/>
                      <a:pt x="1068773" y="0"/>
                    </a:cubicBezTo>
                    <a:close/>
                    <a:moveTo>
                      <a:pt x="988319" y="0"/>
                    </a:moveTo>
                    <a:cubicBezTo>
                      <a:pt x="1000943" y="0"/>
                      <a:pt x="1011178" y="10235"/>
                      <a:pt x="1011178" y="22860"/>
                    </a:cubicBezTo>
                    <a:cubicBezTo>
                      <a:pt x="1011178" y="200916"/>
                      <a:pt x="1011177" y="378972"/>
                      <a:pt x="1011177" y="557028"/>
                    </a:cubicBezTo>
                    <a:cubicBezTo>
                      <a:pt x="1011177" y="569653"/>
                      <a:pt x="1000942" y="579888"/>
                      <a:pt x="988317" y="579888"/>
                    </a:cubicBezTo>
                    <a:lnTo>
                      <a:pt x="988319" y="579887"/>
                    </a:lnTo>
                    <a:cubicBezTo>
                      <a:pt x="975694" y="579887"/>
                      <a:pt x="965458" y="569652"/>
                      <a:pt x="965458" y="557027"/>
                    </a:cubicBezTo>
                    <a:lnTo>
                      <a:pt x="965458" y="22860"/>
                    </a:lnTo>
                    <a:cubicBezTo>
                      <a:pt x="965458" y="10235"/>
                      <a:pt x="975694" y="0"/>
                      <a:pt x="988319" y="0"/>
                    </a:cubicBezTo>
                    <a:close/>
                    <a:moveTo>
                      <a:pt x="907864" y="0"/>
                    </a:moveTo>
                    <a:cubicBezTo>
                      <a:pt x="920488" y="0"/>
                      <a:pt x="930723" y="10235"/>
                      <a:pt x="930723" y="22860"/>
                    </a:cubicBezTo>
                    <a:cubicBezTo>
                      <a:pt x="930723" y="200916"/>
                      <a:pt x="930722" y="378972"/>
                      <a:pt x="930722" y="557028"/>
                    </a:cubicBezTo>
                    <a:cubicBezTo>
                      <a:pt x="930722" y="569653"/>
                      <a:pt x="920487" y="579888"/>
                      <a:pt x="907862" y="579888"/>
                    </a:cubicBezTo>
                    <a:lnTo>
                      <a:pt x="907864" y="579887"/>
                    </a:lnTo>
                    <a:cubicBezTo>
                      <a:pt x="895238" y="579887"/>
                      <a:pt x="885003" y="569652"/>
                      <a:pt x="885003" y="557027"/>
                    </a:cubicBezTo>
                    <a:lnTo>
                      <a:pt x="885003" y="22860"/>
                    </a:lnTo>
                    <a:cubicBezTo>
                      <a:pt x="885003" y="10235"/>
                      <a:pt x="895238" y="0"/>
                      <a:pt x="907864" y="0"/>
                    </a:cubicBezTo>
                    <a:close/>
                    <a:moveTo>
                      <a:pt x="827408" y="0"/>
                    </a:moveTo>
                    <a:cubicBezTo>
                      <a:pt x="840033" y="0"/>
                      <a:pt x="850268" y="10235"/>
                      <a:pt x="850268" y="22860"/>
                    </a:cubicBezTo>
                    <a:cubicBezTo>
                      <a:pt x="850268" y="200916"/>
                      <a:pt x="850267" y="378972"/>
                      <a:pt x="850267" y="557028"/>
                    </a:cubicBezTo>
                    <a:cubicBezTo>
                      <a:pt x="850267" y="569653"/>
                      <a:pt x="840032" y="579888"/>
                      <a:pt x="827407" y="579888"/>
                    </a:cubicBezTo>
                    <a:lnTo>
                      <a:pt x="827408" y="579887"/>
                    </a:lnTo>
                    <a:cubicBezTo>
                      <a:pt x="814783" y="579887"/>
                      <a:pt x="804548" y="569652"/>
                      <a:pt x="804548" y="557027"/>
                    </a:cubicBezTo>
                    <a:lnTo>
                      <a:pt x="804548" y="22860"/>
                    </a:lnTo>
                    <a:cubicBezTo>
                      <a:pt x="804548" y="10235"/>
                      <a:pt x="814783" y="0"/>
                      <a:pt x="827408" y="0"/>
                    </a:cubicBezTo>
                    <a:close/>
                    <a:moveTo>
                      <a:pt x="746953" y="0"/>
                    </a:moveTo>
                    <a:cubicBezTo>
                      <a:pt x="759578" y="0"/>
                      <a:pt x="769813" y="10235"/>
                      <a:pt x="769813" y="22860"/>
                    </a:cubicBezTo>
                    <a:cubicBezTo>
                      <a:pt x="769813" y="200916"/>
                      <a:pt x="769812" y="378972"/>
                      <a:pt x="769812" y="557028"/>
                    </a:cubicBezTo>
                    <a:cubicBezTo>
                      <a:pt x="769812" y="569653"/>
                      <a:pt x="759577" y="579888"/>
                      <a:pt x="746952" y="579888"/>
                    </a:cubicBezTo>
                    <a:lnTo>
                      <a:pt x="746953" y="579887"/>
                    </a:lnTo>
                    <a:cubicBezTo>
                      <a:pt x="734328" y="579887"/>
                      <a:pt x="724093" y="569652"/>
                      <a:pt x="724093" y="557027"/>
                    </a:cubicBezTo>
                    <a:lnTo>
                      <a:pt x="724093" y="22860"/>
                    </a:lnTo>
                    <a:cubicBezTo>
                      <a:pt x="724093" y="10235"/>
                      <a:pt x="734328" y="0"/>
                      <a:pt x="746953" y="0"/>
                    </a:cubicBezTo>
                    <a:close/>
                    <a:moveTo>
                      <a:pt x="666498" y="0"/>
                    </a:moveTo>
                    <a:cubicBezTo>
                      <a:pt x="679123" y="0"/>
                      <a:pt x="689358" y="10235"/>
                      <a:pt x="689358" y="22860"/>
                    </a:cubicBezTo>
                    <a:cubicBezTo>
                      <a:pt x="689358" y="200916"/>
                      <a:pt x="689357" y="378972"/>
                      <a:pt x="689357" y="557028"/>
                    </a:cubicBezTo>
                    <a:cubicBezTo>
                      <a:pt x="689357" y="569653"/>
                      <a:pt x="679122" y="579888"/>
                      <a:pt x="666497" y="579888"/>
                    </a:cubicBezTo>
                    <a:lnTo>
                      <a:pt x="666498" y="579887"/>
                    </a:lnTo>
                    <a:cubicBezTo>
                      <a:pt x="653873" y="579887"/>
                      <a:pt x="643638" y="569652"/>
                      <a:pt x="643638" y="557027"/>
                    </a:cubicBezTo>
                    <a:lnTo>
                      <a:pt x="643638" y="22860"/>
                    </a:lnTo>
                    <a:cubicBezTo>
                      <a:pt x="643638" y="10235"/>
                      <a:pt x="653873" y="0"/>
                      <a:pt x="666498" y="0"/>
                    </a:cubicBezTo>
                    <a:close/>
                    <a:moveTo>
                      <a:pt x="586045" y="0"/>
                    </a:moveTo>
                    <a:cubicBezTo>
                      <a:pt x="598670" y="0"/>
                      <a:pt x="608905" y="10235"/>
                      <a:pt x="608905" y="22860"/>
                    </a:cubicBezTo>
                    <a:cubicBezTo>
                      <a:pt x="608905" y="200916"/>
                      <a:pt x="608904" y="378972"/>
                      <a:pt x="608904" y="557028"/>
                    </a:cubicBezTo>
                    <a:cubicBezTo>
                      <a:pt x="608904" y="569653"/>
                      <a:pt x="598669" y="579888"/>
                      <a:pt x="586044" y="579888"/>
                    </a:cubicBezTo>
                    <a:lnTo>
                      <a:pt x="586045" y="579887"/>
                    </a:lnTo>
                    <a:cubicBezTo>
                      <a:pt x="573420" y="579887"/>
                      <a:pt x="563185" y="569652"/>
                      <a:pt x="563185" y="557027"/>
                    </a:cubicBezTo>
                    <a:lnTo>
                      <a:pt x="563185" y="22860"/>
                    </a:lnTo>
                    <a:cubicBezTo>
                      <a:pt x="563185" y="10235"/>
                      <a:pt x="573420" y="0"/>
                      <a:pt x="586045" y="0"/>
                    </a:cubicBezTo>
                    <a:close/>
                    <a:moveTo>
                      <a:pt x="505590" y="0"/>
                    </a:moveTo>
                    <a:cubicBezTo>
                      <a:pt x="518215" y="0"/>
                      <a:pt x="528450" y="10235"/>
                      <a:pt x="528450" y="22860"/>
                    </a:cubicBezTo>
                    <a:cubicBezTo>
                      <a:pt x="528450" y="200916"/>
                      <a:pt x="528449" y="378972"/>
                      <a:pt x="528449" y="557028"/>
                    </a:cubicBezTo>
                    <a:cubicBezTo>
                      <a:pt x="528449" y="569653"/>
                      <a:pt x="518214" y="579888"/>
                      <a:pt x="505589" y="579888"/>
                    </a:cubicBezTo>
                    <a:lnTo>
                      <a:pt x="505590" y="579887"/>
                    </a:lnTo>
                    <a:cubicBezTo>
                      <a:pt x="492965" y="579887"/>
                      <a:pt x="482730" y="569652"/>
                      <a:pt x="482730" y="557027"/>
                    </a:cubicBezTo>
                    <a:lnTo>
                      <a:pt x="482730" y="22860"/>
                    </a:lnTo>
                    <a:cubicBezTo>
                      <a:pt x="482730" y="10235"/>
                      <a:pt x="492965" y="0"/>
                      <a:pt x="505590" y="0"/>
                    </a:cubicBezTo>
                    <a:close/>
                    <a:moveTo>
                      <a:pt x="425135" y="0"/>
                    </a:moveTo>
                    <a:cubicBezTo>
                      <a:pt x="437760" y="0"/>
                      <a:pt x="447995" y="10235"/>
                      <a:pt x="447995" y="22860"/>
                    </a:cubicBezTo>
                    <a:cubicBezTo>
                      <a:pt x="447995" y="200916"/>
                      <a:pt x="447994" y="378972"/>
                      <a:pt x="447994" y="557028"/>
                    </a:cubicBezTo>
                    <a:cubicBezTo>
                      <a:pt x="447994" y="569653"/>
                      <a:pt x="437759" y="579888"/>
                      <a:pt x="425134" y="579888"/>
                    </a:cubicBezTo>
                    <a:lnTo>
                      <a:pt x="425135" y="579887"/>
                    </a:lnTo>
                    <a:cubicBezTo>
                      <a:pt x="412510" y="579887"/>
                      <a:pt x="402275" y="569652"/>
                      <a:pt x="402275" y="557027"/>
                    </a:cubicBezTo>
                    <a:lnTo>
                      <a:pt x="402275" y="22860"/>
                    </a:lnTo>
                    <a:cubicBezTo>
                      <a:pt x="402275" y="10235"/>
                      <a:pt x="412510" y="0"/>
                      <a:pt x="425135" y="0"/>
                    </a:cubicBezTo>
                    <a:close/>
                    <a:moveTo>
                      <a:pt x="344680" y="0"/>
                    </a:moveTo>
                    <a:cubicBezTo>
                      <a:pt x="357305" y="0"/>
                      <a:pt x="367540" y="10235"/>
                      <a:pt x="367540" y="22860"/>
                    </a:cubicBezTo>
                    <a:cubicBezTo>
                      <a:pt x="367540" y="200916"/>
                      <a:pt x="367539" y="378972"/>
                      <a:pt x="367539" y="557028"/>
                    </a:cubicBezTo>
                    <a:cubicBezTo>
                      <a:pt x="367539" y="569653"/>
                      <a:pt x="357304" y="579888"/>
                      <a:pt x="344679" y="579888"/>
                    </a:cubicBezTo>
                    <a:lnTo>
                      <a:pt x="344680" y="579887"/>
                    </a:lnTo>
                    <a:cubicBezTo>
                      <a:pt x="332055" y="579887"/>
                      <a:pt x="321820" y="569652"/>
                      <a:pt x="321820" y="557027"/>
                    </a:cubicBezTo>
                    <a:lnTo>
                      <a:pt x="321820" y="22860"/>
                    </a:lnTo>
                    <a:cubicBezTo>
                      <a:pt x="321820" y="10235"/>
                      <a:pt x="332055" y="0"/>
                      <a:pt x="344680" y="0"/>
                    </a:cubicBezTo>
                    <a:close/>
                    <a:moveTo>
                      <a:pt x="264225" y="0"/>
                    </a:moveTo>
                    <a:cubicBezTo>
                      <a:pt x="276850" y="0"/>
                      <a:pt x="287085" y="10235"/>
                      <a:pt x="287085" y="22860"/>
                    </a:cubicBezTo>
                    <a:cubicBezTo>
                      <a:pt x="287085" y="200916"/>
                      <a:pt x="287084" y="378972"/>
                      <a:pt x="287084" y="557028"/>
                    </a:cubicBezTo>
                    <a:cubicBezTo>
                      <a:pt x="287084" y="569653"/>
                      <a:pt x="276849" y="579888"/>
                      <a:pt x="264224" y="579888"/>
                    </a:cubicBezTo>
                    <a:lnTo>
                      <a:pt x="264225" y="579887"/>
                    </a:lnTo>
                    <a:cubicBezTo>
                      <a:pt x="251600" y="579887"/>
                      <a:pt x="241365" y="569652"/>
                      <a:pt x="241365" y="557027"/>
                    </a:cubicBezTo>
                    <a:lnTo>
                      <a:pt x="241365" y="22860"/>
                    </a:lnTo>
                    <a:cubicBezTo>
                      <a:pt x="241365" y="10235"/>
                      <a:pt x="251600" y="0"/>
                      <a:pt x="264225" y="0"/>
                    </a:cubicBezTo>
                    <a:close/>
                    <a:moveTo>
                      <a:pt x="183770" y="0"/>
                    </a:moveTo>
                    <a:cubicBezTo>
                      <a:pt x="196395" y="0"/>
                      <a:pt x="206630" y="10235"/>
                      <a:pt x="206630" y="22860"/>
                    </a:cubicBezTo>
                    <a:cubicBezTo>
                      <a:pt x="206630" y="200916"/>
                      <a:pt x="206629" y="378972"/>
                      <a:pt x="206629" y="557028"/>
                    </a:cubicBezTo>
                    <a:cubicBezTo>
                      <a:pt x="206629" y="569653"/>
                      <a:pt x="196394" y="579888"/>
                      <a:pt x="183769" y="579888"/>
                    </a:cubicBezTo>
                    <a:lnTo>
                      <a:pt x="183770" y="579887"/>
                    </a:lnTo>
                    <a:cubicBezTo>
                      <a:pt x="171145" y="579887"/>
                      <a:pt x="160910" y="569652"/>
                      <a:pt x="160910" y="557027"/>
                    </a:cubicBezTo>
                    <a:lnTo>
                      <a:pt x="160910" y="22860"/>
                    </a:lnTo>
                    <a:cubicBezTo>
                      <a:pt x="160910" y="10235"/>
                      <a:pt x="171145" y="0"/>
                      <a:pt x="183770" y="0"/>
                    </a:cubicBezTo>
                    <a:close/>
                    <a:moveTo>
                      <a:pt x="103315" y="0"/>
                    </a:moveTo>
                    <a:cubicBezTo>
                      <a:pt x="115940" y="0"/>
                      <a:pt x="126175" y="10235"/>
                      <a:pt x="126175" y="22860"/>
                    </a:cubicBezTo>
                    <a:cubicBezTo>
                      <a:pt x="126175" y="200916"/>
                      <a:pt x="126174" y="378972"/>
                      <a:pt x="126174" y="557028"/>
                    </a:cubicBezTo>
                    <a:cubicBezTo>
                      <a:pt x="126174" y="569653"/>
                      <a:pt x="115939" y="579888"/>
                      <a:pt x="103314" y="579888"/>
                    </a:cubicBezTo>
                    <a:lnTo>
                      <a:pt x="103315" y="579887"/>
                    </a:lnTo>
                    <a:cubicBezTo>
                      <a:pt x="90690" y="579887"/>
                      <a:pt x="80455" y="569652"/>
                      <a:pt x="80455" y="557027"/>
                    </a:cubicBezTo>
                    <a:lnTo>
                      <a:pt x="80455" y="22860"/>
                    </a:lnTo>
                    <a:cubicBezTo>
                      <a:pt x="80455" y="10235"/>
                      <a:pt x="90690" y="0"/>
                      <a:pt x="103315" y="0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200916"/>
                      <a:pt x="45719" y="378972"/>
                      <a:pt x="45719" y="557028"/>
                    </a:cubicBezTo>
                    <a:cubicBezTo>
                      <a:pt x="45719" y="569653"/>
                      <a:pt x="35484" y="579888"/>
                      <a:pt x="22859" y="579888"/>
                    </a:cubicBezTo>
                    <a:lnTo>
                      <a:pt x="22860" y="579887"/>
                    </a:lnTo>
                    <a:cubicBezTo>
                      <a:pt x="10235" y="579887"/>
                      <a:pt x="0" y="569652"/>
                      <a:pt x="0" y="557027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F4B327AE-845F-4FD1-3030-A6576754161A}"/>
              </a:ext>
            </a:extLst>
          </p:cNvPr>
          <p:cNvGrpSpPr/>
          <p:nvPr/>
        </p:nvGrpSpPr>
        <p:grpSpPr>
          <a:xfrm>
            <a:off x="2888896" y="5510550"/>
            <a:ext cx="2001107" cy="259924"/>
            <a:chOff x="2888896" y="5966328"/>
            <a:chExt cx="2001107" cy="259924"/>
          </a:xfrm>
        </p:grpSpPr>
        <p:sp>
          <p:nvSpPr>
            <p:cNvPr id="192" name="正方形/長方形 191">
              <a:extLst>
                <a:ext uri="{FF2B5EF4-FFF2-40B4-BE49-F238E27FC236}">
                  <a16:creationId xmlns:a16="http://schemas.microsoft.com/office/drawing/2014/main" id="{30D2BBAC-8696-4CBB-EA44-4C4B4D0A3552}"/>
                </a:ext>
              </a:extLst>
            </p:cNvPr>
            <p:cNvSpPr/>
            <p:nvPr/>
          </p:nvSpPr>
          <p:spPr>
            <a:xfrm>
              <a:off x="2888896" y="5966328"/>
              <a:ext cx="2001107" cy="2599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4E8E4B29-4606-D310-4C10-2C9616C4B6DA}"/>
                </a:ext>
              </a:extLst>
            </p:cNvPr>
            <p:cNvSpPr/>
            <p:nvPr/>
          </p:nvSpPr>
          <p:spPr>
            <a:xfrm>
              <a:off x="2922844" y="6010957"/>
              <a:ext cx="799050" cy="177808"/>
            </a:xfrm>
            <a:custGeom>
              <a:avLst/>
              <a:gdLst>
                <a:gd name="connsiteX0" fmla="*/ 8992 w 799050"/>
                <a:gd name="connsiteY0" fmla="*/ 159824 h 177808"/>
                <a:gd name="connsiteX1" fmla="*/ 790058 w 799050"/>
                <a:gd name="connsiteY1" fmla="*/ 159824 h 177808"/>
                <a:gd name="connsiteX2" fmla="*/ 799050 w 799050"/>
                <a:gd name="connsiteY2" fmla="*/ 168816 h 177808"/>
                <a:gd name="connsiteX3" fmla="*/ 790058 w 799050"/>
                <a:gd name="connsiteY3" fmla="*/ 177808 h 177808"/>
                <a:gd name="connsiteX4" fmla="*/ 8992 w 799050"/>
                <a:gd name="connsiteY4" fmla="*/ 177808 h 177808"/>
                <a:gd name="connsiteX5" fmla="*/ 0 w 799050"/>
                <a:gd name="connsiteY5" fmla="*/ 168816 h 177808"/>
                <a:gd name="connsiteX6" fmla="*/ 8992 w 799050"/>
                <a:gd name="connsiteY6" fmla="*/ 159824 h 177808"/>
                <a:gd name="connsiteX7" fmla="*/ 8992 w 799050"/>
                <a:gd name="connsiteY7" fmla="*/ 119868 h 177808"/>
                <a:gd name="connsiteX8" fmla="*/ 790058 w 799050"/>
                <a:gd name="connsiteY8" fmla="*/ 119868 h 177808"/>
                <a:gd name="connsiteX9" fmla="*/ 799050 w 799050"/>
                <a:gd name="connsiteY9" fmla="*/ 128860 h 177808"/>
                <a:gd name="connsiteX10" fmla="*/ 790058 w 799050"/>
                <a:gd name="connsiteY10" fmla="*/ 137852 h 177808"/>
                <a:gd name="connsiteX11" fmla="*/ 8992 w 799050"/>
                <a:gd name="connsiteY11" fmla="*/ 137852 h 177808"/>
                <a:gd name="connsiteX12" fmla="*/ 0 w 799050"/>
                <a:gd name="connsiteY12" fmla="*/ 128860 h 177808"/>
                <a:gd name="connsiteX13" fmla="*/ 8992 w 799050"/>
                <a:gd name="connsiteY13" fmla="*/ 119868 h 177808"/>
                <a:gd name="connsiteX14" fmla="*/ 8992 w 799050"/>
                <a:gd name="connsiteY14" fmla="*/ 79912 h 177808"/>
                <a:gd name="connsiteX15" fmla="*/ 790058 w 799050"/>
                <a:gd name="connsiteY15" fmla="*/ 79912 h 177808"/>
                <a:gd name="connsiteX16" fmla="*/ 799050 w 799050"/>
                <a:gd name="connsiteY16" fmla="*/ 88904 h 177808"/>
                <a:gd name="connsiteX17" fmla="*/ 790058 w 799050"/>
                <a:gd name="connsiteY17" fmla="*/ 97896 h 177808"/>
                <a:gd name="connsiteX18" fmla="*/ 8992 w 799050"/>
                <a:gd name="connsiteY18" fmla="*/ 97896 h 177808"/>
                <a:gd name="connsiteX19" fmla="*/ 0 w 799050"/>
                <a:gd name="connsiteY19" fmla="*/ 88904 h 177808"/>
                <a:gd name="connsiteX20" fmla="*/ 8992 w 799050"/>
                <a:gd name="connsiteY20" fmla="*/ 79912 h 177808"/>
                <a:gd name="connsiteX21" fmla="*/ 8992 w 799050"/>
                <a:gd name="connsiteY21" fmla="*/ 39956 h 177808"/>
                <a:gd name="connsiteX22" fmla="*/ 790058 w 799050"/>
                <a:gd name="connsiteY22" fmla="*/ 39956 h 177808"/>
                <a:gd name="connsiteX23" fmla="*/ 799050 w 799050"/>
                <a:gd name="connsiteY23" fmla="*/ 48948 h 177808"/>
                <a:gd name="connsiteX24" fmla="*/ 790058 w 799050"/>
                <a:gd name="connsiteY24" fmla="*/ 57940 h 177808"/>
                <a:gd name="connsiteX25" fmla="*/ 8992 w 799050"/>
                <a:gd name="connsiteY25" fmla="*/ 57940 h 177808"/>
                <a:gd name="connsiteX26" fmla="*/ 0 w 799050"/>
                <a:gd name="connsiteY26" fmla="*/ 48948 h 177808"/>
                <a:gd name="connsiteX27" fmla="*/ 8992 w 799050"/>
                <a:gd name="connsiteY27" fmla="*/ 39956 h 177808"/>
                <a:gd name="connsiteX28" fmla="*/ 8992 w 799050"/>
                <a:gd name="connsiteY28" fmla="*/ 0 h 177808"/>
                <a:gd name="connsiteX29" fmla="*/ 790058 w 799050"/>
                <a:gd name="connsiteY29" fmla="*/ 0 h 177808"/>
                <a:gd name="connsiteX30" fmla="*/ 799050 w 799050"/>
                <a:gd name="connsiteY30" fmla="*/ 8992 h 177808"/>
                <a:gd name="connsiteX31" fmla="*/ 790058 w 799050"/>
                <a:gd name="connsiteY31" fmla="*/ 17984 h 177808"/>
                <a:gd name="connsiteX32" fmla="*/ 8992 w 799050"/>
                <a:gd name="connsiteY32" fmla="*/ 17984 h 177808"/>
                <a:gd name="connsiteX33" fmla="*/ 0 w 799050"/>
                <a:gd name="connsiteY33" fmla="*/ 8992 h 177808"/>
                <a:gd name="connsiteX34" fmla="*/ 8992 w 799050"/>
                <a:gd name="connsiteY34" fmla="*/ 0 h 177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99050" h="177808">
                  <a:moveTo>
                    <a:pt x="8992" y="159824"/>
                  </a:moveTo>
                  <a:lnTo>
                    <a:pt x="790058" y="159824"/>
                  </a:lnTo>
                  <a:cubicBezTo>
                    <a:pt x="795024" y="159824"/>
                    <a:pt x="799050" y="163850"/>
                    <a:pt x="799050" y="168816"/>
                  </a:cubicBezTo>
                  <a:cubicBezTo>
                    <a:pt x="799050" y="173782"/>
                    <a:pt x="795024" y="177808"/>
                    <a:pt x="790058" y="177808"/>
                  </a:cubicBezTo>
                  <a:lnTo>
                    <a:pt x="8992" y="177808"/>
                  </a:lnTo>
                  <a:cubicBezTo>
                    <a:pt x="4026" y="177808"/>
                    <a:pt x="0" y="173782"/>
                    <a:pt x="0" y="168816"/>
                  </a:cubicBezTo>
                  <a:cubicBezTo>
                    <a:pt x="0" y="163850"/>
                    <a:pt x="4026" y="159824"/>
                    <a:pt x="8992" y="159824"/>
                  </a:cubicBezTo>
                  <a:close/>
                  <a:moveTo>
                    <a:pt x="8992" y="119868"/>
                  </a:moveTo>
                  <a:lnTo>
                    <a:pt x="790058" y="119868"/>
                  </a:lnTo>
                  <a:cubicBezTo>
                    <a:pt x="795024" y="119868"/>
                    <a:pt x="799050" y="123894"/>
                    <a:pt x="799050" y="128860"/>
                  </a:cubicBezTo>
                  <a:cubicBezTo>
                    <a:pt x="799050" y="133826"/>
                    <a:pt x="795024" y="137852"/>
                    <a:pt x="790058" y="137852"/>
                  </a:cubicBezTo>
                  <a:lnTo>
                    <a:pt x="8992" y="137852"/>
                  </a:lnTo>
                  <a:cubicBezTo>
                    <a:pt x="4026" y="137852"/>
                    <a:pt x="0" y="133826"/>
                    <a:pt x="0" y="128860"/>
                  </a:cubicBezTo>
                  <a:cubicBezTo>
                    <a:pt x="0" y="123894"/>
                    <a:pt x="4026" y="119868"/>
                    <a:pt x="8992" y="119868"/>
                  </a:cubicBezTo>
                  <a:close/>
                  <a:moveTo>
                    <a:pt x="8992" y="79912"/>
                  </a:moveTo>
                  <a:lnTo>
                    <a:pt x="790058" y="79912"/>
                  </a:lnTo>
                  <a:cubicBezTo>
                    <a:pt x="795024" y="79912"/>
                    <a:pt x="799050" y="83938"/>
                    <a:pt x="799050" y="88904"/>
                  </a:cubicBezTo>
                  <a:cubicBezTo>
                    <a:pt x="799050" y="93870"/>
                    <a:pt x="795024" y="97896"/>
                    <a:pt x="790058" y="97896"/>
                  </a:cubicBezTo>
                  <a:lnTo>
                    <a:pt x="8992" y="97896"/>
                  </a:lnTo>
                  <a:cubicBezTo>
                    <a:pt x="4026" y="97896"/>
                    <a:pt x="0" y="93870"/>
                    <a:pt x="0" y="88904"/>
                  </a:cubicBezTo>
                  <a:cubicBezTo>
                    <a:pt x="0" y="83938"/>
                    <a:pt x="4026" y="79912"/>
                    <a:pt x="8992" y="79912"/>
                  </a:cubicBezTo>
                  <a:close/>
                  <a:moveTo>
                    <a:pt x="8992" y="39956"/>
                  </a:moveTo>
                  <a:lnTo>
                    <a:pt x="790058" y="39956"/>
                  </a:lnTo>
                  <a:cubicBezTo>
                    <a:pt x="795024" y="39956"/>
                    <a:pt x="799050" y="43982"/>
                    <a:pt x="799050" y="48948"/>
                  </a:cubicBezTo>
                  <a:cubicBezTo>
                    <a:pt x="799050" y="53914"/>
                    <a:pt x="795024" y="57940"/>
                    <a:pt x="790058" y="57940"/>
                  </a:cubicBezTo>
                  <a:lnTo>
                    <a:pt x="8992" y="57940"/>
                  </a:lnTo>
                  <a:cubicBezTo>
                    <a:pt x="4026" y="57940"/>
                    <a:pt x="0" y="53914"/>
                    <a:pt x="0" y="48948"/>
                  </a:cubicBezTo>
                  <a:cubicBezTo>
                    <a:pt x="0" y="43982"/>
                    <a:pt x="4026" y="39956"/>
                    <a:pt x="8992" y="39956"/>
                  </a:cubicBezTo>
                  <a:close/>
                  <a:moveTo>
                    <a:pt x="8992" y="0"/>
                  </a:moveTo>
                  <a:lnTo>
                    <a:pt x="790058" y="0"/>
                  </a:lnTo>
                  <a:cubicBezTo>
                    <a:pt x="795024" y="0"/>
                    <a:pt x="799050" y="4026"/>
                    <a:pt x="799050" y="8992"/>
                  </a:cubicBezTo>
                  <a:cubicBezTo>
                    <a:pt x="799050" y="13958"/>
                    <a:pt x="795024" y="17984"/>
                    <a:pt x="790058" y="17984"/>
                  </a:cubicBezTo>
                  <a:lnTo>
                    <a:pt x="8992" y="17984"/>
                  </a:lnTo>
                  <a:cubicBezTo>
                    <a:pt x="4026" y="17984"/>
                    <a:pt x="0" y="13958"/>
                    <a:pt x="0" y="8992"/>
                  </a:cubicBezTo>
                  <a:cubicBezTo>
                    <a:pt x="0" y="4026"/>
                    <a:pt x="4026" y="0"/>
                    <a:pt x="899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09E8499D-B0C2-D478-5886-5962EDCB01E0}"/>
                </a:ext>
              </a:extLst>
            </p:cNvPr>
            <p:cNvSpPr/>
            <p:nvPr/>
          </p:nvSpPr>
          <p:spPr>
            <a:xfrm>
              <a:off x="4049176" y="6010957"/>
              <a:ext cx="799050" cy="177808"/>
            </a:xfrm>
            <a:custGeom>
              <a:avLst/>
              <a:gdLst>
                <a:gd name="connsiteX0" fmla="*/ 8992 w 799050"/>
                <a:gd name="connsiteY0" fmla="*/ 159824 h 177808"/>
                <a:gd name="connsiteX1" fmla="*/ 790058 w 799050"/>
                <a:gd name="connsiteY1" fmla="*/ 159824 h 177808"/>
                <a:gd name="connsiteX2" fmla="*/ 799050 w 799050"/>
                <a:gd name="connsiteY2" fmla="*/ 168816 h 177808"/>
                <a:gd name="connsiteX3" fmla="*/ 790058 w 799050"/>
                <a:gd name="connsiteY3" fmla="*/ 177808 h 177808"/>
                <a:gd name="connsiteX4" fmla="*/ 8992 w 799050"/>
                <a:gd name="connsiteY4" fmla="*/ 177808 h 177808"/>
                <a:gd name="connsiteX5" fmla="*/ 0 w 799050"/>
                <a:gd name="connsiteY5" fmla="*/ 168816 h 177808"/>
                <a:gd name="connsiteX6" fmla="*/ 8992 w 799050"/>
                <a:gd name="connsiteY6" fmla="*/ 159824 h 177808"/>
                <a:gd name="connsiteX7" fmla="*/ 8992 w 799050"/>
                <a:gd name="connsiteY7" fmla="*/ 119868 h 177808"/>
                <a:gd name="connsiteX8" fmla="*/ 790058 w 799050"/>
                <a:gd name="connsiteY8" fmla="*/ 119868 h 177808"/>
                <a:gd name="connsiteX9" fmla="*/ 799050 w 799050"/>
                <a:gd name="connsiteY9" fmla="*/ 128860 h 177808"/>
                <a:gd name="connsiteX10" fmla="*/ 790058 w 799050"/>
                <a:gd name="connsiteY10" fmla="*/ 137852 h 177808"/>
                <a:gd name="connsiteX11" fmla="*/ 8992 w 799050"/>
                <a:gd name="connsiteY11" fmla="*/ 137852 h 177808"/>
                <a:gd name="connsiteX12" fmla="*/ 0 w 799050"/>
                <a:gd name="connsiteY12" fmla="*/ 128860 h 177808"/>
                <a:gd name="connsiteX13" fmla="*/ 8992 w 799050"/>
                <a:gd name="connsiteY13" fmla="*/ 119868 h 177808"/>
                <a:gd name="connsiteX14" fmla="*/ 8992 w 799050"/>
                <a:gd name="connsiteY14" fmla="*/ 79912 h 177808"/>
                <a:gd name="connsiteX15" fmla="*/ 790058 w 799050"/>
                <a:gd name="connsiteY15" fmla="*/ 79912 h 177808"/>
                <a:gd name="connsiteX16" fmla="*/ 799050 w 799050"/>
                <a:gd name="connsiteY16" fmla="*/ 88904 h 177808"/>
                <a:gd name="connsiteX17" fmla="*/ 790058 w 799050"/>
                <a:gd name="connsiteY17" fmla="*/ 97896 h 177808"/>
                <a:gd name="connsiteX18" fmla="*/ 8992 w 799050"/>
                <a:gd name="connsiteY18" fmla="*/ 97896 h 177808"/>
                <a:gd name="connsiteX19" fmla="*/ 0 w 799050"/>
                <a:gd name="connsiteY19" fmla="*/ 88904 h 177808"/>
                <a:gd name="connsiteX20" fmla="*/ 8992 w 799050"/>
                <a:gd name="connsiteY20" fmla="*/ 79912 h 177808"/>
                <a:gd name="connsiteX21" fmla="*/ 8992 w 799050"/>
                <a:gd name="connsiteY21" fmla="*/ 39956 h 177808"/>
                <a:gd name="connsiteX22" fmla="*/ 790058 w 799050"/>
                <a:gd name="connsiteY22" fmla="*/ 39956 h 177808"/>
                <a:gd name="connsiteX23" fmla="*/ 799050 w 799050"/>
                <a:gd name="connsiteY23" fmla="*/ 48948 h 177808"/>
                <a:gd name="connsiteX24" fmla="*/ 790058 w 799050"/>
                <a:gd name="connsiteY24" fmla="*/ 57940 h 177808"/>
                <a:gd name="connsiteX25" fmla="*/ 8992 w 799050"/>
                <a:gd name="connsiteY25" fmla="*/ 57940 h 177808"/>
                <a:gd name="connsiteX26" fmla="*/ 0 w 799050"/>
                <a:gd name="connsiteY26" fmla="*/ 48948 h 177808"/>
                <a:gd name="connsiteX27" fmla="*/ 8992 w 799050"/>
                <a:gd name="connsiteY27" fmla="*/ 39956 h 177808"/>
                <a:gd name="connsiteX28" fmla="*/ 8992 w 799050"/>
                <a:gd name="connsiteY28" fmla="*/ 0 h 177808"/>
                <a:gd name="connsiteX29" fmla="*/ 790058 w 799050"/>
                <a:gd name="connsiteY29" fmla="*/ 0 h 177808"/>
                <a:gd name="connsiteX30" fmla="*/ 799050 w 799050"/>
                <a:gd name="connsiteY30" fmla="*/ 8992 h 177808"/>
                <a:gd name="connsiteX31" fmla="*/ 790058 w 799050"/>
                <a:gd name="connsiteY31" fmla="*/ 17984 h 177808"/>
                <a:gd name="connsiteX32" fmla="*/ 8992 w 799050"/>
                <a:gd name="connsiteY32" fmla="*/ 17984 h 177808"/>
                <a:gd name="connsiteX33" fmla="*/ 0 w 799050"/>
                <a:gd name="connsiteY33" fmla="*/ 8992 h 177808"/>
                <a:gd name="connsiteX34" fmla="*/ 8992 w 799050"/>
                <a:gd name="connsiteY34" fmla="*/ 0 h 177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99050" h="177808">
                  <a:moveTo>
                    <a:pt x="8992" y="159824"/>
                  </a:moveTo>
                  <a:lnTo>
                    <a:pt x="790058" y="159824"/>
                  </a:lnTo>
                  <a:cubicBezTo>
                    <a:pt x="795024" y="159824"/>
                    <a:pt x="799050" y="163850"/>
                    <a:pt x="799050" y="168816"/>
                  </a:cubicBezTo>
                  <a:cubicBezTo>
                    <a:pt x="799050" y="173782"/>
                    <a:pt x="795024" y="177808"/>
                    <a:pt x="790058" y="177808"/>
                  </a:cubicBezTo>
                  <a:lnTo>
                    <a:pt x="8992" y="177808"/>
                  </a:lnTo>
                  <a:cubicBezTo>
                    <a:pt x="4026" y="177808"/>
                    <a:pt x="0" y="173782"/>
                    <a:pt x="0" y="168816"/>
                  </a:cubicBezTo>
                  <a:cubicBezTo>
                    <a:pt x="0" y="163850"/>
                    <a:pt x="4026" y="159824"/>
                    <a:pt x="8992" y="159824"/>
                  </a:cubicBezTo>
                  <a:close/>
                  <a:moveTo>
                    <a:pt x="8992" y="119868"/>
                  </a:moveTo>
                  <a:lnTo>
                    <a:pt x="790058" y="119868"/>
                  </a:lnTo>
                  <a:cubicBezTo>
                    <a:pt x="795024" y="119868"/>
                    <a:pt x="799050" y="123894"/>
                    <a:pt x="799050" y="128860"/>
                  </a:cubicBezTo>
                  <a:cubicBezTo>
                    <a:pt x="799050" y="133826"/>
                    <a:pt x="795024" y="137852"/>
                    <a:pt x="790058" y="137852"/>
                  </a:cubicBezTo>
                  <a:lnTo>
                    <a:pt x="8992" y="137852"/>
                  </a:lnTo>
                  <a:cubicBezTo>
                    <a:pt x="4026" y="137852"/>
                    <a:pt x="0" y="133826"/>
                    <a:pt x="0" y="128860"/>
                  </a:cubicBezTo>
                  <a:cubicBezTo>
                    <a:pt x="0" y="123894"/>
                    <a:pt x="4026" y="119868"/>
                    <a:pt x="8992" y="119868"/>
                  </a:cubicBezTo>
                  <a:close/>
                  <a:moveTo>
                    <a:pt x="8992" y="79912"/>
                  </a:moveTo>
                  <a:lnTo>
                    <a:pt x="790058" y="79912"/>
                  </a:lnTo>
                  <a:cubicBezTo>
                    <a:pt x="795024" y="79912"/>
                    <a:pt x="799050" y="83938"/>
                    <a:pt x="799050" y="88904"/>
                  </a:cubicBezTo>
                  <a:cubicBezTo>
                    <a:pt x="799050" y="93870"/>
                    <a:pt x="795024" y="97896"/>
                    <a:pt x="790058" y="97896"/>
                  </a:cubicBezTo>
                  <a:lnTo>
                    <a:pt x="8992" y="97896"/>
                  </a:lnTo>
                  <a:cubicBezTo>
                    <a:pt x="4026" y="97896"/>
                    <a:pt x="0" y="93870"/>
                    <a:pt x="0" y="88904"/>
                  </a:cubicBezTo>
                  <a:cubicBezTo>
                    <a:pt x="0" y="83938"/>
                    <a:pt x="4026" y="79912"/>
                    <a:pt x="8992" y="79912"/>
                  </a:cubicBezTo>
                  <a:close/>
                  <a:moveTo>
                    <a:pt x="8992" y="39956"/>
                  </a:moveTo>
                  <a:lnTo>
                    <a:pt x="790058" y="39956"/>
                  </a:lnTo>
                  <a:cubicBezTo>
                    <a:pt x="795024" y="39956"/>
                    <a:pt x="799050" y="43982"/>
                    <a:pt x="799050" y="48948"/>
                  </a:cubicBezTo>
                  <a:cubicBezTo>
                    <a:pt x="799050" y="53914"/>
                    <a:pt x="795024" y="57940"/>
                    <a:pt x="790058" y="57940"/>
                  </a:cubicBezTo>
                  <a:lnTo>
                    <a:pt x="8992" y="57940"/>
                  </a:lnTo>
                  <a:cubicBezTo>
                    <a:pt x="4026" y="57940"/>
                    <a:pt x="0" y="53914"/>
                    <a:pt x="0" y="48948"/>
                  </a:cubicBezTo>
                  <a:cubicBezTo>
                    <a:pt x="0" y="43982"/>
                    <a:pt x="4026" y="39956"/>
                    <a:pt x="8992" y="39956"/>
                  </a:cubicBezTo>
                  <a:close/>
                  <a:moveTo>
                    <a:pt x="8992" y="0"/>
                  </a:moveTo>
                  <a:lnTo>
                    <a:pt x="790058" y="0"/>
                  </a:lnTo>
                  <a:cubicBezTo>
                    <a:pt x="795024" y="0"/>
                    <a:pt x="799050" y="4026"/>
                    <a:pt x="799050" y="8992"/>
                  </a:cubicBezTo>
                  <a:cubicBezTo>
                    <a:pt x="799050" y="13958"/>
                    <a:pt x="795024" y="17984"/>
                    <a:pt x="790058" y="17984"/>
                  </a:cubicBezTo>
                  <a:lnTo>
                    <a:pt x="8992" y="17984"/>
                  </a:lnTo>
                  <a:cubicBezTo>
                    <a:pt x="4026" y="17984"/>
                    <a:pt x="0" y="13958"/>
                    <a:pt x="0" y="8992"/>
                  </a:cubicBezTo>
                  <a:cubicBezTo>
                    <a:pt x="0" y="4026"/>
                    <a:pt x="4026" y="0"/>
                    <a:pt x="899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C4844EFB-9A61-7847-54B7-354582452976}"/>
                </a:ext>
              </a:extLst>
            </p:cNvPr>
            <p:cNvSpPr/>
            <p:nvPr/>
          </p:nvSpPr>
          <p:spPr>
            <a:xfrm>
              <a:off x="3823999" y="6036493"/>
              <a:ext cx="130900" cy="1309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E79688E4-EABF-1F62-8C70-F673BAC79E85}"/>
              </a:ext>
            </a:extLst>
          </p:cNvPr>
          <p:cNvGrpSpPr/>
          <p:nvPr/>
        </p:nvGrpSpPr>
        <p:grpSpPr>
          <a:xfrm>
            <a:off x="2888896" y="5863234"/>
            <a:ext cx="2001107" cy="436279"/>
            <a:chOff x="2888896" y="6235408"/>
            <a:chExt cx="2001107" cy="436279"/>
          </a:xfrm>
        </p:grpSpPr>
        <p:sp>
          <p:nvSpPr>
            <p:cNvPr id="197" name="正方形/長方形 196">
              <a:extLst>
                <a:ext uri="{FF2B5EF4-FFF2-40B4-BE49-F238E27FC236}">
                  <a16:creationId xmlns:a16="http://schemas.microsoft.com/office/drawing/2014/main" id="{A86C5E72-FFF9-3C60-67A9-E51A409DA4B9}"/>
                </a:ext>
              </a:extLst>
            </p:cNvPr>
            <p:cNvSpPr/>
            <p:nvPr/>
          </p:nvSpPr>
          <p:spPr>
            <a:xfrm>
              <a:off x="2888896" y="6235408"/>
              <a:ext cx="2001107" cy="43627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1F4F7555-8F69-189B-31C7-3F8533911EDC}"/>
                </a:ext>
              </a:extLst>
            </p:cNvPr>
            <p:cNvSpPr/>
            <p:nvPr/>
          </p:nvSpPr>
          <p:spPr>
            <a:xfrm>
              <a:off x="2922844" y="6280038"/>
              <a:ext cx="799050" cy="351647"/>
            </a:xfrm>
            <a:custGeom>
              <a:avLst/>
              <a:gdLst>
                <a:gd name="connsiteX0" fmla="*/ 8992 w 799050"/>
                <a:gd name="connsiteY0" fmla="*/ 333663 h 351647"/>
                <a:gd name="connsiteX1" fmla="*/ 790058 w 799050"/>
                <a:gd name="connsiteY1" fmla="*/ 333663 h 351647"/>
                <a:gd name="connsiteX2" fmla="*/ 799050 w 799050"/>
                <a:gd name="connsiteY2" fmla="*/ 342655 h 351647"/>
                <a:gd name="connsiteX3" fmla="*/ 790058 w 799050"/>
                <a:gd name="connsiteY3" fmla="*/ 351647 h 351647"/>
                <a:gd name="connsiteX4" fmla="*/ 8992 w 799050"/>
                <a:gd name="connsiteY4" fmla="*/ 351647 h 351647"/>
                <a:gd name="connsiteX5" fmla="*/ 0 w 799050"/>
                <a:gd name="connsiteY5" fmla="*/ 342655 h 351647"/>
                <a:gd name="connsiteX6" fmla="*/ 8992 w 799050"/>
                <a:gd name="connsiteY6" fmla="*/ 333663 h 351647"/>
                <a:gd name="connsiteX7" fmla="*/ 8992 w 799050"/>
                <a:gd name="connsiteY7" fmla="*/ 296592 h 351647"/>
                <a:gd name="connsiteX8" fmla="*/ 790058 w 799050"/>
                <a:gd name="connsiteY8" fmla="*/ 296592 h 351647"/>
                <a:gd name="connsiteX9" fmla="*/ 799050 w 799050"/>
                <a:gd name="connsiteY9" fmla="*/ 305584 h 351647"/>
                <a:gd name="connsiteX10" fmla="*/ 790058 w 799050"/>
                <a:gd name="connsiteY10" fmla="*/ 314576 h 351647"/>
                <a:gd name="connsiteX11" fmla="*/ 8992 w 799050"/>
                <a:gd name="connsiteY11" fmla="*/ 314576 h 351647"/>
                <a:gd name="connsiteX12" fmla="*/ 0 w 799050"/>
                <a:gd name="connsiteY12" fmla="*/ 305584 h 351647"/>
                <a:gd name="connsiteX13" fmla="*/ 8992 w 799050"/>
                <a:gd name="connsiteY13" fmla="*/ 296592 h 351647"/>
                <a:gd name="connsiteX14" fmla="*/ 8992 w 799050"/>
                <a:gd name="connsiteY14" fmla="*/ 259518 h 351647"/>
                <a:gd name="connsiteX15" fmla="*/ 790058 w 799050"/>
                <a:gd name="connsiteY15" fmla="*/ 259518 h 351647"/>
                <a:gd name="connsiteX16" fmla="*/ 799050 w 799050"/>
                <a:gd name="connsiteY16" fmla="*/ 268510 h 351647"/>
                <a:gd name="connsiteX17" fmla="*/ 790058 w 799050"/>
                <a:gd name="connsiteY17" fmla="*/ 277502 h 351647"/>
                <a:gd name="connsiteX18" fmla="*/ 8992 w 799050"/>
                <a:gd name="connsiteY18" fmla="*/ 277502 h 351647"/>
                <a:gd name="connsiteX19" fmla="*/ 0 w 799050"/>
                <a:gd name="connsiteY19" fmla="*/ 268510 h 351647"/>
                <a:gd name="connsiteX20" fmla="*/ 8992 w 799050"/>
                <a:gd name="connsiteY20" fmla="*/ 259518 h 351647"/>
                <a:gd name="connsiteX21" fmla="*/ 8992 w 799050"/>
                <a:gd name="connsiteY21" fmla="*/ 222444 h 351647"/>
                <a:gd name="connsiteX22" fmla="*/ 790058 w 799050"/>
                <a:gd name="connsiteY22" fmla="*/ 222444 h 351647"/>
                <a:gd name="connsiteX23" fmla="*/ 799050 w 799050"/>
                <a:gd name="connsiteY23" fmla="*/ 231436 h 351647"/>
                <a:gd name="connsiteX24" fmla="*/ 790058 w 799050"/>
                <a:gd name="connsiteY24" fmla="*/ 240428 h 351647"/>
                <a:gd name="connsiteX25" fmla="*/ 8992 w 799050"/>
                <a:gd name="connsiteY25" fmla="*/ 240428 h 351647"/>
                <a:gd name="connsiteX26" fmla="*/ 0 w 799050"/>
                <a:gd name="connsiteY26" fmla="*/ 231436 h 351647"/>
                <a:gd name="connsiteX27" fmla="*/ 8992 w 799050"/>
                <a:gd name="connsiteY27" fmla="*/ 222444 h 351647"/>
                <a:gd name="connsiteX28" fmla="*/ 8992 w 799050"/>
                <a:gd name="connsiteY28" fmla="*/ 185370 h 351647"/>
                <a:gd name="connsiteX29" fmla="*/ 790058 w 799050"/>
                <a:gd name="connsiteY29" fmla="*/ 185370 h 351647"/>
                <a:gd name="connsiteX30" fmla="*/ 799050 w 799050"/>
                <a:gd name="connsiteY30" fmla="*/ 194362 h 351647"/>
                <a:gd name="connsiteX31" fmla="*/ 790058 w 799050"/>
                <a:gd name="connsiteY31" fmla="*/ 203354 h 351647"/>
                <a:gd name="connsiteX32" fmla="*/ 8992 w 799050"/>
                <a:gd name="connsiteY32" fmla="*/ 203354 h 351647"/>
                <a:gd name="connsiteX33" fmla="*/ 0 w 799050"/>
                <a:gd name="connsiteY33" fmla="*/ 194362 h 351647"/>
                <a:gd name="connsiteX34" fmla="*/ 8992 w 799050"/>
                <a:gd name="connsiteY34" fmla="*/ 185370 h 351647"/>
                <a:gd name="connsiteX35" fmla="*/ 8992 w 799050"/>
                <a:gd name="connsiteY35" fmla="*/ 148296 h 351647"/>
                <a:gd name="connsiteX36" fmla="*/ 790058 w 799050"/>
                <a:gd name="connsiteY36" fmla="*/ 148296 h 351647"/>
                <a:gd name="connsiteX37" fmla="*/ 799050 w 799050"/>
                <a:gd name="connsiteY37" fmla="*/ 157288 h 351647"/>
                <a:gd name="connsiteX38" fmla="*/ 790058 w 799050"/>
                <a:gd name="connsiteY38" fmla="*/ 166280 h 351647"/>
                <a:gd name="connsiteX39" fmla="*/ 8992 w 799050"/>
                <a:gd name="connsiteY39" fmla="*/ 166280 h 351647"/>
                <a:gd name="connsiteX40" fmla="*/ 0 w 799050"/>
                <a:gd name="connsiteY40" fmla="*/ 157288 h 351647"/>
                <a:gd name="connsiteX41" fmla="*/ 8992 w 799050"/>
                <a:gd name="connsiteY41" fmla="*/ 148296 h 351647"/>
                <a:gd name="connsiteX42" fmla="*/ 8992 w 799050"/>
                <a:gd name="connsiteY42" fmla="*/ 111222 h 351647"/>
                <a:gd name="connsiteX43" fmla="*/ 790058 w 799050"/>
                <a:gd name="connsiteY43" fmla="*/ 111222 h 351647"/>
                <a:gd name="connsiteX44" fmla="*/ 799050 w 799050"/>
                <a:gd name="connsiteY44" fmla="*/ 120214 h 351647"/>
                <a:gd name="connsiteX45" fmla="*/ 790058 w 799050"/>
                <a:gd name="connsiteY45" fmla="*/ 129206 h 351647"/>
                <a:gd name="connsiteX46" fmla="*/ 8992 w 799050"/>
                <a:gd name="connsiteY46" fmla="*/ 129206 h 351647"/>
                <a:gd name="connsiteX47" fmla="*/ 0 w 799050"/>
                <a:gd name="connsiteY47" fmla="*/ 120214 h 351647"/>
                <a:gd name="connsiteX48" fmla="*/ 8992 w 799050"/>
                <a:gd name="connsiteY48" fmla="*/ 111222 h 351647"/>
                <a:gd name="connsiteX49" fmla="*/ 8992 w 799050"/>
                <a:gd name="connsiteY49" fmla="*/ 74148 h 351647"/>
                <a:gd name="connsiteX50" fmla="*/ 790058 w 799050"/>
                <a:gd name="connsiteY50" fmla="*/ 74148 h 351647"/>
                <a:gd name="connsiteX51" fmla="*/ 799050 w 799050"/>
                <a:gd name="connsiteY51" fmla="*/ 83140 h 351647"/>
                <a:gd name="connsiteX52" fmla="*/ 790058 w 799050"/>
                <a:gd name="connsiteY52" fmla="*/ 92132 h 351647"/>
                <a:gd name="connsiteX53" fmla="*/ 8992 w 799050"/>
                <a:gd name="connsiteY53" fmla="*/ 92132 h 351647"/>
                <a:gd name="connsiteX54" fmla="*/ 0 w 799050"/>
                <a:gd name="connsiteY54" fmla="*/ 83140 h 351647"/>
                <a:gd name="connsiteX55" fmla="*/ 8992 w 799050"/>
                <a:gd name="connsiteY55" fmla="*/ 74148 h 351647"/>
                <a:gd name="connsiteX56" fmla="*/ 8992 w 799050"/>
                <a:gd name="connsiteY56" fmla="*/ 37074 h 351647"/>
                <a:gd name="connsiteX57" fmla="*/ 790058 w 799050"/>
                <a:gd name="connsiteY57" fmla="*/ 37074 h 351647"/>
                <a:gd name="connsiteX58" fmla="*/ 799050 w 799050"/>
                <a:gd name="connsiteY58" fmla="*/ 46066 h 351647"/>
                <a:gd name="connsiteX59" fmla="*/ 790058 w 799050"/>
                <a:gd name="connsiteY59" fmla="*/ 55058 h 351647"/>
                <a:gd name="connsiteX60" fmla="*/ 8992 w 799050"/>
                <a:gd name="connsiteY60" fmla="*/ 55058 h 351647"/>
                <a:gd name="connsiteX61" fmla="*/ 0 w 799050"/>
                <a:gd name="connsiteY61" fmla="*/ 46066 h 351647"/>
                <a:gd name="connsiteX62" fmla="*/ 8992 w 799050"/>
                <a:gd name="connsiteY62" fmla="*/ 37074 h 351647"/>
                <a:gd name="connsiteX63" fmla="*/ 8992 w 799050"/>
                <a:gd name="connsiteY63" fmla="*/ 0 h 351647"/>
                <a:gd name="connsiteX64" fmla="*/ 790058 w 799050"/>
                <a:gd name="connsiteY64" fmla="*/ 0 h 351647"/>
                <a:gd name="connsiteX65" fmla="*/ 799050 w 799050"/>
                <a:gd name="connsiteY65" fmla="*/ 8992 h 351647"/>
                <a:gd name="connsiteX66" fmla="*/ 790058 w 799050"/>
                <a:gd name="connsiteY66" fmla="*/ 17984 h 351647"/>
                <a:gd name="connsiteX67" fmla="*/ 8992 w 799050"/>
                <a:gd name="connsiteY67" fmla="*/ 17984 h 351647"/>
                <a:gd name="connsiteX68" fmla="*/ 0 w 799050"/>
                <a:gd name="connsiteY68" fmla="*/ 8992 h 351647"/>
                <a:gd name="connsiteX69" fmla="*/ 8992 w 799050"/>
                <a:gd name="connsiteY69" fmla="*/ 0 h 3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799050" h="351647">
                  <a:moveTo>
                    <a:pt x="8992" y="333663"/>
                  </a:moveTo>
                  <a:lnTo>
                    <a:pt x="790058" y="333663"/>
                  </a:lnTo>
                  <a:cubicBezTo>
                    <a:pt x="795024" y="333663"/>
                    <a:pt x="799050" y="337689"/>
                    <a:pt x="799050" y="342655"/>
                  </a:cubicBezTo>
                  <a:cubicBezTo>
                    <a:pt x="799050" y="347621"/>
                    <a:pt x="795024" y="351647"/>
                    <a:pt x="790058" y="351647"/>
                  </a:cubicBezTo>
                  <a:lnTo>
                    <a:pt x="8992" y="351647"/>
                  </a:lnTo>
                  <a:cubicBezTo>
                    <a:pt x="4026" y="351647"/>
                    <a:pt x="0" y="347621"/>
                    <a:pt x="0" y="342655"/>
                  </a:cubicBezTo>
                  <a:cubicBezTo>
                    <a:pt x="0" y="337689"/>
                    <a:pt x="4026" y="333663"/>
                    <a:pt x="8992" y="333663"/>
                  </a:cubicBezTo>
                  <a:close/>
                  <a:moveTo>
                    <a:pt x="8992" y="296592"/>
                  </a:moveTo>
                  <a:lnTo>
                    <a:pt x="790058" y="296592"/>
                  </a:lnTo>
                  <a:cubicBezTo>
                    <a:pt x="795024" y="296592"/>
                    <a:pt x="799050" y="300618"/>
                    <a:pt x="799050" y="305584"/>
                  </a:cubicBezTo>
                  <a:cubicBezTo>
                    <a:pt x="799050" y="310550"/>
                    <a:pt x="795024" y="314576"/>
                    <a:pt x="790058" y="314576"/>
                  </a:cubicBezTo>
                  <a:lnTo>
                    <a:pt x="8992" y="314576"/>
                  </a:lnTo>
                  <a:cubicBezTo>
                    <a:pt x="4026" y="314576"/>
                    <a:pt x="0" y="310550"/>
                    <a:pt x="0" y="305584"/>
                  </a:cubicBezTo>
                  <a:cubicBezTo>
                    <a:pt x="0" y="300618"/>
                    <a:pt x="4026" y="296592"/>
                    <a:pt x="8992" y="296592"/>
                  </a:cubicBezTo>
                  <a:close/>
                  <a:moveTo>
                    <a:pt x="8992" y="259518"/>
                  </a:moveTo>
                  <a:lnTo>
                    <a:pt x="790058" y="259518"/>
                  </a:lnTo>
                  <a:cubicBezTo>
                    <a:pt x="795024" y="259518"/>
                    <a:pt x="799050" y="263544"/>
                    <a:pt x="799050" y="268510"/>
                  </a:cubicBezTo>
                  <a:cubicBezTo>
                    <a:pt x="799050" y="273476"/>
                    <a:pt x="795024" y="277502"/>
                    <a:pt x="790058" y="277502"/>
                  </a:cubicBezTo>
                  <a:lnTo>
                    <a:pt x="8992" y="277502"/>
                  </a:lnTo>
                  <a:cubicBezTo>
                    <a:pt x="4026" y="277502"/>
                    <a:pt x="0" y="273476"/>
                    <a:pt x="0" y="268510"/>
                  </a:cubicBezTo>
                  <a:cubicBezTo>
                    <a:pt x="0" y="263544"/>
                    <a:pt x="4026" y="259518"/>
                    <a:pt x="8992" y="259518"/>
                  </a:cubicBezTo>
                  <a:close/>
                  <a:moveTo>
                    <a:pt x="8992" y="222444"/>
                  </a:moveTo>
                  <a:lnTo>
                    <a:pt x="790058" y="222444"/>
                  </a:lnTo>
                  <a:cubicBezTo>
                    <a:pt x="795024" y="222444"/>
                    <a:pt x="799050" y="226470"/>
                    <a:pt x="799050" y="231436"/>
                  </a:cubicBezTo>
                  <a:cubicBezTo>
                    <a:pt x="799050" y="236402"/>
                    <a:pt x="795024" y="240428"/>
                    <a:pt x="790058" y="240428"/>
                  </a:cubicBezTo>
                  <a:lnTo>
                    <a:pt x="8992" y="240428"/>
                  </a:lnTo>
                  <a:cubicBezTo>
                    <a:pt x="4026" y="240428"/>
                    <a:pt x="0" y="236402"/>
                    <a:pt x="0" y="231436"/>
                  </a:cubicBezTo>
                  <a:cubicBezTo>
                    <a:pt x="0" y="226470"/>
                    <a:pt x="4026" y="222444"/>
                    <a:pt x="8992" y="222444"/>
                  </a:cubicBezTo>
                  <a:close/>
                  <a:moveTo>
                    <a:pt x="8992" y="185370"/>
                  </a:moveTo>
                  <a:lnTo>
                    <a:pt x="790058" y="185370"/>
                  </a:lnTo>
                  <a:cubicBezTo>
                    <a:pt x="795024" y="185370"/>
                    <a:pt x="799050" y="189396"/>
                    <a:pt x="799050" y="194362"/>
                  </a:cubicBezTo>
                  <a:cubicBezTo>
                    <a:pt x="799050" y="199328"/>
                    <a:pt x="795024" y="203354"/>
                    <a:pt x="790058" y="203354"/>
                  </a:cubicBezTo>
                  <a:lnTo>
                    <a:pt x="8992" y="203354"/>
                  </a:lnTo>
                  <a:cubicBezTo>
                    <a:pt x="4026" y="203354"/>
                    <a:pt x="0" y="199328"/>
                    <a:pt x="0" y="194362"/>
                  </a:cubicBezTo>
                  <a:cubicBezTo>
                    <a:pt x="0" y="189396"/>
                    <a:pt x="4026" y="185370"/>
                    <a:pt x="8992" y="185370"/>
                  </a:cubicBezTo>
                  <a:close/>
                  <a:moveTo>
                    <a:pt x="8992" y="148296"/>
                  </a:moveTo>
                  <a:lnTo>
                    <a:pt x="790058" y="148296"/>
                  </a:lnTo>
                  <a:cubicBezTo>
                    <a:pt x="795024" y="148296"/>
                    <a:pt x="799050" y="152322"/>
                    <a:pt x="799050" y="157288"/>
                  </a:cubicBezTo>
                  <a:cubicBezTo>
                    <a:pt x="799050" y="162254"/>
                    <a:pt x="795024" y="166280"/>
                    <a:pt x="790058" y="166280"/>
                  </a:cubicBezTo>
                  <a:lnTo>
                    <a:pt x="8992" y="166280"/>
                  </a:lnTo>
                  <a:cubicBezTo>
                    <a:pt x="4026" y="166280"/>
                    <a:pt x="0" y="162254"/>
                    <a:pt x="0" y="157288"/>
                  </a:cubicBezTo>
                  <a:cubicBezTo>
                    <a:pt x="0" y="152322"/>
                    <a:pt x="4026" y="148296"/>
                    <a:pt x="8992" y="148296"/>
                  </a:cubicBezTo>
                  <a:close/>
                  <a:moveTo>
                    <a:pt x="8992" y="111222"/>
                  </a:moveTo>
                  <a:lnTo>
                    <a:pt x="790058" y="111222"/>
                  </a:lnTo>
                  <a:cubicBezTo>
                    <a:pt x="795024" y="111222"/>
                    <a:pt x="799050" y="115248"/>
                    <a:pt x="799050" y="120214"/>
                  </a:cubicBezTo>
                  <a:cubicBezTo>
                    <a:pt x="799050" y="125180"/>
                    <a:pt x="795024" y="129206"/>
                    <a:pt x="790058" y="129206"/>
                  </a:cubicBezTo>
                  <a:lnTo>
                    <a:pt x="8992" y="129206"/>
                  </a:lnTo>
                  <a:cubicBezTo>
                    <a:pt x="4026" y="129206"/>
                    <a:pt x="0" y="125180"/>
                    <a:pt x="0" y="120214"/>
                  </a:cubicBezTo>
                  <a:cubicBezTo>
                    <a:pt x="0" y="115248"/>
                    <a:pt x="4026" y="111222"/>
                    <a:pt x="8992" y="111222"/>
                  </a:cubicBezTo>
                  <a:close/>
                  <a:moveTo>
                    <a:pt x="8992" y="74148"/>
                  </a:moveTo>
                  <a:lnTo>
                    <a:pt x="790058" y="74148"/>
                  </a:lnTo>
                  <a:cubicBezTo>
                    <a:pt x="795024" y="74148"/>
                    <a:pt x="799050" y="78174"/>
                    <a:pt x="799050" y="83140"/>
                  </a:cubicBezTo>
                  <a:cubicBezTo>
                    <a:pt x="799050" y="88106"/>
                    <a:pt x="795024" y="92132"/>
                    <a:pt x="790058" y="92132"/>
                  </a:cubicBezTo>
                  <a:lnTo>
                    <a:pt x="8992" y="92132"/>
                  </a:lnTo>
                  <a:cubicBezTo>
                    <a:pt x="4026" y="92132"/>
                    <a:pt x="0" y="88106"/>
                    <a:pt x="0" y="83140"/>
                  </a:cubicBezTo>
                  <a:cubicBezTo>
                    <a:pt x="0" y="78174"/>
                    <a:pt x="4026" y="74148"/>
                    <a:pt x="8992" y="74148"/>
                  </a:cubicBezTo>
                  <a:close/>
                  <a:moveTo>
                    <a:pt x="8992" y="37074"/>
                  </a:moveTo>
                  <a:lnTo>
                    <a:pt x="790058" y="37074"/>
                  </a:lnTo>
                  <a:cubicBezTo>
                    <a:pt x="795024" y="37074"/>
                    <a:pt x="799050" y="41100"/>
                    <a:pt x="799050" y="46066"/>
                  </a:cubicBezTo>
                  <a:cubicBezTo>
                    <a:pt x="799050" y="51032"/>
                    <a:pt x="795024" y="55058"/>
                    <a:pt x="790058" y="55058"/>
                  </a:cubicBezTo>
                  <a:lnTo>
                    <a:pt x="8992" y="55058"/>
                  </a:lnTo>
                  <a:cubicBezTo>
                    <a:pt x="4026" y="55058"/>
                    <a:pt x="0" y="51032"/>
                    <a:pt x="0" y="46066"/>
                  </a:cubicBezTo>
                  <a:cubicBezTo>
                    <a:pt x="0" y="41100"/>
                    <a:pt x="4026" y="37074"/>
                    <a:pt x="8992" y="37074"/>
                  </a:cubicBezTo>
                  <a:close/>
                  <a:moveTo>
                    <a:pt x="8992" y="0"/>
                  </a:moveTo>
                  <a:lnTo>
                    <a:pt x="790058" y="0"/>
                  </a:lnTo>
                  <a:cubicBezTo>
                    <a:pt x="795024" y="0"/>
                    <a:pt x="799050" y="4026"/>
                    <a:pt x="799050" y="8992"/>
                  </a:cubicBezTo>
                  <a:cubicBezTo>
                    <a:pt x="799050" y="13958"/>
                    <a:pt x="795024" y="17984"/>
                    <a:pt x="790058" y="17984"/>
                  </a:cubicBezTo>
                  <a:lnTo>
                    <a:pt x="8992" y="17984"/>
                  </a:lnTo>
                  <a:cubicBezTo>
                    <a:pt x="4026" y="17984"/>
                    <a:pt x="0" y="13958"/>
                    <a:pt x="0" y="8992"/>
                  </a:cubicBezTo>
                  <a:cubicBezTo>
                    <a:pt x="0" y="4026"/>
                    <a:pt x="4026" y="0"/>
                    <a:pt x="899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9CD95A51-6FDF-06B5-43DC-43F32D8D54C8}"/>
                </a:ext>
              </a:extLst>
            </p:cNvPr>
            <p:cNvSpPr/>
            <p:nvPr/>
          </p:nvSpPr>
          <p:spPr>
            <a:xfrm>
              <a:off x="4049176" y="6280038"/>
              <a:ext cx="799050" cy="351647"/>
            </a:xfrm>
            <a:custGeom>
              <a:avLst/>
              <a:gdLst>
                <a:gd name="connsiteX0" fmla="*/ 8992 w 799050"/>
                <a:gd name="connsiteY0" fmla="*/ 333663 h 351647"/>
                <a:gd name="connsiteX1" fmla="*/ 790058 w 799050"/>
                <a:gd name="connsiteY1" fmla="*/ 333663 h 351647"/>
                <a:gd name="connsiteX2" fmla="*/ 799050 w 799050"/>
                <a:gd name="connsiteY2" fmla="*/ 342655 h 351647"/>
                <a:gd name="connsiteX3" fmla="*/ 790058 w 799050"/>
                <a:gd name="connsiteY3" fmla="*/ 351647 h 351647"/>
                <a:gd name="connsiteX4" fmla="*/ 8992 w 799050"/>
                <a:gd name="connsiteY4" fmla="*/ 351647 h 351647"/>
                <a:gd name="connsiteX5" fmla="*/ 0 w 799050"/>
                <a:gd name="connsiteY5" fmla="*/ 342655 h 351647"/>
                <a:gd name="connsiteX6" fmla="*/ 8992 w 799050"/>
                <a:gd name="connsiteY6" fmla="*/ 333663 h 351647"/>
                <a:gd name="connsiteX7" fmla="*/ 8992 w 799050"/>
                <a:gd name="connsiteY7" fmla="*/ 296592 h 351647"/>
                <a:gd name="connsiteX8" fmla="*/ 790058 w 799050"/>
                <a:gd name="connsiteY8" fmla="*/ 296592 h 351647"/>
                <a:gd name="connsiteX9" fmla="*/ 799050 w 799050"/>
                <a:gd name="connsiteY9" fmla="*/ 305584 h 351647"/>
                <a:gd name="connsiteX10" fmla="*/ 790058 w 799050"/>
                <a:gd name="connsiteY10" fmla="*/ 314576 h 351647"/>
                <a:gd name="connsiteX11" fmla="*/ 8992 w 799050"/>
                <a:gd name="connsiteY11" fmla="*/ 314576 h 351647"/>
                <a:gd name="connsiteX12" fmla="*/ 0 w 799050"/>
                <a:gd name="connsiteY12" fmla="*/ 305584 h 351647"/>
                <a:gd name="connsiteX13" fmla="*/ 8992 w 799050"/>
                <a:gd name="connsiteY13" fmla="*/ 296592 h 351647"/>
                <a:gd name="connsiteX14" fmla="*/ 8992 w 799050"/>
                <a:gd name="connsiteY14" fmla="*/ 259518 h 351647"/>
                <a:gd name="connsiteX15" fmla="*/ 790058 w 799050"/>
                <a:gd name="connsiteY15" fmla="*/ 259518 h 351647"/>
                <a:gd name="connsiteX16" fmla="*/ 799050 w 799050"/>
                <a:gd name="connsiteY16" fmla="*/ 268510 h 351647"/>
                <a:gd name="connsiteX17" fmla="*/ 790058 w 799050"/>
                <a:gd name="connsiteY17" fmla="*/ 277502 h 351647"/>
                <a:gd name="connsiteX18" fmla="*/ 8992 w 799050"/>
                <a:gd name="connsiteY18" fmla="*/ 277502 h 351647"/>
                <a:gd name="connsiteX19" fmla="*/ 0 w 799050"/>
                <a:gd name="connsiteY19" fmla="*/ 268510 h 351647"/>
                <a:gd name="connsiteX20" fmla="*/ 8992 w 799050"/>
                <a:gd name="connsiteY20" fmla="*/ 259518 h 351647"/>
                <a:gd name="connsiteX21" fmla="*/ 8992 w 799050"/>
                <a:gd name="connsiteY21" fmla="*/ 222444 h 351647"/>
                <a:gd name="connsiteX22" fmla="*/ 790058 w 799050"/>
                <a:gd name="connsiteY22" fmla="*/ 222444 h 351647"/>
                <a:gd name="connsiteX23" fmla="*/ 799050 w 799050"/>
                <a:gd name="connsiteY23" fmla="*/ 231436 h 351647"/>
                <a:gd name="connsiteX24" fmla="*/ 790058 w 799050"/>
                <a:gd name="connsiteY24" fmla="*/ 240428 h 351647"/>
                <a:gd name="connsiteX25" fmla="*/ 8992 w 799050"/>
                <a:gd name="connsiteY25" fmla="*/ 240428 h 351647"/>
                <a:gd name="connsiteX26" fmla="*/ 0 w 799050"/>
                <a:gd name="connsiteY26" fmla="*/ 231436 h 351647"/>
                <a:gd name="connsiteX27" fmla="*/ 8992 w 799050"/>
                <a:gd name="connsiteY27" fmla="*/ 222444 h 351647"/>
                <a:gd name="connsiteX28" fmla="*/ 8992 w 799050"/>
                <a:gd name="connsiteY28" fmla="*/ 185370 h 351647"/>
                <a:gd name="connsiteX29" fmla="*/ 790058 w 799050"/>
                <a:gd name="connsiteY29" fmla="*/ 185370 h 351647"/>
                <a:gd name="connsiteX30" fmla="*/ 799050 w 799050"/>
                <a:gd name="connsiteY30" fmla="*/ 194362 h 351647"/>
                <a:gd name="connsiteX31" fmla="*/ 790058 w 799050"/>
                <a:gd name="connsiteY31" fmla="*/ 203354 h 351647"/>
                <a:gd name="connsiteX32" fmla="*/ 8992 w 799050"/>
                <a:gd name="connsiteY32" fmla="*/ 203354 h 351647"/>
                <a:gd name="connsiteX33" fmla="*/ 0 w 799050"/>
                <a:gd name="connsiteY33" fmla="*/ 194362 h 351647"/>
                <a:gd name="connsiteX34" fmla="*/ 8992 w 799050"/>
                <a:gd name="connsiteY34" fmla="*/ 185370 h 351647"/>
                <a:gd name="connsiteX35" fmla="*/ 8992 w 799050"/>
                <a:gd name="connsiteY35" fmla="*/ 148296 h 351647"/>
                <a:gd name="connsiteX36" fmla="*/ 790058 w 799050"/>
                <a:gd name="connsiteY36" fmla="*/ 148296 h 351647"/>
                <a:gd name="connsiteX37" fmla="*/ 799050 w 799050"/>
                <a:gd name="connsiteY37" fmla="*/ 157288 h 351647"/>
                <a:gd name="connsiteX38" fmla="*/ 790058 w 799050"/>
                <a:gd name="connsiteY38" fmla="*/ 166280 h 351647"/>
                <a:gd name="connsiteX39" fmla="*/ 8992 w 799050"/>
                <a:gd name="connsiteY39" fmla="*/ 166280 h 351647"/>
                <a:gd name="connsiteX40" fmla="*/ 0 w 799050"/>
                <a:gd name="connsiteY40" fmla="*/ 157288 h 351647"/>
                <a:gd name="connsiteX41" fmla="*/ 8992 w 799050"/>
                <a:gd name="connsiteY41" fmla="*/ 148296 h 351647"/>
                <a:gd name="connsiteX42" fmla="*/ 8992 w 799050"/>
                <a:gd name="connsiteY42" fmla="*/ 111222 h 351647"/>
                <a:gd name="connsiteX43" fmla="*/ 790058 w 799050"/>
                <a:gd name="connsiteY43" fmla="*/ 111222 h 351647"/>
                <a:gd name="connsiteX44" fmla="*/ 799050 w 799050"/>
                <a:gd name="connsiteY44" fmla="*/ 120214 h 351647"/>
                <a:gd name="connsiteX45" fmla="*/ 790058 w 799050"/>
                <a:gd name="connsiteY45" fmla="*/ 129206 h 351647"/>
                <a:gd name="connsiteX46" fmla="*/ 8992 w 799050"/>
                <a:gd name="connsiteY46" fmla="*/ 129206 h 351647"/>
                <a:gd name="connsiteX47" fmla="*/ 0 w 799050"/>
                <a:gd name="connsiteY47" fmla="*/ 120214 h 351647"/>
                <a:gd name="connsiteX48" fmla="*/ 8992 w 799050"/>
                <a:gd name="connsiteY48" fmla="*/ 111222 h 351647"/>
                <a:gd name="connsiteX49" fmla="*/ 8992 w 799050"/>
                <a:gd name="connsiteY49" fmla="*/ 74148 h 351647"/>
                <a:gd name="connsiteX50" fmla="*/ 790058 w 799050"/>
                <a:gd name="connsiteY50" fmla="*/ 74148 h 351647"/>
                <a:gd name="connsiteX51" fmla="*/ 799050 w 799050"/>
                <a:gd name="connsiteY51" fmla="*/ 83140 h 351647"/>
                <a:gd name="connsiteX52" fmla="*/ 790058 w 799050"/>
                <a:gd name="connsiteY52" fmla="*/ 92132 h 351647"/>
                <a:gd name="connsiteX53" fmla="*/ 8992 w 799050"/>
                <a:gd name="connsiteY53" fmla="*/ 92132 h 351647"/>
                <a:gd name="connsiteX54" fmla="*/ 0 w 799050"/>
                <a:gd name="connsiteY54" fmla="*/ 83140 h 351647"/>
                <a:gd name="connsiteX55" fmla="*/ 8992 w 799050"/>
                <a:gd name="connsiteY55" fmla="*/ 74148 h 351647"/>
                <a:gd name="connsiteX56" fmla="*/ 8992 w 799050"/>
                <a:gd name="connsiteY56" fmla="*/ 37074 h 351647"/>
                <a:gd name="connsiteX57" fmla="*/ 790058 w 799050"/>
                <a:gd name="connsiteY57" fmla="*/ 37074 h 351647"/>
                <a:gd name="connsiteX58" fmla="*/ 799050 w 799050"/>
                <a:gd name="connsiteY58" fmla="*/ 46066 h 351647"/>
                <a:gd name="connsiteX59" fmla="*/ 790058 w 799050"/>
                <a:gd name="connsiteY59" fmla="*/ 55058 h 351647"/>
                <a:gd name="connsiteX60" fmla="*/ 8992 w 799050"/>
                <a:gd name="connsiteY60" fmla="*/ 55058 h 351647"/>
                <a:gd name="connsiteX61" fmla="*/ 0 w 799050"/>
                <a:gd name="connsiteY61" fmla="*/ 46066 h 351647"/>
                <a:gd name="connsiteX62" fmla="*/ 8992 w 799050"/>
                <a:gd name="connsiteY62" fmla="*/ 37074 h 351647"/>
                <a:gd name="connsiteX63" fmla="*/ 8992 w 799050"/>
                <a:gd name="connsiteY63" fmla="*/ 0 h 351647"/>
                <a:gd name="connsiteX64" fmla="*/ 790058 w 799050"/>
                <a:gd name="connsiteY64" fmla="*/ 0 h 351647"/>
                <a:gd name="connsiteX65" fmla="*/ 799050 w 799050"/>
                <a:gd name="connsiteY65" fmla="*/ 8992 h 351647"/>
                <a:gd name="connsiteX66" fmla="*/ 790058 w 799050"/>
                <a:gd name="connsiteY66" fmla="*/ 17984 h 351647"/>
                <a:gd name="connsiteX67" fmla="*/ 8992 w 799050"/>
                <a:gd name="connsiteY67" fmla="*/ 17984 h 351647"/>
                <a:gd name="connsiteX68" fmla="*/ 0 w 799050"/>
                <a:gd name="connsiteY68" fmla="*/ 8992 h 351647"/>
                <a:gd name="connsiteX69" fmla="*/ 8992 w 799050"/>
                <a:gd name="connsiteY69" fmla="*/ 0 h 3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799050" h="351647">
                  <a:moveTo>
                    <a:pt x="8992" y="333663"/>
                  </a:moveTo>
                  <a:lnTo>
                    <a:pt x="790058" y="333663"/>
                  </a:lnTo>
                  <a:cubicBezTo>
                    <a:pt x="795024" y="333663"/>
                    <a:pt x="799050" y="337689"/>
                    <a:pt x="799050" y="342655"/>
                  </a:cubicBezTo>
                  <a:cubicBezTo>
                    <a:pt x="799050" y="347621"/>
                    <a:pt x="795024" y="351647"/>
                    <a:pt x="790058" y="351647"/>
                  </a:cubicBezTo>
                  <a:lnTo>
                    <a:pt x="8992" y="351647"/>
                  </a:lnTo>
                  <a:cubicBezTo>
                    <a:pt x="4026" y="351647"/>
                    <a:pt x="0" y="347621"/>
                    <a:pt x="0" y="342655"/>
                  </a:cubicBezTo>
                  <a:cubicBezTo>
                    <a:pt x="0" y="337689"/>
                    <a:pt x="4026" y="333663"/>
                    <a:pt x="8992" y="333663"/>
                  </a:cubicBezTo>
                  <a:close/>
                  <a:moveTo>
                    <a:pt x="8992" y="296592"/>
                  </a:moveTo>
                  <a:lnTo>
                    <a:pt x="790058" y="296592"/>
                  </a:lnTo>
                  <a:cubicBezTo>
                    <a:pt x="795024" y="296592"/>
                    <a:pt x="799050" y="300618"/>
                    <a:pt x="799050" y="305584"/>
                  </a:cubicBezTo>
                  <a:cubicBezTo>
                    <a:pt x="799050" y="310550"/>
                    <a:pt x="795024" y="314576"/>
                    <a:pt x="790058" y="314576"/>
                  </a:cubicBezTo>
                  <a:lnTo>
                    <a:pt x="8992" y="314576"/>
                  </a:lnTo>
                  <a:cubicBezTo>
                    <a:pt x="4026" y="314576"/>
                    <a:pt x="0" y="310550"/>
                    <a:pt x="0" y="305584"/>
                  </a:cubicBezTo>
                  <a:cubicBezTo>
                    <a:pt x="0" y="300618"/>
                    <a:pt x="4026" y="296592"/>
                    <a:pt x="8992" y="296592"/>
                  </a:cubicBezTo>
                  <a:close/>
                  <a:moveTo>
                    <a:pt x="8992" y="259518"/>
                  </a:moveTo>
                  <a:lnTo>
                    <a:pt x="790058" y="259518"/>
                  </a:lnTo>
                  <a:cubicBezTo>
                    <a:pt x="795024" y="259518"/>
                    <a:pt x="799050" y="263544"/>
                    <a:pt x="799050" y="268510"/>
                  </a:cubicBezTo>
                  <a:cubicBezTo>
                    <a:pt x="799050" y="273476"/>
                    <a:pt x="795024" y="277502"/>
                    <a:pt x="790058" y="277502"/>
                  </a:cubicBezTo>
                  <a:lnTo>
                    <a:pt x="8992" y="277502"/>
                  </a:lnTo>
                  <a:cubicBezTo>
                    <a:pt x="4026" y="277502"/>
                    <a:pt x="0" y="273476"/>
                    <a:pt x="0" y="268510"/>
                  </a:cubicBezTo>
                  <a:cubicBezTo>
                    <a:pt x="0" y="263544"/>
                    <a:pt x="4026" y="259518"/>
                    <a:pt x="8992" y="259518"/>
                  </a:cubicBezTo>
                  <a:close/>
                  <a:moveTo>
                    <a:pt x="8992" y="222444"/>
                  </a:moveTo>
                  <a:lnTo>
                    <a:pt x="790058" y="222444"/>
                  </a:lnTo>
                  <a:cubicBezTo>
                    <a:pt x="795024" y="222444"/>
                    <a:pt x="799050" y="226470"/>
                    <a:pt x="799050" y="231436"/>
                  </a:cubicBezTo>
                  <a:cubicBezTo>
                    <a:pt x="799050" y="236402"/>
                    <a:pt x="795024" y="240428"/>
                    <a:pt x="790058" y="240428"/>
                  </a:cubicBezTo>
                  <a:lnTo>
                    <a:pt x="8992" y="240428"/>
                  </a:lnTo>
                  <a:cubicBezTo>
                    <a:pt x="4026" y="240428"/>
                    <a:pt x="0" y="236402"/>
                    <a:pt x="0" y="231436"/>
                  </a:cubicBezTo>
                  <a:cubicBezTo>
                    <a:pt x="0" y="226470"/>
                    <a:pt x="4026" y="222444"/>
                    <a:pt x="8992" y="222444"/>
                  </a:cubicBezTo>
                  <a:close/>
                  <a:moveTo>
                    <a:pt x="8992" y="185370"/>
                  </a:moveTo>
                  <a:lnTo>
                    <a:pt x="790058" y="185370"/>
                  </a:lnTo>
                  <a:cubicBezTo>
                    <a:pt x="795024" y="185370"/>
                    <a:pt x="799050" y="189396"/>
                    <a:pt x="799050" y="194362"/>
                  </a:cubicBezTo>
                  <a:cubicBezTo>
                    <a:pt x="799050" y="199328"/>
                    <a:pt x="795024" y="203354"/>
                    <a:pt x="790058" y="203354"/>
                  </a:cubicBezTo>
                  <a:lnTo>
                    <a:pt x="8992" y="203354"/>
                  </a:lnTo>
                  <a:cubicBezTo>
                    <a:pt x="4026" y="203354"/>
                    <a:pt x="0" y="199328"/>
                    <a:pt x="0" y="194362"/>
                  </a:cubicBezTo>
                  <a:cubicBezTo>
                    <a:pt x="0" y="189396"/>
                    <a:pt x="4026" y="185370"/>
                    <a:pt x="8992" y="185370"/>
                  </a:cubicBezTo>
                  <a:close/>
                  <a:moveTo>
                    <a:pt x="8992" y="148296"/>
                  </a:moveTo>
                  <a:lnTo>
                    <a:pt x="790058" y="148296"/>
                  </a:lnTo>
                  <a:cubicBezTo>
                    <a:pt x="795024" y="148296"/>
                    <a:pt x="799050" y="152322"/>
                    <a:pt x="799050" y="157288"/>
                  </a:cubicBezTo>
                  <a:cubicBezTo>
                    <a:pt x="799050" y="162254"/>
                    <a:pt x="795024" y="166280"/>
                    <a:pt x="790058" y="166280"/>
                  </a:cubicBezTo>
                  <a:lnTo>
                    <a:pt x="8992" y="166280"/>
                  </a:lnTo>
                  <a:cubicBezTo>
                    <a:pt x="4026" y="166280"/>
                    <a:pt x="0" y="162254"/>
                    <a:pt x="0" y="157288"/>
                  </a:cubicBezTo>
                  <a:cubicBezTo>
                    <a:pt x="0" y="152322"/>
                    <a:pt x="4026" y="148296"/>
                    <a:pt x="8992" y="148296"/>
                  </a:cubicBezTo>
                  <a:close/>
                  <a:moveTo>
                    <a:pt x="8992" y="111222"/>
                  </a:moveTo>
                  <a:lnTo>
                    <a:pt x="790058" y="111222"/>
                  </a:lnTo>
                  <a:cubicBezTo>
                    <a:pt x="795024" y="111222"/>
                    <a:pt x="799050" y="115248"/>
                    <a:pt x="799050" y="120214"/>
                  </a:cubicBezTo>
                  <a:cubicBezTo>
                    <a:pt x="799050" y="125180"/>
                    <a:pt x="795024" y="129206"/>
                    <a:pt x="790058" y="129206"/>
                  </a:cubicBezTo>
                  <a:lnTo>
                    <a:pt x="8992" y="129206"/>
                  </a:lnTo>
                  <a:cubicBezTo>
                    <a:pt x="4026" y="129206"/>
                    <a:pt x="0" y="125180"/>
                    <a:pt x="0" y="120214"/>
                  </a:cubicBezTo>
                  <a:cubicBezTo>
                    <a:pt x="0" y="115248"/>
                    <a:pt x="4026" y="111222"/>
                    <a:pt x="8992" y="111222"/>
                  </a:cubicBezTo>
                  <a:close/>
                  <a:moveTo>
                    <a:pt x="8992" y="74148"/>
                  </a:moveTo>
                  <a:lnTo>
                    <a:pt x="790058" y="74148"/>
                  </a:lnTo>
                  <a:cubicBezTo>
                    <a:pt x="795024" y="74148"/>
                    <a:pt x="799050" y="78174"/>
                    <a:pt x="799050" y="83140"/>
                  </a:cubicBezTo>
                  <a:cubicBezTo>
                    <a:pt x="799050" y="88106"/>
                    <a:pt x="795024" y="92132"/>
                    <a:pt x="790058" y="92132"/>
                  </a:cubicBezTo>
                  <a:lnTo>
                    <a:pt x="8992" y="92132"/>
                  </a:lnTo>
                  <a:cubicBezTo>
                    <a:pt x="4026" y="92132"/>
                    <a:pt x="0" y="88106"/>
                    <a:pt x="0" y="83140"/>
                  </a:cubicBezTo>
                  <a:cubicBezTo>
                    <a:pt x="0" y="78174"/>
                    <a:pt x="4026" y="74148"/>
                    <a:pt x="8992" y="74148"/>
                  </a:cubicBezTo>
                  <a:close/>
                  <a:moveTo>
                    <a:pt x="8992" y="37074"/>
                  </a:moveTo>
                  <a:lnTo>
                    <a:pt x="790058" y="37074"/>
                  </a:lnTo>
                  <a:cubicBezTo>
                    <a:pt x="795024" y="37074"/>
                    <a:pt x="799050" y="41100"/>
                    <a:pt x="799050" y="46066"/>
                  </a:cubicBezTo>
                  <a:cubicBezTo>
                    <a:pt x="799050" y="51032"/>
                    <a:pt x="795024" y="55058"/>
                    <a:pt x="790058" y="55058"/>
                  </a:cubicBezTo>
                  <a:lnTo>
                    <a:pt x="8992" y="55058"/>
                  </a:lnTo>
                  <a:cubicBezTo>
                    <a:pt x="4026" y="55058"/>
                    <a:pt x="0" y="51032"/>
                    <a:pt x="0" y="46066"/>
                  </a:cubicBezTo>
                  <a:cubicBezTo>
                    <a:pt x="0" y="41100"/>
                    <a:pt x="4026" y="37074"/>
                    <a:pt x="8992" y="37074"/>
                  </a:cubicBezTo>
                  <a:close/>
                  <a:moveTo>
                    <a:pt x="8992" y="0"/>
                  </a:moveTo>
                  <a:lnTo>
                    <a:pt x="790058" y="0"/>
                  </a:lnTo>
                  <a:cubicBezTo>
                    <a:pt x="795024" y="0"/>
                    <a:pt x="799050" y="4026"/>
                    <a:pt x="799050" y="8992"/>
                  </a:cubicBezTo>
                  <a:cubicBezTo>
                    <a:pt x="799050" y="13958"/>
                    <a:pt x="795024" y="17984"/>
                    <a:pt x="790058" y="17984"/>
                  </a:cubicBezTo>
                  <a:lnTo>
                    <a:pt x="8992" y="17984"/>
                  </a:lnTo>
                  <a:cubicBezTo>
                    <a:pt x="4026" y="17984"/>
                    <a:pt x="0" y="13958"/>
                    <a:pt x="0" y="8992"/>
                  </a:cubicBezTo>
                  <a:cubicBezTo>
                    <a:pt x="0" y="4026"/>
                    <a:pt x="4026" y="0"/>
                    <a:pt x="899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7B7510B8-3244-337E-464A-099EDCC6A837}"/>
                </a:ext>
              </a:extLst>
            </p:cNvPr>
            <p:cNvSpPr/>
            <p:nvPr/>
          </p:nvSpPr>
          <p:spPr>
            <a:xfrm>
              <a:off x="3823999" y="6386104"/>
              <a:ext cx="130900" cy="1309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E7254E44-F3E6-D8DA-95CB-7F5CFD0C9AD3}"/>
              </a:ext>
            </a:extLst>
          </p:cNvPr>
          <p:cNvGrpSpPr/>
          <p:nvPr/>
        </p:nvGrpSpPr>
        <p:grpSpPr>
          <a:xfrm>
            <a:off x="2888896" y="4628823"/>
            <a:ext cx="2001107" cy="259924"/>
            <a:chOff x="2888896" y="5199565"/>
            <a:chExt cx="2001107" cy="259924"/>
          </a:xfrm>
        </p:grpSpPr>
        <p:sp>
          <p:nvSpPr>
            <p:cNvPr id="202" name="正方形/長方形 201">
              <a:extLst>
                <a:ext uri="{FF2B5EF4-FFF2-40B4-BE49-F238E27FC236}">
                  <a16:creationId xmlns:a16="http://schemas.microsoft.com/office/drawing/2014/main" id="{5D2358B5-88F5-F892-73A3-CFDB339EB735}"/>
                </a:ext>
              </a:extLst>
            </p:cNvPr>
            <p:cNvSpPr/>
            <p:nvPr/>
          </p:nvSpPr>
          <p:spPr>
            <a:xfrm>
              <a:off x="2888896" y="5199565"/>
              <a:ext cx="2001107" cy="2599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8A84DAF5-0273-96C2-8210-D8C1A8A060A6}"/>
                </a:ext>
              </a:extLst>
            </p:cNvPr>
            <p:cNvSpPr/>
            <p:nvPr/>
          </p:nvSpPr>
          <p:spPr>
            <a:xfrm>
              <a:off x="2921006" y="5244194"/>
              <a:ext cx="1936886" cy="177808"/>
            </a:xfrm>
            <a:custGeom>
              <a:avLst/>
              <a:gdLst>
                <a:gd name="connsiteX0" fmla="*/ 8992 w 1936886"/>
                <a:gd name="connsiteY0" fmla="*/ 159824 h 177808"/>
                <a:gd name="connsiteX1" fmla="*/ 1927894 w 1936886"/>
                <a:gd name="connsiteY1" fmla="*/ 159824 h 177808"/>
                <a:gd name="connsiteX2" fmla="*/ 1936886 w 1936886"/>
                <a:gd name="connsiteY2" fmla="*/ 168816 h 177808"/>
                <a:gd name="connsiteX3" fmla="*/ 1927894 w 1936886"/>
                <a:gd name="connsiteY3" fmla="*/ 177808 h 177808"/>
                <a:gd name="connsiteX4" fmla="*/ 8992 w 1936886"/>
                <a:gd name="connsiteY4" fmla="*/ 177808 h 177808"/>
                <a:gd name="connsiteX5" fmla="*/ 0 w 1936886"/>
                <a:gd name="connsiteY5" fmla="*/ 168816 h 177808"/>
                <a:gd name="connsiteX6" fmla="*/ 8992 w 1936886"/>
                <a:gd name="connsiteY6" fmla="*/ 159824 h 177808"/>
                <a:gd name="connsiteX7" fmla="*/ 8992 w 1936886"/>
                <a:gd name="connsiteY7" fmla="*/ 119868 h 177808"/>
                <a:gd name="connsiteX8" fmla="*/ 1927894 w 1936886"/>
                <a:gd name="connsiteY8" fmla="*/ 119868 h 177808"/>
                <a:gd name="connsiteX9" fmla="*/ 1936886 w 1936886"/>
                <a:gd name="connsiteY9" fmla="*/ 128860 h 177808"/>
                <a:gd name="connsiteX10" fmla="*/ 1927894 w 1936886"/>
                <a:gd name="connsiteY10" fmla="*/ 137852 h 177808"/>
                <a:gd name="connsiteX11" fmla="*/ 8992 w 1936886"/>
                <a:gd name="connsiteY11" fmla="*/ 137852 h 177808"/>
                <a:gd name="connsiteX12" fmla="*/ 0 w 1936886"/>
                <a:gd name="connsiteY12" fmla="*/ 128860 h 177808"/>
                <a:gd name="connsiteX13" fmla="*/ 8992 w 1936886"/>
                <a:gd name="connsiteY13" fmla="*/ 119868 h 177808"/>
                <a:gd name="connsiteX14" fmla="*/ 8992 w 1936886"/>
                <a:gd name="connsiteY14" fmla="*/ 79912 h 177808"/>
                <a:gd name="connsiteX15" fmla="*/ 1927894 w 1936886"/>
                <a:gd name="connsiteY15" fmla="*/ 79912 h 177808"/>
                <a:gd name="connsiteX16" fmla="*/ 1936886 w 1936886"/>
                <a:gd name="connsiteY16" fmla="*/ 88904 h 177808"/>
                <a:gd name="connsiteX17" fmla="*/ 1927894 w 1936886"/>
                <a:gd name="connsiteY17" fmla="*/ 97896 h 177808"/>
                <a:gd name="connsiteX18" fmla="*/ 8992 w 1936886"/>
                <a:gd name="connsiteY18" fmla="*/ 97896 h 177808"/>
                <a:gd name="connsiteX19" fmla="*/ 0 w 1936886"/>
                <a:gd name="connsiteY19" fmla="*/ 88904 h 177808"/>
                <a:gd name="connsiteX20" fmla="*/ 8992 w 1936886"/>
                <a:gd name="connsiteY20" fmla="*/ 79912 h 177808"/>
                <a:gd name="connsiteX21" fmla="*/ 8992 w 1936886"/>
                <a:gd name="connsiteY21" fmla="*/ 39956 h 177808"/>
                <a:gd name="connsiteX22" fmla="*/ 1927894 w 1936886"/>
                <a:gd name="connsiteY22" fmla="*/ 39956 h 177808"/>
                <a:gd name="connsiteX23" fmla="*/ 1936886 w 1936886"/>
                <a:gd name="connsiteY23" fmla="*/ 48948 h 177808"/>
                <a:gd name="connsiteX24" fmla="*/ 1927894 w 1936886"/>
                <a:gd name="connsiteY24" fmla="*/ 57940 h 177808"/>
                <a:gd name="connsiteX25" fmla="*/ 8992 w 1936886"/>
                <a:gd name="connsiteY25" fmla="*/ 57940 h 177808"/>
                <a:gd name="connsiteX26" fmla="*/ 0 w 1936886"/>
                <a:gd name="connsiteY26" fmla="*/ 48948 h 177808"/>
                <a:gd name="connsiteX27" fmla="*/ 8992 w 1936886"/>
                <a:gd name="connsiteY27" fmla="*/ 39956 h 177808"/>
                <a:gd name="connsiteX28" fmla="*/ 8992 w 1936886"/>
                <a:gd name="connsiteY28" fmla="*/ 0 h 177808"/>
                <a:gd name="connsiteX29" fmla="*/ 1927894 w 1936886"/>
                <a:gd name="connsiteY29" fmla="*/ 0 h 177808"/>
                <a:gd name="connsiteX30" fmla="*/ 1936886 w 1936886"/>
                <a:gd name="connsiteY30" fmla="*/ 8992 h 177808"/>
                <a:gd name="connsiteX31" fmla="*/ 1927894 w 1936886"/>
                <a:gd name="connsiteY31" fmla="*/ 17984 h 177808"/>
                <a:gd name="connsiteX32" fmla="*/ 8992 w 1936886"/>
                <a:gd name="connsiteY32" fmla="*/ 17984 h 177808"/>
                <a:gd name="connsiteX33" fmla="*/ 0 w 1936886"/>
                <a:gd name="connsiteY33" fmla="*/ 8992 h 177808"/>
                <a:gd name="connsiteX34" fmla="*/ 8992 w 1936886"/>
                <a:gd name="connsiteY34" fmla="*/ 0 h 177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936886" h="177808">
                  <a:moveTo>
                    <a:pt x="8992" y="159824"/>
                  </a:moveTo>
                  <a:lnTo>
                    <a:pt x="1927894" y="159824"/>
                  </a:lnTo>
                  <a:cubicBezTo>
                    <a:pt x="1932860" y="159824"/>
                    <a:pt x="1936886" y="163850"/>
                    <a:pt x="1936886" y="168816"/>
                  </a:cubicBezTo>
                  <a:cubicBezTo>
                    <a:pt x="1936886" y="173782"/>
                    <a:pt x="1932860" y="177808"/>
                    <a:pt x="1927894" y="177808"/>
                  </a:cubicBezTo>
                  <a:lnTo>
                    <a:pt x="8992" y="177808"/>
                  </a:lnTo>
                  <a:cubicBezTo>
                    <a:pt x="4026" y="177808"/>
                    <a:pt x="0" y="173782"/>
                    <a:pt x="0" y="168816"/>
                  </a:cubicBezTo>
                  <a:cubicBezTo>
                    <a:pt x="0" y="163850"/>
                    <a:pt x="4026" y="159824"/>
                    <a:pt x="8992" y="159824"/>
                  </a:cubicBezTo>
                  <a:close/>
                  <a:moveTo>
                    <a:pt x="8992" y="119868"/>
                  </a:moveTo>
                  <a:lnTo>
                    <a:pt x="1927894" y="119868"/>
                  </a:lnTo>
                  <a:cubicBezTo>
                    <a:pt x="1932860" y="119868"/>
                    <a:pt x="1936886" y="123894"/>
                    <a:pt x="1936886" y="128860"/>
                  </a:cubicBezTo>
                  <a:cubicBezTo>
                    <a:pt x="1936886" y="133826"/>
                    <a:pt x="1932860" y="137852"/>
                    <a:pt x="1927894" y="137852"/>
                  </a:cubicBezTo>
                  <a:lnTo>
                    <a:pt x="8992" y="137852"/>
                  </a:lnTo>
                  <a:cubicBezTo>
                    <a:pt x="4026" y="137852"/>
                    <a:pt x="0" y="133826"/>
                    <a:pt x="0" y="128860"/>
                  </a:cubicBezTo>
                  <a:cubicBezTo>
                    <a:pt x="0" y="123894"/>
                    <a:pt x="4026" y="119868"/>
                    <a:pt x="8992" y="119868"/>
                  </a:cubicBezTo>
                  <a:close/>
                  <a:moveTo>
                    <a:pt x="8992" y="79912"/>
                  </a:moveTo>
                  <a:lnTo>
                    <a:pt x="1927894" y="79912"/>
                  </a:lnTo>
                  <a:cubicBezTo>
                    <a:pt x="1932860" y="79912"/>
                    <a:pt x="1936886" y="83938"/>
                    <a:pt x="1936886" y="88904"/>
                  </a:cubicBezTo>
                  <a:cubicBezTo>
                    <a:pt x="1936886" y="93870"/>
                    <a:pt x="1932860" y="97896"/>
                    <a:pt x="1927894" y="97896"/>
                  </a:cubicBezTo>
                  <a:lnTo>
                    <a:pt x="8992" y="97896"/>
                  </a:lnTo>
                  <a:cubicBezTo>
                    <a:pt x="4026" y="97896"/>
                    <a:pt x="0" y="93870"/>
                    <a:pt x="0" y="88904"/>
                  </a:cubicBezTo>
                  <a:cubicBezTo>
                    <a:pt x="0" y="83938"/>
                    <a:pt x="4026" y="79912"/>
                    <a:pt x="8992" y="79912"/>
                  </a:cubicBezTo>
                  <a:close/>
                  <a:moveTo>
                    <a:pt x="8992" y="39956"/>
                  </a:moveTo>
                  <a:lnTo>
                    <a:pt x="1927894" y="39956"/>
                  </a:lnTo>
                  <a:cubicBezTo>
                    <a:pt x="1932860" y="39956"/>
                    <a:pt x="1936886" y="43982"/>
                    <a:pt x="1936886" y="48948"/>
                  </a:cubicBezTo>
                  <a:cubicBezTo>
                    <a:pt x="1936886" y="53914"/>
                    <a:pt x="1932860" y="57940"/>
                    <a:pt x="1927894" y="57940"/>
                  </a:cubicBezTo>
                  <a:lnTo>
                    <a:pt x="8992" y="57940"/>
                  </a:lnTo>
                  <a:cubicBezTo>
                    <a:pt x="4026" y="57940"/>
                    <a:pt x="0" y="53914"/>
                    <a:pt x="0" y="48948"/>
                  </a:cubicBezTo>
                  <a:cubicBezTo>
                    <a:pt x="0" y="43982"/>
                    <a:pt x="4026" y="39956"/>
                    <a:pt x="8992" y="39956"/>
                  </a:cubicBezTo>
                  <a:close/>
                  <a:moveTo>
                    <a:pt x="8992" y="0"/>
                  </a:moveTo>
                  <a:lnTo>
                    <a:pt x="1927894" y="0"/>
                  </a:lnTo>
                  <a:cubicBezTo>
                    <a:pt x="1932860" y="0"/>
                    <a:pt x="1936886" y="4026"/>
                    <a:pt x="1936886" y="8992"/>
                  </a:cubicBezTo>
                  <a:cubicBezTo>
                    <a:pt x="1936886" y="13958"/>
                    <a:pt x="1932860" y="17984"/>
                    <a:pt x="1927894" y="17984"/>
                  </a:cubicBezTo>
                  <a:lnTo>
                    <a:pt x="8992" y="17984"/>
                  </a:lnTo>
                  <a:cubicBezTo>
                    <a:pt x="4026" y="17984"/>
                    <a:pt x="0" y="13958"/>
                    <a:pt x="0" y="8992"/>
                  </a:cubicBezTo>
                  <a:cubicBezTo>
                    <a:pt x="0" y="4026"/>
                    <a:pt x="4026" y="0"/>
                    <a:pt x="899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32C8ADB5-E0B4-5385-8E1D-B342C2679FE2}"/>
                </a:ext>
              </a:extLst>
            </p:cNvPr>
            <p:cNvSpPr/>
            <p:nvPr/>
          </p:nvSpPr>
          <p:spPr>
            <a:xfrm>
              <a:off x="3800623" y="5241568"/>
              <a:ext cx="177652" cy="17765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458D06F9-23F0-74DC-3ECF-68BB281D4642}"/>
                </a:ext>
              </a:extLst>
            </p:cNvPr>
            <p:cNvSpPr/>
            <p:nvPr/>
          </p:nvSpPr>
          <p:spPr>
            <a:xfrm>
              <a:off x="3816350" y="5257295"/>
              <a:ext cx="146198" cy="14619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5AD0FCD4-D5B4-05A0-CDE0-D9610C749DE0}"/>
              </a:ext>
            </a:extLst>
          </p:cNvPr>
          <p:cNvGrpSpPr/>
          <p:nvPr/>
        </p:nvGrpSpPr>
        <p:grpSpPr>
          <a:xfrm>
            <a:off x="2888896" y="4981509"/>
            <a:ext cx="2001107" cy="436279"/>
            <a:chOff x="2888896" y="5468645"/>
            <a:chExt cx="2001107" cy="436279"/>
          </a:xfrm>
        </p:grpSpPr>
        <p:sp>
          <p:nvSpPr>
            <p:cNvPr id="207" name="正方形/長方形 206">
              <a:extLst>
                <a:ext uri="{FF2B5EF4-FFF2-40B4-BE49-F238E27FC236}">
                  <a16:creationId xmlns:a16="http://schemas.microsoft.com/office/drawing/2014/main" id="{05EC44D1-FFC1-9DF7-87A3-597B163035C6}"/>
                </a:ext>
              </a:extLst>
            </p:cNvPr>
            <p:cNvSpPr/>
            <p:nvPr/>
          </p:nvSpPr>
          <p:spPr>
            <a:xfrm>
              <a:off x="2888896" y="5468645"/>
              <a:ext cx="2001107" cy="43627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6F77F766-EEDB-253D-D18B-F7EFA390E41F}"/>
                </a:ext>
              </a:extLst>
            </p:cNvPr>
            <p:cNvSpPr/>
            <p:nvPr/>
          </p:nvSpPr>
          <p:spPr>
            <a:xfrm>
              <a:off x="2921006" y="5513275"/>
              <a:ext cx="1936886" cy="351647"/>
            </a:xfrm>
            <a:custGeom>
              <a:avLst/>
              <a:gdLst>
                <a:gd name="connsiteX0" fmla="*/ 8992 w 1936886"/>
                <a:gd name="connsiteY0" fmla="*/ 333663 h 351647"/>
                <a:gd name="connsiteX1" fmla="*/ 1927894 w 1936886"/>
                <a:gd name="connsiteY1" fmla="*/ 333663 h 351647"/>
                <a:gd name="connsiteX2" fmla="*/ 1936886 w 1936886"/>
                <a:gd name="connsiteY2" fmla="*/ 342655 h 351647"/>
                <a:gd name="connsiteX3" fmla="*/ 1927894 w 1936886"/>
                <a:gd name="connsiteY3" fmla="*/ 351647 h 351647"/>
                <a:gd name="connsiteX4" fmla="*/ 8992 w 1936886"/>
                <a:gd name="connsiteY4" fmla="*/ 351647 h 351647"/>
                <a:gd name="connsiteX5" fmla="*/ 0 w 1936886"/>
                <a:gd name="connsiteY5" fmla="*/ 342655 h 351647"/>
                <a:gd name="connsiteX6" fmla="*/ 8992 w 1936886"/>
                <a:gd name="connsiteY6" fmla="*/ 333663 h 351647"/>
                <a:gd name="connsiteX7" fmla="*/ 8992 w 1936886"/>
                <a:gd name="connsiteY7" fmla="*/ 296592 h 351647"/>
                <a:gd name="connsiteX8" fmla="*/ 1927894 w 1936886"/>
                <a:gd name="connsiteY8" fmla="*/ 296592 h 351647"/>
                <a:gd name="connsiteX9" fmla="*/ 1936886 w 1936886"/>
                <a:gd name="connsiteY9" fmla="*/ 305584 h 351647"/>
                <a:gd name="connsiteX10" fmla="*/ 1927894 w 1936886"/>
                <a:gd name="connsiteY10" fmla="*/ 314576 h 351647"/>
                <a:gd name="connsiteX11" fmla="*/ 8992 w 1936886"/>
                <a:gd name="connsiteY11" fmla="*/ 314576 h 351647"/>
                <a:gd name="connsiteX12" fmla="*/ 0 w 1936886"/>
                <a:gd name="connsiteY12" fmla="*/ 305584 h 351647"/>
                <a:gd name="connsiteX13" fmla="*/ 8992 w 1936886"/>
                <a:gd name="connsiteY13" fmla="*/ 296592 h 351647"/>
                <a:gd name="connsiteX14" fmla="*/ 8992 w 1936886"/>
                <a:gd name="connsiteY14" fmla="*/ 259518 h 351647"/>
                <a:gd name="connsiteX15" fmla="*/ 1927894 w 1936886"/>
                <a:gd name="connsiteY15" fmla="*/ 259518 h 351647"/>
                <a:gd name="connsiteX16" fmla="*/ 1936886 w 1936886"/>
                <a:gd name="connsiteY16" fmla="*/ 268510 h 351647"/>
                <a:gd name="connsiteX17" fmla="*/ 1927894 w 1936886"/>
                <a:gd name="connsiteY17" fmla="*/ 277502 h 351647"/>
                <a:gd name="connsiteX18" fmla="*/ 8992 w 1936886"/>
                <a:gd name="connsiteY18" fmla="*/ 277502 h 351647"/>
                <a:gd name="connsiteX19" fmla="*/ 0 w 1936886"/>
                <a:gd name="connsiteY19" fmla="*/ 268510 h 351647"/>
                <a:gd name="connsiteX20" fmla="*/ 8992 w 1936886"/>
                <a:gd name="connsiteY20" fmla="*/ 259518 h 351647"/>
                <a:gd name="connsiteX21" fmla="*/ 8992 w 1936886"/>
                <a:gd name="connsiteY21" fmla="*/ 222444 h 351647"/>
                <a:gd name="connsiteX22" fmla="*/ 1927894 w 1936886"/>
                <a:gd name="connsiteY22" fmla="*/ 222444 h 351647"/>
                <a:gd name="connsiteX23" fmla="*/ 1936886 w 1936886"/>
                <a:gd name="connsiteY23" fmla="*/ 231436 h 351647"/>
                <a:gd name="connsiteX24" fmla="*/ 1927894 w 1936886"/>
                <a:gd name="connsiteY24" fmla="*/ 240428 h 351647"/>
                <a:gd name="connsiteX25" fmla="*/ 8992 w 1936886"/>
                <a:gd name="connsiteY25" fmla="*/ 240428 h 351647"/>
                <a:gd name="connsiteX26" fmla="*/ 0 w 1936886"/>
                <a:gd name="connsiteY26" fmla="*/ 231436 h 351647"/>
                <a:gd name="connsiteX27" fmla="*/ 8992 w 1936886"/>
                <a:gd name="connsiteY27" fmla="*/ 222444 h 351647"/>
                <a:gd name="connsiteX28" fmla="*/ 8992 w 1936886"/>
                <a:gd name="connsiteY28" fmla="*/ 185370 h 351647"/>
                <a:gd name="connsiteX29" fmla="*/ 1927894 w 1936886"/>
                <a:gd name="connsiteY29" fmla="*/ 185370 h 351647"/>
                <a:gd name="connsiteX30" fmla="*/ 1936886 w 1936886"/>
                <a:gd name="connsiteY30" fmla="*/ 194362 h 351647"/>
                <a:gd name="connsiteX31" fmla="*/ 1927894 w 1936886"/>
                <a:gd name="connsiteY31" fmla="*/ 203354 h 351647"/>
                <a:gd name="connsiteX32" fmla="*/ 8992 w 1936886"/>
                <a:gd name="connsiteY32" fmla="*/ 203354 h 351647"/>
                <a:gd name="connsiteX33" fmla="*/ 0 w 1936886"/>
                <a:gd name="connsiteY33" fmla="*/ 194362 h 351647"/>
                <a:gd name="connsiteX34" fmla="*/ 8992 w 1936886"/>
                <a:gd name="connsiteY34" fmla="*/ 185370 h 351647"/>
                <a:gd name="connsiteX35" fmla="*/ 8992 w 1936886"/>
                <a:gd name="connsiteY35" fmla="*/ 148296 h 351647"/>
                <a:gd name="connsiteX36" fmla="*/ 1927894 w 1936886"/>
                <a:gd name="connsiteY36" fmla="*/ 148296 h 351647"/>
                <a:gd name="connsiteX37" fmla="*/ 1936886 w 1936886"/>
                <a:gd name="connsiteY37" fmla="*/ 157288 h 351647"/>
                <a:gd name="connsiteX38" fmla="*/ 1927894 w 1936886"/>
                <a:gd name="connsiteY38" fmla="*/ 166280 h 351647"/>
                <a:gd name="connsiteX39" fmla="*/ 8992 w 1936886"/>
                <a:gd name="connsiteY39" fmla="*/ 166280 h 351647"/>
                <a:gd name="connsiteX40" fmla="*/ 0 w 1936886"/>
                <a:gd name="connsiteY40" fmla="*/ 157288 h 351647"/>
                <a:gd name="connsiteX41" fmla="*/ 8992 w 1936886"/>
                <a:gd name="connsiteY41" fmla="*/ 148296 h 351647"/>
                <a:gd name="connsiteX42" fmla="*/ 8992 w 1936886"/>
                <a:gd name="connsiteY42" fmla="*/ 111222 h 351647"/>
                <a:gd name="connsiteX43" fmla="*/ 1927894 w 1936886"/>
                <a:gd name="connsiteY43" fmla="*/ 111222 h 351647"/>
                <a:gd name="connsiteX44" fmla="*/ 1936886 w 1936886"/>
                <a:gd name="connsiteY44" fmla="*/ 120214 h 351647"/>
                <a:gd name="connsiteX45" fmla="*/ 1927894 w 1936886"/>
                <a:gd name="connsiteY45" fmla="*/ 129206 h 351647"/>
                <a:gd name="connsiteX46" fmla="*/ 8992 w 1936886"/>
                <a:gd name="connsiteY46" fmla="*/ 129206 h 351647"/>
                <a:gd name="connsiteX47" fmla="*/ 0 w 1936886"/>
                <a:gd name="connsiteY47" fmla="*/ 120214 h 351647"/>
                <a:gd name="connsiteX48" fmla="*/ 8992 w 1936886"/>
                <a:gd name="connsiteY48" fmla="*/ 111222 h 351647"/>
                <a:gd name="connsiteX49" fmla="*/ 8992 w 1936886"/>
                <a:gd name="connsiteY49" fmla="*/ 74148 h 351647"/>
                <a:gd name="connsiteX50" fmla="*/ 1927894 w 1936886"/>
                <a:gd name="connsiteY50" fmla="*/ 74148 h 351647"/>
                <a:gd name="connsiteX51" fmla="*/ 1936886 w 1936886"/>
                <a:gd name="connsiteY51" fmla="*/ 83140 h 351647"/>
                <a:gd name="connsiteX52" fmla="*/ 1927894 w 1936886"/>
                <a:gd name="connsiteY52" fmla="*/ 92132 h 351647"/>
                <a:gd name="connsiteX53" fmla="*/ 8992 w 1936886"/>
                <a:gd name="connsiteY53" fmla="*/ 92132 h 351647"/>
                <a:gd name="connsiteX54" fmla="*/ 0 w 1936886"/>
                <a:gd name="connsiteY54" fmla="*/ 83140 h 351647"/>
                <a:gd name="connsiteX55" fmla="*/ 8992 w 1936886"/>
                <a:gd name="connsiteY55" fmla="*/ 74148 h 351647"/>
                <a:gd name="connsiteX56" fmla="*/ 8992 w 1936886"/>
                <a:gd name="connsiteY56" fmla="*/ 37074 h 351647"/>
                <a:gd name="connsiteX57" fmla="*/ 1927894 w 1936886"/>
                <a:gd name="connsiteY57" fmla="*/ 37074 h 351647"/>
                <a:gd name="connsiteX58" fmla="*/ 1936886 w 1936886"/>
                <a:gd name="connsiteY58" fmla="*/ 46066 h 351647"/>
                <a:gd name="connsiteX59" fmla="*/ 1927894 w 1936886"/>
                <a:gd name="connsiteY59" fmla="*/ 55058 h 351647"/>
                <a:gd name="connsiteX60" fmla="*/ 8992 w 1936886"/>
                <a:gd name="connsiteY60" fmla="*/ 55058 h 351647"/>
                <a:gd name="connsiteX61" fmla="*/ 0 w 1936886"/>
                <a:gd name="connsiteY61" fmla="*/ 46066 h 351647"/>
                <a:gd name="connsiteX62" fmla="*/ 8992 w 1936886"/>
                <a:gd name="connsiteY62" fmla="*/ 37074 h 351647"/>
                <a:gd name="connsiteX63" fmla="*/ 8992 w 1936886"/>
                <a:gd name="connsiteY63" fmla="*/ 0 h 351647"/>
                <a:gd name="connsiteX64" fmla="*/ 1927894 w 1936886"/>
                <a:gd name="connsiteY64" fmla="*/ 0 h 351647"/>
                <a:gd name="connsiteX65" fmla="*/ 1936886 w 1936886"/>
                <a:gd name="connsiteY65" fmla="*/ 8992 h 351647"/>
                <a:gd name="connsiteX66" fmla="*/ 1927894 w 1936886"/>
                <a:gd name="connsiteY66" fmla="*/ 17984 h 351647"/>
                <a:gd name="connsiteX67" fmla="*/ 8992 w 1936886"/>
                <a:gd name="connsiteY67" fmla="*/ 17984 h 351647"/>
                <a:gd name="connsiteX68" fmla="*/ 0 w 1936886"/>
                <a:gd name="connsiteY68" fmla="*/ 8992 h 351647"/>
                <a:gd name="connsiteX69" fmla="*/ 8992 w 1936886"/>
                <a:gd name="connsiteY69" fmla="*/ 0 h 3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936886" h="351647">
                  <a:moveTo>
                    <a:pt x="8992" y="333663"/>
                  </a:moveTo>
                  <a:lnTo>
                    <a:pt x="1927894" y="333663"/>
                  </a:lnTo>
                  <a:cubicBezTo>
                    <a:pt x="1932860" y="333663"/>
                    <a:pt x="1936886" y="337689"/>
                    <a:pt x="1936886" y="342655"/>
                  </a:cubicBezTo>
                  <a:cubicBezTo>
                    <a:pt x="1936886" y="347621"/>
                    <a:pt x="1932860" y="351647"/>
                    <a:pt x="1927894" y="351647"/>
                  </a:cubicBezTo>
                  <a:lnTo>
                    <a:pt x="8992" y="351647"/>
                  </a:lnTo>
                  <a:cubicBezTo>
                    <a:pt x="4026" y="351647"/>
                    <a:pt x="0" y="347621"/>
                    <a:pt x="0" y="342655"/>
                  </a:cubicBezTo>
                  <a:cubicBezTo>
                    <a:pt x="0" y="337689"/>
                    <a:pt x="4026" y="333663"/>
                    <a:pt x="8992" y="333663"/>
                  </a:cubicBezTo>
                  <a:close/>
                  <a:moveTo>
                    <a:pt x="8992" y="296592"/>
                  </a:moveTo>
                  <a:lnTo>
                    <a:pt x="1927894" y="296592"/>
                  </a:lnTo>
                  <a:cubicBezTo>
                    <a:pt x="1932860" y="296592"/>
                    <a:pt x="1936886" y="300618"/>
                    <a:pt x="1936886" y="305584"/>
                  </a:cubicBezTo>
                  <a:cubicBezTo>
                    <a:pt x="1936886" y="310550"/>
                    <a:pt x="1932860" y="314576"/>
                    <a:pt x="1927894" y="314576"/>
                  </a:cubicBezTo>
                  <a:lnTo>
                    <a:pt x="8992" y="314576"/>
                  </a:lnTo>
                  <a:cubicBezTo>
                    <a:pt x="4026" y="314576"/>
                    <a:pt x="0" y="310550"/>
                    <a:pt x="0" y="305584"/>
                  </a:cubicBezTo>
                  <a:cubicBezTo>
                    <a:pt x="0" y="300618"/>
                    <a:pt x="4026" y="296592"/>
                    <a:pt x="8992" y="296592"/>
                  </a:cubicBezTo>
                  <a:close/>
                  <a:moveTo>
                    <a:pt x="8992" y="259518"/>
                  </a:moveTo>
                  <a:lnTo>
                    <a:pt x="1927894" y="259518"/>
                  </a:lnTo>
                  <a:cubicBezTo>
                    <a:pt x="1932860" y="259518"/>
                    <a:pt x="1936886" y="263544"/>
                    <a:pt x="1936886" y="268510"/>
                  </a:cubicBezTo>
                  <a:cubicBezTo>
                    <a:pt x="1936886" y="273476"/>
                    <a:pt x="1932860" y="277502"/>
                    <a:pt x="1927894" y="277502"/>
                  </a:cubicBezTo>
                  <a:lnTo>
                    <a:pt x="8992" y="277502"/>
                  </a:lnTo>
                  <a:cubicBezTo>
                    <a:pt x="4026" y="277502"/>
                    <a:pt x="0" y="273476"/>
                    <a:pt x="0" y="268510"/>
                  </a:cubicBezTo>
                  <a:cubicBezTo>
                    <a:pt x="0" y="263544"/>
                    <a:pt x="4026" y="259518"/>
                    <a:pt x="8992" y="259518"/>
                  </a:cubicBezTo>
                  <a:close/>
                  <a:moveTo>
                    <a:pt x="8992" y="222444"/>
                  </a:moveTo>
                  <a:lnTo>
                    <a:pt x="1927894" y="222444"/>
                  </a:lnTo>
                  <a:cubicBezTo>
                    <a:pt x="1932860" y="222444"/>
                    <a:pt x="1936886" y="226470"/>
                    <a:pt x="1936886" y="231436"/>
                  </a:cubicBezTo>
                  <a:cubicBezTo>
                    <a:pt x="1936886" y="236402"/>
                    <a:pt x="1932860" y="240428"/>
                    <a:pt x="1927894" y="240428"/>
                  </a:cubicBezTo>
                  <a:lnTo>
                    <a:pt x="8992" y="240428"/>
                  </a:lnTo>
                  <a:cubicBezTo>
                    <a:pt x="4026" y="240428"/>
                    <a:pt x="0" y="236402"/>
                    <a:pt x="0" y="231436"/>
                  </a:cubicBezTo>
                  <a:cubicBezTo>
                    <a:pt x="0" y="226470"/>
                    <a:pt x="4026" y="222444"/>
                    <a:pt x="8992" y="222444"/>
                  </a:cubicBezTo>
                  <a:close/>
                  <a:moveTo>
                    <a:pt x="8992" y="185370"/>
                  </a:moveTo>
                  <a:lnTo>
                    <a:pt x="1927894" y="185370"/>
                  </a:lnTo>
                  <a:cubicBezTo>
                    <a:pt x="1932860" y="185370"/>
                    <a:pt x="1936886" y="189396"/>
                    <a:pt x="1936886" y="194362"/>
                  </a:cubicBezTo>
                  <a:cubicBezTo>
                    <a:pt x="1936886" y="199328"/>
                    <a:pt x="1932860" y="203354"/>
                    <a:pt x="1927894" y="203354"/>
                  </a:cubicBezTo>
                  <a:lnTo>
                    <a:pt x="8992" y="203354"/>
                  </a:lnTo>
                  <a:cubicBezTo>
                    <a:pt x="4026" y="203354"/>
                    <a:pt x="0" y="199328"/>
                    <a:pt x="0" y="194362"/>
                  </a:cubicBezTo>
                  <a:cubicBezTo>
                    <a:pt x="0" y="189396"/>
                    <a:pt x="4026" y="185370"/>
                    <a:pt x="8992" y="185370"/>
                  </a:cubicBezTo>
                  <a:close/>
                  <a:moveTo>
                    <a:pt x="8992" y="148296"/>
                  </a:moveTo>
                  <a:lnTo>
                    <a:pt x="1927894" y="148296"/>
                  </a:lnTo>
                  <a:cubicBezTo>
                    <a:pt x="1932860" y="148296"/>
                    <a:pt x="1936886" y="152322"/>
                    <a:pt x="1936886" y="157288"/>
                  </a:cubicBezTo>
                  <a:cubicBezTo>
                    <a:pt x="1936886" y="162254"/>
                    <a:pt x="1932860" y="166280"/>
                    <a:pt x="1927894" y="166280"/>
                  </a:cubicBezTo>
                  <a:lnTo>
                    <a:pt x="8992" y="166280"/>
                  </a:lnTo>
                  <a:cubicBezTo>
                    <a:pt x="4026" y="166280"/>
                    <a:pt x="0" y="162254"/>
                    <a:pt x="0" y="157288"/>
                  </a:cubicBezTo>
                  <a:cubicBezTo>
                    <a:pt x="0" y="152322"/>
                    <a:pt x="4026" y="148296"/>
                    <a:pt x="8992" y="148296"/>
                  </a:cubicBezTo>
                  <a:close/>
                  <a:moveTo>
                    <a:pt x="8992" y="111222"/>
                  </a:moveTo>
                  <a:lnTo>
                    <a:pt x="1927894" y="111222"/>
                  </a:lnTo>
                  <a:cubicBezTo>
                    <a:pt x="1932860" y="111222"/>
                    <a:pt x="1936886" y="115248"/>
                    <a:pt x="1936886" y="120214"/>
                  </a:cubicBezTo>
                  <a:cubicBezTo>
                    <a:pt x="1936886" y="125180"/>
                    <a:pt x="1932860" y="129206"/>
                    <a:pt x="1927894" y="129206"/>
                  </a:cubicBezTo>
                  <a:lnTo>
                    <a:pt x="8992" y="129206"/>
                  </a:lnTo>
                  <a:cubicBezTo>
                    <a:pt x="4026" y="129206"/>
                    <a:pt x="0" y="125180"/>
                    <a:pt x="0" y="120214"/>
                  </a:cubicBezTo>
                  <a:cubicBezTo>
                    <a:pt x="0" y="115248"/>
                    <a:pt x="4026" y="111222"/>
                    <a:pt x="8992" y="111222"/>
                  </a:cubicBezTo>
                  <a:close/>
                  <a:moveTo>
                    <a:pt x="8992" y="74148"/>
                  </a:moveTo>
                  <a:lnTo>
                    <a:pt x="1927894" y="74148"/>
                  </a:lnTo>
                  <a:cubicBezTo>
                    <a:pt x="1932860" y="74148"/>
                    <a:pt x="1936886" y="78174"/>
                    <a:pt x="1936886" y="83140"/>
                  </a:cubicBezTo>
                  <a:cubicBezTo>
                    <a:pt x="1936886" y="88106"/>
                    <a:pt x="1932860" y="92132"/>
                    <a:pt x="1927894" y="92132"/>
                  </a:cubicBezTo>
                  <a:lnTo>
                    <a:pt x="8992" y="92132"/>
                  </a:lnTo>
                  <a:cubicBezTo>
                    <a:pt x="4026" y="92132"/>
                    <a:pt x="0" y="88106"/>
                    <a:pt x="0" y="83140"/>
                  </a:cubicBezTo>
                  <a:cubicBezTo>
                    <a:pt x="0" y="78174"/>
                    <a:pt x="4026" y="74148"/>
                    <a:pt x="8992" y="74148"/>
                  </a:cubicBezTo>
                  <a:close/>
                  <a:moveTo>
                    <a:pt x="8992" y="37074"/>
                  </a:moveTo>
                  <a:lnTo>
                    <a:pt x="1927894" y="37074"/>
                  </a:lnTo>
                  <a:cubicBezTo>
                    <a:pt x="1932860" y="37074"/>
                    <a:pt x="1936886" y="41100"/>
                    <a:pt x="1936886" y="46066"/>
                  </a:cubicBezTo>
                  <a:cubicBezTo>
                    <a:pt x="1936886" y="51032"/>
                    <a:pt x="1932860" y="55058"/>
                    <a:pt x="1927894" y="55058"/>
                  </a:cubicBezTo>
                  <a:lnTo>
                    <a:pt x="8992" y="55058"/>
                  </a:lnTo>
                  <a:cubicBezTo>
                    <a:pt x="4026" y="55058"/>
                    <a:pt x="0" y="51032"/>
                    <a:pt x="0" y="46066"/>
                  </a:cubicBezTo>
                  <a:cubicBezTo>
                    <a:pt x="0" y="41100"/>
                    <a:pt x="4026" y="37074"/>
                    <a:pt x="8992" y="37074"/>
                  </a:cubicBezTo>
                  <a:close/>
                  <a:moveTo>
                    <a:pt x="8992" y="0"/>
                  </a:moveTo>
                  <a:lnTo>
                    <a:pt x="1927894" y="0"/>
                  </a:lnTo>
                  <a:cubicBezTo>
                    <a:pt x="1932860" y="0"/>
                    <a:pt x="1936886" y="4026"/>
                    <a:pt x="1936886" y="8992"/>
                  </a:cubicBezTo>
                  <a:cubicBezTo>
                    <a:pt x="1936886" y="13958"/>
                    <a:pt x="1932860" y="17984"/>
                    <a:pt x="1927894" y="17984"/>
                  </a:cubicBezTo>
                  <a:lnTo>
                    <a:pt x="8992" y="17984"/>
                  </a:lnTo>
                  <a:cubicBezTo>
                    <a:pt x="4026" y="17984"/>
                    <a:pt x="0" y="13958"/>
                    <a:pt x="0" y="8992"/>
                  </a:cubicBezTo>
                  <a:cubicBezTo>
                    <a:pt x="0" y="4026"/>
                    <a:pt x="4026" y="0"/>
                    <a:pt x="899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D57BFE1C-8BA3-43F1-3CEC-24B9EDD5A635}"/>
                </a:ext>
              </a:extLst>
            </p:cNvPr>
            <p:cNvSpPr/>
            <p:nvPr/>
          </p:nvSpPr>
          <p:spPr>
            <a:xfrm>
              <a:off x="3800623" y="5585489"/>
              <a:ext cx="177652" cy="17765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07B707A9-F6A5-3F17-9FBC-EA4EBF4756BF}"/>
                </a:ext>
              </a:extLst>
            </p:cNvPr>
            <p:cNvSpPr/>
            <p:nvPr/>
          </p:nvSpPr>
          <p:spPr>
            <a:xfrm>
              <a:off x="3816350" y="5601216"/>
              <a:ext cx="146198" cy="14619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ECBABB2B-9CBB-1B74-9AD3-5F7308F0756F}"/>
              </a:ext>
            </a:extLst>
          </p:cNvPr>
          <p:cNvGrpSpPr/>
          <p:nvPr/>
        </p:nvGrpSpPr>
        <p:grpSpPr>
          <a:xfrm>
            <a:off x="6183996" y="5327166"/>
            <a:ext cx="398858" cy="984645"/>
            <a:chOff x="5982893" y="5327166"/>
            <a:chExt cx="398858" cy="984645"/>
          </a:xfrm>
        </p:grpSpPr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4E4B262E-8D06-3100-FDEC-AD224C8EC2FF}"/>
                </a:ext>
              </a:extLst>
            </p:cNvPr>
            <p:cNvGrpSpPr/>
            <p:nvPr/>
          </p:nvGrpSpPr>
          <p:grpSpPr>
            <a:xfrm>
              <a:off x="5982893" y="5327166"/>
              <a:ext cx="398858" cy="984645"/>
              <a:chOff x="6011956" y="5085692"/>
              <a:chExt cx="656471" cy="984645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8E9D2CE0-6548-4EA8-83B2-CB44FD5504E0}"/>
                  </a:ext>
                </a:extLst>
              </p:cNvPr>
              <p:cNvGrpSpPr/>
              <p:nvPr/>
            </p:nvGrpSpPr>
            <p:grpSpPr>
              <a:xfrm>
                <a:off x="6011956" y="5085692"/>
                <a:ext cx="656471" cy="984645"/>
                <a:chOff x="5264243" y="5085692"/>
                <a:chExt cx="656471" cy="984645"/>
              </a:xfrm>
            </p:grpSpPr>
            <p:sp>
              <p:nvSpPr>
                <p:cNvPr id="216" name="四角形: 上の 2 つの角を丸める 215">
                  <a:extLst>
                    <a:ext uri="{FF2B5EF4-FFF2-40B4-BE49-F238E27FC236}">
                      <a16:creationId xmlns:a16="http://schemas.microsoft.com/office/drawing/2014/main" id="{6FBECF99-5EBA-6E44-17F8-704CA7D753EC}"/>
                    </a:ext>
                  </a:extLst>
                </p:cNvPr>
                <p:cNvSpPr/>
                <p:nvPr/>
              </p:nvSpPr>
              <p:spPr>
                <a:xfrm>
                  <a:off x="5264243" y="5085692"/>
                  <a:ext cx="656471" cy="984645"/>
                </a:xfrm>
                <a:prstGeom prst="round2SameRect">
                  <a:avLst>
                    <a:gd name="adj1" fmla="val 9775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四角形: 上の 2 つの角を丸める 216">
                  <a:extLst>
                    <a:ext uri="{FF2B5EF4-FFF2-40B4-BE49-F238E27FC236}">
                      <a16:creationId xmlns:a16="http://schemas.microsoft.com/office/drawing/2014/main" id="{D9B4A216-5BE4-AD46-5137-47542A2E9B62}"/>
                    </a:ext>
                  </a:extLst>
                </p:cNvPr>
                <p:cNvSpPr/>
                <p:nvPr/>
              </p:nvSpPr>
              <p:spPr>
                <a:xfrm>
                  <a:off x="5409962" y="5085692"/>
                  <a:ext cx="365032" cy="984645"/>
                </a:xfrm>
                <a:prstGeom prst="round2SameRect">
                  <a:avLst>
                    <a:gd name="adj1" fmla="val 9775"/>
                    <a:gd name="adj2" fmla="val 0"/>
                  </a:avLst>
                </a:prstGeom>
                <a:solidFill>
                  <a:schemeClr val="bg2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66DE9C5F-5A6D-CB7B-B3B0-45042B9B69DF}"/>
                  </a:ext>
                </a:extLst>
              </p:cNvPr>
              <p:cNvSpPr/>
              <p:nvPr/>
            </p:nvSpPr>
            <p:spPr>
              <a:xfrm>
                <a:off x="6222431" y="5150645"/>
                <a:ext cx="235520" cy="2166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A399AB65-D4F8-8B3D-AAA9-5975810981D2}"/>
                </a:ext>
              </a:extLst>
            </p:cNvPr>
            <p:cNvSpPr/>
            <p:nvPr/>
          </p:nvSpPr>
          <p:spPr>
            <a:xfrm>
              <a:off x="6110773" y="5701682"/>
              <a:ext cx="143097" cy="585710"/>
            </a:xfrm>
            <a:custGeom>
              <a:avLst/>
              <a:gdLst>
                <a:gd name="connsiteX0" fmla="*/ 0 w 143097"/>
                <a:gd name="connsiteY0" fmla="*/ 940592 h 986311"/>
                <a:gd name="connsiteX1" fmla="*/ 143097 w 143097"/>
                <a:gd name="connsiteY1" fmla="*/ 940592 h 986311"/>
                <a:gd name="connsiteX2" fmla="*/ 143097 w 143097"/>
                <a:gd name="connsiteY2" fmla="*/ 986311 h 986311"/>
                <a:gd name="connsiteX3" fmla="*/ 0 w 143097"/>
                <a:gd name="connsiteY3" fmla="*/ 986311 h 986311"/>
                <a:gd name="connsiteX4" fmla="*/ 0 w 143097"/>
                <a:gd name="connsiteY4" fmla="*/ 877884 h 986311"/>
                <a:gd name="connsiteX5" fmla="*/ 143097 w 143097"/>
                <a:gd name="connsiteY5" fmla="*/ 877884 h 986311"/>
                <a:gd name="connsiteX6" fmla="*/ 143097 w 143097"/>
                <a:gd name="connsiteY6" fmla="*/ 923603 h 986311"/>
                <a:gd name="connsiteX7" fmla="*/ 0 w 143097"/>
                <a:gd name="connsiteY7" fmla="*/ 923603 h 986311"/>
                <a:gd name="connsiteX8" fmla="*/ 0 w 143097"/>
                <a:gd name="connsiteY8" fmla="*/ 815178 h 986311"/>
                <a:gd name="connsiteX9" fmla="*/ 143097 w 143097"/>
                <a:gd name="connsiteY9" fmla="*/ 815178 h 986311"/>
                <a:gd name="connsiteX10" fmla="*/ 143097 w 143097"/>
                <a:gd name="connsiteY10" fmla="*/ 860897 h 986311"/>
                <a:gd name="connsiteX11" fmla="*/ 0 w 143097"/>
                <a:gd name="connsiteY11" fmla="*/ 860897 h 986311"/>
                <a:gd name="connsiteX12" fmla="*/ 0 w 143097"/>
                <a:gd name="connsiteY12" fmla="*/ 752472 h 986311"/>
                <a:gd name="connsiteX13" fmla="*/ 143097 w 143097"/>
                <a:gd name="connsiteY13" fmla="*/ 752472 h 986311"/>
                <a:gd name="connsiteX14" fmla="*/ 143097 w 143097"/>
                <a:gd name="connsiteY14" fmla="*/ 798191 h 986311"/>
                <a:gd name="connsiteX15" fmla="*/ 0 w 143097"/>
                <a:gd name="connsiteY15" fmla="*/ 798191 h 986311"/>
                <a:gd name="connsiteX16" fmla="*/ 0 w 143097"/>
                <a:gd name="connsiteY16" fmla="*/ 689766 h 986311"/>
                <a:gd name="connsiteX17" fmla="*/ 143097 w 143097"/>
                <a:gd name="connsiteY17" fmla="*/ 689766 h 986311"/>
                <a:gd name="connsiteX18" fmla="*/ 143097 w 143097"/>
                <a:gd name="connsiteY18" fmla="*/ 735485 h 986311"/>
                <a:gd name="connsiteX19" fmla="*/ 0 w 143097"/>
                <a:gd name="connsiteY19" fmla="*/ 735485 h 986311"/>
                <a:gd name="connsiteX20" fmla="*/ 0 w 143097"/>
                <a:gd name="connsiteY20" fmla="*/ 627060 h 986311"/>
                <a:gd name="connsiteX21" fmla="*/ 143097 w 143097"/>
                <a:gd name="connsiteY21" fmla="*/ 627060 h 986311"/>
                <a:gd name="connsiteX22" fmla="*/ 143097 w 143097"/>
                <a:gd name="connsiteY22" fmla="*/ 672779 h 986311"/>
                <a:gd name="connsiteX23" fmla="*/ 0 w 143097"/>
                <a:gd name="connsiteY23" fmla="*/ 672779 h 986311"/>
                <a:gd name="connsiteX24" fmla="*/ 0 w 143097"/>
                <a:gd name="connsiteY24" fmla="*/ 564354 h 986311"/>
                <a:gd name="connsiteX25" fmla="*/ 143097 w 143097"/>
                <a:gd name="connsiteY25" fmla="*/ 564354 h 986311"/>
                <a:gd name="connsiteX26" fmla="*/ 143097 w 143097"/>
                <a:gd name="connsiteY26" fmla="*/ 610073 h 986311"/>
                <a:gd name="connsiteX27" fmla="*/ 0 w 143097"/>
                <a:gd name="connsiteY27" fmla="*/ 610073 h 986311"/>
                <a:gd name="connsiteX28" fmla="*/ 0 w 143097"/>
                <a:gd name="connsiteY28" fmla="*/ 501648 h 986311"/>
                <a:gd name="connsiteX29" fmla="*/ 143097 w 143097"/>
                <a:gd name="connsiteY29" fmla="*/ 501648 h 986311"/>
                <a:gd name="connsiteX30" fmla="*/ 143097 w 143097"/>
                <a:gd name="connsiteY30" fmla="*/ 547367 h 986311"/>
                <a:gd name="connsiteX31" fmla="*/ 0 w 143097"/>
                <a:gd name="connsiteY31" fmla="*/ 547367 h 986311"/>
                <a:gd name="connsiteX32" fmla="*/ 0 w 143097"/>
                <a:gd name="connsiteY32" fmla="*/ 438942 h 986311"/>
                <a:gd name="connsiteX33" fmla="*/ 143097 w 143097"/>
                <a:gd name="connsiteY33" fmla="*/ 438942 h 986311"/>
                <a:gd name="connsiteX34" fmla="*/ 143097 w 143097"/>
                <a:gd name="connsiteY34" fmla="*/ 484661 h 986311"/>
                <a:gd name="connsiteX35" fmla="*/ 0 w 143097"/>
                <a:gd name="connsiteY35" fmla="*/ 484661 h 986311"/>
                <a:gd name="connsiteX36" fmla="*/ 0 w 143097"/>
                <a:gd name="connsiteY36" fmla="*/ 376236 h 986311"/>
                <a:gd name="connsiteX37" fmla="*/ 143097 w 143097"/>
                <a:gd name="connsiteY37" fmla="*/ 376236 h 986311"/>
                <a:gd name="connsiteX38" fmla="*/ 143097 w 143097"/>
                <a:gd name="connsiteY38" fmla="*/ 421955 h 986311"/>
                <a:gd name="connsiteX39" fmla="*/ 0 w 143097"/>
                <a:gd name="connsiteY39" fmla="*/ 421955 h 986311"/>
                <a:gd name="connsiteX40" fmla="*/ 0 w 143097"/>
                <a:gd name="connsiteY40" fmla="*/ 313530 h 986311"/>
                <a:gd name="connsiteX41" fmla="*/ 143097 w 143097"/>
                <a:gd name="connsiteY41" fmla="*/ 313530 h 986311"/>
                <a:gd name="connsiteX42" fmla="*/ 143097 w 143097"/>
                <a:gd name="connsiteY42" fmla="*/ 359249 h 986311"/>
                <a:gd name="connsiteX43" fmla="*/ 0 w 143097"/>
                <a:gd name="connsiteY43" fmla="*/ 359249 h 986311"/>
                <a:gd name="connsiteX44" fmla="*/ 0 w 143097"/>
                <a:gd name="connsiteY44" fmla="*/ 250824 h 986311"/>
                <a:gd name="connsiteX45" fmla="*/ 143097 w 143097"/>
                <a:gd name="connsiteY45" fmla="*/ 250824 h 986311"/>
                <a:gd name="connsiteX46" fmla="*/ 143097 w 143097"/>
                <a:gd name="connsiteY46" fmla="*/ 296543 h 986311"/>
                <a:gd name="connsiteX47" fmla="*/ 0 w 143097"/>
                <a:gd name="connsiteY47" fmla="*/ 296543 h 986311"/>
                <a:gd name="connsiteX48" fmla="*/ 0 w 143097"/>
                <a:gd name="connsiteY48" fmla="*/ 188118 h 986311"/>
                <a:gd name="connsiteX49" fmla="*/ 143097 w 143097"/>
                <a:gd name="connsiteY49" fmla="*/ 188118 h 986311"/>
                <a:gd name="connsiteX50" fmla="*/ 143097 w 143097"/>
                <a:gd name="connsiteY50" fmla="*/ 233837 h 986311"/>
                <a:gd name="connsiteX51" fmla="*/ 0 w 143097"/>
                <a:gd name="connsiteY51" fmla="*/ 233837 h 986311"/>
                <a:gd name="connsiteX52" fmla="*/ 0 w 143097"/>
                <a:gd name="connsiteY52" fmla="*/ 125412 h 986311"/>
                <a:gd name="connsiteX53" fmla="*/ 143097 w 143097"/>
                <a:gd name="connsiteY53" fmla="*/ 125412 h 986311"/>
                <a:gd name="connsiteX54" fmla="*/ 143097 w 143097"/>
                <a:gd name="connsiteY54" fmla="*/ 171131 h 986311"/>
                <a:gd name="connsiteX55" fmla="*/ 0 w 143097"/>
                <a:gd name="connsiteY55" fmla="*/ 171131 h 986311"/>
                <a:gd name="connsiteX56" fmla="*/ 0 w 143097"/>
                <a:gd name="connsiteY56" fmla="*/ 62706 h 986311"/>
                <a:gd name="connsiteX57" fmla="*/ 143097 w 143097"/>
                <a:gd name="connsiteY57" fmla="*/ 62706 h 986311"/>
                <a:gd name="connsiteX58" fmla="*/ 143097 w 143097"/>
                <a:gd name="connsiteY58" fmla="*/ 108425 h 986311"/>
                <a:gd name="connsiteX59" fmla="*/ 0 w 143097"/>
                <a:gd name="connsiteY59" fmla="*/ 108425 h 986311"/>
                <a:gd name="connsiteX60" fmla="*/ 0 w 143097"/>
                <a:gd name="connsiteY60" fmla="*/ 0 h 986311"/>
                <a:gd name="connsiteX61" fmla="*/ 143097 w 143097"/>
                <a:gd name="connsiteY61" fmla="*/ 0 h 986311"/>
                <a:gd name="connsiteX62" fmla="*/ 143097 w 143097"/>
                <a:gd name="connsiteY62" fmla="*/ 45719 h 986311"/>
                <a:gd name="connsiteX63" fmla="*/ 0 w 143097"/>
                <a:gd name="connsiteY63" fmla="*/ 45719 h 986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43097" h="986311">
                  <a:moveTo>
                    <a:pt x="0" y="940592"/>
                  </a:moveTo>
                  <a:lnTo>
                    <a:pt x="143097" y="940592"/>
                  </a:lnTo>
                  <a:lnTo>
                    <a:pt x="143097" y="986311"/>
                  </a:lnTo>
                  <a:lnTo>
                    <a:pt x="0" y="986311"/>
                  </a:lnTo>
                  <a:close/>
                  <a:moveTo>
                    <a:pt x="0" y="877884"/>
                  </a:moveTo>
                  <a:lnTo>
                    <a:pt x="143097" y="877884"/>
                  </a:lnTo>
                  <a:lnTo>
                    <a:pt x="143097" y="923603"/>
                  </a:lnTo>
                  <a:lnTo>
                    <a:pt x="0" y="923603"/>
                  </a:lnTo>
                  <a:close/>
                  <a:moveTo>
                    <a:pt x="0" y="815178"/>
                  </a:moveTo>
                  <a:lnTo>
                    <a:pt x="143097" y="815178"/>
                  </a:lnTo>
                  <a:lnTo>
                    <a:pt x="143097" y="860897"/>
                  </a:lnTo>
                  <a:lnTo>
                    <a:pt x="0" y="860897"/>
                  </a:lnTo>
                  <a:close/>
                  <a:moveTo>
                    <a:pt x="0" y="752472"/>
                  </a:moveTo>
                  <a:lnTo>
                    <a:pt x="143097" y="752472"/>
                  </a:lnTo>
                  <a:lnTo>
                    <a:pt x="143097" y="798191"/>
                  </a:lnTo>
                  <a:lnTo>
                    <a:pt x="0" y="798191"/>
                  </a:lnTo>
                  <a:close/>
                  <a:moveTo>
                    <a:pt x="0" y="689766"/>
                  </a:moveTo>
                  <a:lnTo>
                    <a:pt x="143097" y="689766"/>
                  </a:lnTo>
                  <a:lnTo>
                    <a:pt x="143097" y="735485"/>
                  </a:lnTo>
                  <a:lnTo>
                    <a:pt x="0" y="735485"/>
                  </a:lnTo>
                  <a:close/>
                  <a:moveTo>
                    <a:pt x="0" y="627060"/>
                  </a:moveTo>
                  <a:lnTo>
                    <a:pt x="143097" y="627060"/>
                  </a:lnTo>
                  <a:lnTo>
                    <a:pt x="143097" y="672779"/>
                  </a:lnTo>
                  <a:lnTo>
                    <a:pt x="0" y="672779"/>
                  </a:lnTo>
                  <a:close/>
                  <a:moveTo>
                    <a:pt x="0" y="564354"/>
                  </a:moveTo>
                  <a:lnTo>
                    <a:pt x="143097" y="564354"/>
                  </a:lnTo>
                  <a:lnTo>
                    <a:pt x="143097" y="610073"/>
                  </a:lnTo>
                  <a:lnTo>
                    <a:pt x="0" y="610073"/>
                  </a:lnTo>
                  <a:close/>
                  <a:moveTo>
                    <a:pt x="0" y="501648"/>
                  </a:moveTo>
                  <a:lnTo>
                    <a:pt x="143097" y="501648"/>
                  </a:lnTo>
                  <a:lnTo>
                    <a:pt x="143097" y="547367"/>
                  </a:lnTo>
                  <a:lnTo>
                    <a:pt x="0" y="547367"/>
                  </a:lnTo>
                  <a:close/>
                  <a:moveTo>
                    <a:pt x="0" y="438942"/>
                  </a:moveTo>
                  <a:lnTo>
                    <a:pt x="143097" y="438942"/>
                  </a:lnTo>
                  <a:lnTo>
                    <a:pt x="143097" y="484661"/>
                  </a:lnTo>
                  <a:lnTo>
                    <a:pt x="0" y="484661"/>
                  </a:lnTo>
                  <a:close/>
                  <a:moveTo>
                    <a:pt x="0" y="376236"/>
                  </a:moveTo>
                  <a:lnTo>
                    <a:pt x="143097" y="376236"/>
                  </a:lnTo>
                  <a:lnTo>
                    <a:pt x="143097" y="421955"/>
                  </a:lnTo>
                  <a:lnTo>
                    <a:pt x="0" y="421955"/>
                  </a:lnTo>
                  <a:close/>
                  <a:moveTo>
                    <a:pt x="0" y="313530"/>
                  </a:moveTo>
                  <a:lnTo>
                    <a:pt x="143097" y="313530"/>
                  </a:lnTo>
                  <a:lnTo>
                    <a:pt x="143097" y="359249"/>
                  </a:lnTo>
                  <a:lnTo>
                    <a:pt x="0" y="359249"/>
                  </a:lnTo>
                  <a:close/>
                  <a:moveTo>
                    <a:pt x="0" y="250824"/>
                  </a:moveTo>
                  <a:lnTo>
                    <a:pt x="143097" y="250824"/>
                  </a:lnTo>
                  <a:lnTo>
                    <a:pt x="143097" y="296543"/>
                  </a:lnTo>
                  <a:lnTo>
                    <a:pt x="0" y="296543"/>
                  </a:lnTo>
                  <a:close/>
                  <a:moveTo>
                    <a:pt x="0" y="188118"/>
                  </a:moveTo>
                  <a:lnTo>
                    <a:pt x="143097" y="188118"/>
                  </a:lnTo>
                  <a:lnTo>
                    <a:pt x="143097" y="233837"/>
                  </a:lnTo>
                  <a:lnTo>
                    <a:pt x="0" y="233837"/>
                  </a:lnTo>
                  <a:close/>
                  <a:moveTo>
                    <a:pt x="0" y="125412"/>
                  </a:moveTo>
                  <a:lnTo>
                    <a:pt x="143097" y="125412"/>
                  </a:lnTo>
                  <a:lnTo>
                    <a:pt x="143097" y="171131"/>
                  </a:lnTo>
                  <a:lnTo>
                    <a:pt x="0" y="171131"/>
                  </a:lnTo>
                  <a:close/>
                  <a:moveTo>
                    <a:pt x="0" y="62706"/>
                  </a:moveTo>
                  <a:lnTo>
                    <a:pt x="143097" y="62706"/>
                  </a:lnTo>
                  <a:lnTo>
                    <a:pt x="143097" y="108425"/>
                  </a:lnTo>
                  <a:lnTo>
                    <a:pt x="0" y="108425"/>
                  </a:lnTo>
                  <a:close/>
                  <a:moveTo>
                    <a:pt x="0" y="0"/>
                  </a:moveTo>
                  <a:lnTo>
                    <a:pt x="143097" y="0"/>
                  </a:lnTo>
                  <a:lnTo>
                    <a:pt x="14309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EEA1F0BC-0151-53FF-0F44-D34879B70977}"/>
              </a:ext>
            </a:extLst>
          </p:cNvPr>
          <p:cNvGrpSpPr/>
          <p:nvPr/>
        </p:nvGrpSpPr>
        <p:grpSpPr>
          <a:xfrm>
            <a:off x="5696602" y="5327166"/>
            <a:ext cx="398858" cy="984645"/>
            <a:chOff x="5201617" y="5327166"/>
            <a:chExt cx="398858" cy="984645"/>
          </a:xfrm>
        </p:grpSpPr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94951AAF-3EAA-962C-1D7D-467C6D7109CE}"/>
                </a:ext>
              </a:extLst>
            </p:cNvPr>
            <p:cNvGrpSpPr/>
            <p:nvPr/>
          </p:nvGrpSpPr>
          <p:grpSpPr>
            <a:xfrm>
              <a:off x="5201617" y="5327166"/>
              <a:ext cx="398858" cy="984645"/>
              <a:chOff x="5256606" y="5134692"/>
              <a:chExt cx="656471" cy="984645"/>
            </a:xfrm>
          </p:grpSpPr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05A1FE92-E4EB-B88B-A1BB-FA37423B5F91}"/>
                  </a:ext>
                </a:extLst>
              </p:cNvPr>
              <p:cNvGrpSpPr/>
              <p:nvPr/>
            </p:nvGrpSpPr>
            <p:grpSpPr>
              <a:xfrm>
                <a:off x="5256606" y="5134692"/>
                <a:ext cx="656471" cy="984645"/>
                <a:chOff x="5264243" y="5085692"/>
                <a:chExt cx="656471" cy="984645"/>
              </a:xfrm>
            </p:grpSpPr>
            <p:sp>
              <p:nvSpPr>
                <p:cNvPr id="223" name="四角形: 上の 2 つの角を丸める 222">
                  <a:extLst>
                    <a:ext uri="{FF2B5EF4-FFF2-40B4-BE49-F238E27FC236}">
                      <a16:creationId xmlns:a16="http://schemas.microsoft.com/office/drawing/2014/main" id="{025B0D19-8F8A-AE77-3A2A-9F1BA714A1C3}"/>
                    </a:ext>
                  </a:extLst>
                </p:cNvPr>
                <p:cNvSpPr/>
                <p:nvPr/>
              </p:nvSpPr>
              <p:spPr>
                <a:xfrm>
                  <a:off x="5264243" y="5085692"/>
                  <a:ext cx="656471" cy="984645"/>
                </a:xfrm>
                <a:prstGeom prst="round2SameRect">
                  <a:avLst>
                    <a:gd name="adj1" fmla="val 9775"/>
                    <a:gd name="adj2" fmla="val 0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四角形: 上の 2 つの角を丸める 223">
                  <a:extLst>
                    <a:ext uri="{FF2B5EF4-FFF2-40B4-BE49-F238E27FC236}">
                      <a16:creationId xmlns:a16="http://schemas.microsoft.com/office/drawing/2014/main" id="{4EC8E5A7-A807-B051-C1B9-3C3853FCDF6D}"/>
                    </a:ext>
                  </a:extLst>
                </p:cNvPr>
                <p:cNvSpPr/>
                <p:nvPr/>
              </p:nvSpPr>
              <p:spPr>
                <a:xfrm>
                  <a:off x="5409962" y="5085692"/>
                  <a:ext cx="365032" cy="984645"/>
                </a:xfrm>
                <a:prstGeom prst="round2SameRect">
                  <a:avLst>
                    <a:gd name="adj1" fmla="val 9775"/>
                    <a:gd name="adj2" fmla="val 0"/>
                  </a:avLst>
                </a:prstGeom>
                <a:solidFill>
                  <a:schemeClr val="bg2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DD444B92-9735-724B-BAF6-023115D862F5}"/>
                  </a:ext>
                </a:extLst>
              </p:cNvPr>
              <p:cNvSpPr/>
              <p:nvPr/>
            </p:nvSpPr>
            <p:spPr>
              <a:xfrm>
                <a:off x="5474718" y="5199645"/>
                <a:ext cx="235520" cy="2166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5C686C53-A7C5-F826-C9AD-1C3897C18B8C}"/>
                </a:ext>
              </a:extLst>
            </p:cNvPr>
            <p:cNvSpPr/>
            <p:nvPr/>
          </p:nvSpPr>
          <p:spPr>
            <a:xfrm>
              <a:off x="5332898" y="5701682"/>
              <a:ext cx="143097" cy="585710"/>
            </a:xfrm>
            <a:custGeom>
              <a:avLst/>
              <a:gdLst>
                <a:gd name="connsiteX0" fmla="*/ 0 w 143097"/>
                <a:gd name="connsiteY0" fmla="*/ 940592 h 986311"/>
                <a:gd name="connsiteX1" fmla="*/ 143097 w 143097"/>
                <a:gd name="connsiteY1" fmla="*/ 940592 h 986311"/>
                <a:gd name="connsiteX2" fmla="*/ 143097 w 143097"/>
                <a:gd name="connsiteY2" fmla="*/ 986311 h 986311"/>
                <a:gd name="connsiteX3" fmla="*/ 0 w 143097"/>
                <a:gd name="connsiteY3" fmla="*/ 986311 h 986311"/>
                <a:gd name="connsiteX4" fmla="*/ 0 w 143097"/>
                <a:gd name="connsiteY4" fmla="*/ 877884 h 986311"/>
                <a:gd name="connsiteX5" fmla="*/ 143097 w 143097"/>
                <a:gd name="connsiteY5" fmla="*/ 877884 h 986311"/>
                <a:gd name="connsiteX6" fmla="*/ 143097 w 143097"/>
                <a:gd name="connsiteY6" fmla="*/ 923603 h 986311"/>
                <a:gd name="connsiteX7" fmla="*/ 0 w 143097"/>
                <a:gd name="connsiteY7" fmla="*/ 923603 h 986311"/>
                <a:gd name="connsiteX8" fmla="*/ 0 w 143097"/>
                <a:gd name="connsiteY8" fmla="*/ 815178 h 986311"/>
                <a:gd name="connsiteX9" fmla="*/ 143097 w 143097"/>
                <a:gd name="connsiteY9" fmla="*/ 815178 h 986311"/>
                <a:gd name="connsiteX10" fmla="*/ 143097 w 143097"/>
                <a:gd name="connsiteY10" fmla="*/ 860897 h 986311"/>
                <a:gd name="connsiteX11" fmla="*/ 0 w 143097"/>
                <a:gd name="connsiteY11" fmla="*/ 860897 h 986311"/>
                <a:gd name="connsiteX12" fmla="*/ 0 w 143097"/>
                <a:gd name="connsiteY12" fmla="*/ 752472 h 986311"/>
                <a:gd name="connsiteX13" fmla="*/ 143097 w 143097"/>
                <a:gd name="connsiteY13" fmla="*/ 752472 h 986311"/>
                <a:gd name="connsiteX14" fmla="*/ 143097 w 143097"/>
                <a:gd name="connsiteY14" fmla="*/ 798191 h 986311"/>
                <a:gd name="connsiteX15" fmla="*/ 0 w 143097"/>
                <a:gd name="connsiteY15" fmla="*/ 798191 h 986311"/>
                <a:gd name="connsiteX16" fmla="*/ 0 w 143097"/>
                <a:gd name="connsiteY16" fmla="*/ 689766 h 986311"/>
                <a:gd name="connsiteX17" fmla="*/ 143097 w 143097"/>
                <a:gd name="connsiteY17" fmla="*/ 689766 h 986311"/>
                <a:gd name="connsiteX18" fmla="*/ 143097 w 143097"/>
                <a:gd name="connsiteY18" fmla="*/ 735485 h 986311"/>
                <a:gd name="connsiteX19" fmla="*/ 0 w 143097"/>
                <a:gd name="connsiteY19" fmla="*/ 735485 h 986311"/>
                <a:gd name="connsiteX20" fmla="*/ 0 w 143097"/>
                <a:gd name="connsiteY20" fmla="*/ 627060 h 986311"/>
                <a:gd name="connsiteX21" fmla="*/ 143097 w 143097"/>
                <a:gd name="connsiteY21" fmla="*/ 627060 h 986311"/>
                <a:gd name="connsiteX22" fmla="*/ 143097 w 143097"/>
                <a:gd name="connsiteY22" fmla="*/ 672779 h 986311"/>
                <a:gd name="connsiteX23" fmla="*/ 0 w 143097"/>
                <a:gd name="connsiteY23" fmla="*/ 672779 h 986311"/>
                <a:gd name="connsiteX24" fmla="*/ 0 w 143097"/>
                <a:gd name="connsiteY24" fmla="*/ 564354 h 986311"/>
                <a:gd name="connsiteX25" fmla="*/ 143097 w 143097"/>
                <a:gd name="connsiteY25" fmla="*/ 564354 h 986311"/>
                <a:gd name="connsiteX26" fmla="*/ 143097 w 143097"/>
                <a:gd name="connsiteY26" fmla="*/ 610073 h 986311"/>
                <a:gd name="connsiteX27" fmla="*/ 0 w 143097"/>
                <a:gd name="connsiteY27" fmla="*/ 610073 h 986311"/>
                <a:gd name="connsiteX28" fmla="*/ 0 w 143097"/>
                <a:gd name="connsiteY28" fmla="*/ 501648 h 986311"/>
                <a:gd name="connsiteX29" fmla="*/ 143097 w 143097"/>
                <a:gd name="connsiteY29" fmla="*/ 501648 h 986311"/>
                <a:gd name="connsiteX30" fmla="*/ 143097 w 143097"/>
                <a:gd name="connsiteY30" fmla="*/ 547367 h 986311"/>
                <a:gd name="connsiteX31" fmla="*/ 0 w 143097"/>
                <a:gd name="connsiteY31" fmla="*/ 547367 h 986311"/>
                <a:gd name="connsiteX32" fmla="*/ 0 w 143097"/>
                <a:gd name="connsiteY32" fmla="*/ 438942 h 986311"/>
                <a:gd name="connsiteX33" fmla="*/ 143097 w 143097"/>
                <a:gd name="connsiteY33" fmla="*/ 438942 h 986311"/>
                <a:gd name="connsiteX34" fmla="*/ 143097 w 143097"/>
                <a:gd name="connsiteY34" fmla="*/ 484661 h 986311"/>
                <a:gd name="connsiteX35" fmla="*/ 0 w 143097"/>
                <a:gd name="connsiteY35" fmla="*/ 484661 h 986311"/>
                <a:gd name="connsiteX36" fmla="*/ 0 w 143097"/>
                <a:gd name="connsiteY36" fmla="*/ 376236 h 986311"/>
                <a:gd name="connsiteX37" fmla="*/ 143097 w 143097"/>
                <a:gd name="connsiteY37" fmla="*/ 376236 h 986311"/>
                <a:gd name="connsiteX38" fmla="*/ 143097 w 143097"/>
                <a:gd name="connsiteY38" fmla="*/ 421955 h 986311"/>
                <a:gd name="connsiteX39" fmla="*/ 0 w 143097"/>
                <a:gd name="connsiteY39" fmla="*/ 421955 h 986311"/>
                <a:gd name="connsiteX40" fmla="*/ 0 w 143097"/>
                <a:gd name="connsiteY40" fmla="*/ 313530 h 986311"/>
                <a:gd name="connsiteX41" fmla="*/ 143097 w 143097"/>
                <a:gd name="connsiteY41" fmla="*/ 313530 h 986311"/>
                <a:gd name="connsiteX42" fmla="*/ 143097 w 143097"/>
                <a:gd name="connsiteY42" fmla="*/ 359249 h 986311"/>
                <a:gd name="connsiteX43" fmla="*/ 0 w 143097"/>
                <a:gd name="connsiteY43" fmla="*/ 359249 h 986311"/>
                <a:gd name="connsiteX44" fmla="*/ 0 w 143097"/>
                <a:gd name="connsiteY44" fmla="*/ 250824 h 986311"/>
                <a:gd name="connsiteX45" fmla="*/ 143097 w 143097"/>
                <a:gd name="connsiteY45" fmla="*/ 250824 h 986311"/>
                <a:gd name="connsiteX46" fmla="*/ 143097 w 143097"/>
                <a:gd name="connsiteY46" fmla="*/ 296543 h 986311"/>
                <a:gd name="connsiteX47" fmla="*/ 0 w 143097"/>
                <a:gd name="connsiteY47" fmla="*/ 296543 h 986311"/>
                <a:gd name="connsiteX48" fmla="*/ 0 w 143097"/>
                <a:gd name="connsiteY48" fmla="*/ 188118 h 986311"/>
                <a:gd name="connsiteX49" fmla="*/ 143097 w 143097"/>
                <a:gd name="connsiteY49" fmla="*/ 188118 h 986311"/>
                <a:gd name="connsiteX50" fmla="*/ 143097 w 143097"/>
                <a:gd name="connsiteY50" fmla="*/ 233837 h 986311"/>
                <a:gd name="connsiteX51" fmla="*/ 0 w 143097"/>
                <a:gd name="connsiteY51" fmla="*/ 233837 h 986311"/>
                <a:gd name="connsiteX52" fmla="*/ 0 w 143097"/>
                <a:gd name="connsiteY52" fmla="*/ 125412 h 986311"/>
                <a:gd name="connsiteX53" fmla="*/ 143097 w 143097"/>
                <a:gd name="connsiteY53" fmla="*/ 125412 h 986311"/>
                <a:gd name="connsiteX54" fmla="*/ 143097 w 143097"/>
                <a:gd name="connsiteY54" fmla="*/ 171131 h 986311"/>
                <a:gd name="connsiteX55" fmla="*/ 0 w 143097"/>
                <a:gd name="connsiteY55" fmla="*/ 171131 h 986311"/>
                <a:gd name="connsiteX56" fmla="*/ 0 w 143097"/>
                <a:gd name="connsiteY56" fmla="*/ 62706 h 986311"/>
                <a:gd name="connsiteX57" fmla="*/ 143097 w 143097"/>
                <a:gd name="connsiteY57" fmla="*/ 62706 h 986311"/>
                <a:gd name="connsiteX58" fmla="*/ 143097 w 143097"/>
                <a:gd name="connsiteY58" fmla="*/ 108425 h 986311"/>
                <a:gd name="connsiteX59" fmla="*/ 0 w 143097"/>
                <a:gd name="connsiteY59" fmla="*/ 108425 h 986311"/>
                <a:gd name="connsiteX60" fmla="*/ 0 w 143097"/>
                <a:gd name="connsiteY60" fmla="*/ 0 h 986311"/>
                <a:gd name="connsiteX61" fmla="*/ 143097 w 143097"/>
                <a:gd name="connsiteY61" fmla="*/ 0 h 986311"/>
                <a:gd name="connsiteX62" fmla="*/ 143097 w 143097"/>
                <a:gd name="connsiteY62" fmla="*/ 45719 h 986311"/>
                <a:gd name="connsiteX63" fmla="*/ 0 w 143097"/>
                <a:gd name="connsiteY63" fmla="*/ 45719 h 986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43097" h="986311">
                  <a:moveTo>
                    <a:pt x="0" y="940592"/>
                  </a:moveTo>
                  <a:lnTo>
                    <a:pt x="143097" y="940592"/>
                  </a:lnTo>
                  <a:lnTo>
                    <a:pt x="143097" y="986311"/>
                  </a:lnTo>
                  <a:lnTo>
                    <a:pt x="0" y="986311"/>
                  </a:lnTo>
                  <a:close/>
                  <a:moveTo>
                    <a:pt x="0" y="877884"/>
                  </a:moveTo>
                  <a:lnTo>
                    <a:pt x="143097" y="877884"/>
                  </a:lnTo>
                  <a:lnTo>
                    <a:pt x="143097" y="923603"/>
                  </a:lnTo>
                  <a:lnTo>
                    <a:pt x="0" y="923603"/>
                  </a:lnTo>
                  <a:close/>
                  <a:moveTo>
                    <a:pt x="0" y="815178"/>
                  </a:moveTo>
                  <a:lnTo>
                    <a:pt x="143097" y="815178"/>
                  </a:lnTo>
                  <a:lnTo>
                    <a:pt x="143097" y="860897"/>
                  </a:lnTo>
                  <a:lnTo>
                    <a:pt x="0" y="860897"/>
                  </a:lnTo>
                  <a:close/>
                  <a:moveTo>
                    <a:pt x="0" y="752472"/>
                  </a:moveTo>
                  <a:lnTo>
                    <a:pt x="143097" y="752472"/>
                  </a:lnTo>
                  <a:lnTo>
                    <a:pt x="143097" y="798191"/>
                  </a:lnTo>
                  <a:lnTo>
                    <a:pt x="0" y="798191"/>
                  </a:lnTo>
                  <a:close/>
                  <a:moveTo>
                    <a:pt x="0" y="689766"/>
                  </a:moveTo>
                  <a:lnTo>
                    <a:pt x="143097" y="689766"/>
                  </a:lnTo>
                  <a:lnTo>
                    <a:pt x="143097" y="735485"/>
                  </a:lnTo>
                  <a:lnTo>
                    <a:pt x="0" y="735485"/>
                  </a:lnTo>
                  <a:close/>
                  <a:moveTo>
                    <a:pt x="0" y="627060"/>
                  </a:moveTo>
                  <a:lnTo>
                    <a:pt x="143097" y="627060"/>
                  </a:lnTo>
                  <a:lnTo>
                    <a:pt x="143097" y="672779"/>
                  </a:lnTo>
                  <a:lnTo>
                    <a:pt x="0" y="672779"/>
                  </a:lnTo>
                  <a:close/>
                  <a:moveTo>
                    <a:pt x="0" y="564354"/>
                  </a:moveTo>
                  <a:lnTo>
                    <a:pt x="143097" y="564354"/>
                  </a:lnTo>
                  <a:lnTo>
                    <a:pt x="143097" y="610073"/>
                  </a:lnTo>
                  <a:lnTo>
                    <a:pt x="0" y="610073"/>
                  </a:lnTo>
                  <a:close/>
                  <a:moveTo>
                    <a:pt x="0" y="501648"/>
                  </a:moveTo>
                  <a:lnTo>
                    <a:pt x="143097" y="501648"/>
                  </a:lnTo>
                  <a:lnTo>
                    <a:pt x="143097" y="547367"/>
                  </a:lnTo>
                  <a:lnTo>
                    <a:pt x="0" y="547367"/>
                  </a:lnTo>
                  <a:close/>
                  <a:moveTo>
                    <a:pt x="0" y="438942"/>
                  </a:moveTo>
                  <a:lnTo>
                    <a:pt x="143097" y="438942"/>
                  </a:lnTo>
                  <a:lnTo>
                    <a:pt x="143097" y="484661"/>
                  </a:lnTo>
                  <a:lnTo>
                    <a:pt x="0" y="484661"/>
                  </a:lnTo>
                  <a:close/>
                  <a:moveTo>
                    <a:pt x="0" y="376236"/>
                  </a:moveTo>
                  <a:lnTo>
                    <a:pt x="143097" y="376236"/>
                  </a:lnTo>
                  <a:lnTo>
                    <a:pt x="143097" y="421955"/>
                  </a:lnTo>
                  <a:lnTo>
                    <a:pt x="0" y="421955"/>
                  </a:lnTo>
                  <a:close/>
                  <a:moveTo>
                    <a:pt x="0" y="313530"/>
                  </a:moveTo>
                  <a:lnTo>
                    <a:pt x="143097" y="313530"/>
                  </a:lnTo>
                  <a:lnTo>
                    <a:pt x="143097" y="359249"/>
                  </a:lnTo>
                  <a:lnTo>
                    <a:pt x="0" y="359249"/>
                  </a:lnTo>
                  <a:close/>
                  <a:moveTo>
                    <a:pt x="0" y="250824"/>
                  </a:moveTo>
                  <a:lnTo>
                    <a:pt x="143097" y="250824"/>
                  </a:lnTo>
                  <a:lnTo>
                    <a:pt x="143097" y="296543"/>
                  </a:lnTo>
                  <a:lnTo>
                    <a:pt x="0" y="296543"/>
                  </a:lnTo>
                  <a:close/>
                  <a:moveTo>
                    <a:pt x="0" y="188118"/>
                  </a:moveTo>
                  <a:lnTo>
                    <a:pt x="143097" y="188118"/>
                  </a:lnTo>
                  <a:lnTo>
                    <a:pt x="143097" y="233837"/>
                  </a:lnTo>
                  <a:lnTo>
                    <a:pt x="0" y="233837"/>
                  </a:lnTo>
                  <a:close/>
                  <a:moveTo>
                    <a:pt x="0" y="125412"/>
                  </a:moveTo>
                  <a:lnTo>
                    <a:pt x="143097" y="125412"/>
                  </a:lnTo>
                  <a:lnTo>
                    <a:pt x="143097" y="171131"/>
                  </a:lnTo>
                  <a:lnTo>
                    <a:pt x="0" y="171131"/>
                  </a:lnTo>
                  <a:close/>
                  <a:moveTo>
                    <a:pt x="0" y="62706"/>
                  </a:moveTo>
                  <a:lnTo>
                    <a:pt x="143097" y="62706"/>
                  </a:lnTo>
                  <a:lnTo>
                    <a:pt x="143097" y="108425"/>
                  </a:lnTo>
                  <a:lnTo>
                    <a:pt x="0" y="108425"/>
                  </a:lnTo>
                  <a:close/>
                  <a:moveTo>
                    <a:pt x="0" y="0"/>
                  </a:moveTo>
                  <a:lnTo>
                    <a:pt x="143097" y="0"/>
                  </a:lnTo>
                  <a:lnTo>
                    <a:pt x="14309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8C51BAB8-931F-4015-6E1A-183390BABB50}"/>
              </a:ext>
            </a:extLst>
          </p:cNvPr>
          <p:cNvGrpSpPr/>
          <p:nvPr/>
        </p:nvGrpSpPr>
        <p:grpSpPr>
          <a:xfrm>
            <a:off x="5383457" y="5327166"/>
            <a:ext cx="221786" cy="984645"/>
            <a:chOff x="6071432" y="5327166"/>
            <a:chExt cx="221786" cy="984645"/>
          </a:xfrm>
        </p:grpSpPr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6C2F9CC3-5117-FFDB-55F2-6E635C92AFCA}"/>
                </a:ext>
              </a:extLst>
            </p:cNvPr>
            <p:cNvGrpSpPr/>
            <p:nvPr/>
          </p:nvGrpSpPr>
          <p:grpSpPr>
            <a:xfrm>
              <a:off x="6071432" y="5327166"/>
              <a:ext cx="221786" cy="984645"/>
              <a:chOff x="6157675" y="5085692"/>
              <a:chExt cx="365032" cy="984645"/>
            </a:xfrm>
          </p:grpSpPr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25773D85-1AD7-30A7-13C4-9866C077B4C4}"/>
                  </a:ext>
                </a:extLst>
              </p:cNvPr>
              <p:cNvSpPr/>
              <p:nvPr/>
            </p:nvSpPr>
            <p:spPr>
              <a:xfrm>
                <a:off x="6157675" y="5085692"/>
                <a:ext cx="365032" cy="984645"/>
              </a:xfrm>
              <a:prstGeom prst="round2SameRect">
                <a:avLst>
                  <a:gd name="adj1" fmla="val 9775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正方形/長方形 228">
                <a:extLst>
                  <a:ext uri="{FF2B5EF4-FFF2-40B4-BE49-F238E27FC236}">
                    <a16:creationId xmlns:a16="http://schemas.microsoft.com/office/drawing/2014/main" id="{B6C91901-FECE-4E23-23F9-D03A0561CC6F}"/>
                  </a:ext>
                </a:extLst>
              </p:cNvPr>
              <p:cNvSpPr/>
              <p:nvPr/>
            </p:nvSpPr>
            <p:spPr>
              <a:xfrm>
                <a:off x="6222430" y="5150645"/>
                <a:ext cx="235520" cy="14190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A9A31E0A-66D2-9CC5-A85A-27E058C801CA}"/>
                </a:ext>
              </a:extLst>
            </p:cNvPr>
            <p:cNvSpPr/>
            <p:nvPr/>
          </p:nvSpPr>
          <p:spPr>
            <a:xfrm>
              <a:off x="6110773" y="5701682"/>
              <a:ext cx="143097" cy="585710"/>
            </a:xfrm>
            <a:custGeom>
              <a:avLst/>
              <a:gdLst>
                <a:gd name="connsiteX0" fmla="*/ 0 w 143097"/>
                <a:gd name="connsiteY0" fmla="*/ 940592 h 986311"/>
                <a:gd name="connsiteX1" fmla="*/ 143097 w 143097"/>
                <a:gd name="connsiteY1" fmla="*/ 940592 h 986311"/>
                <a:gd name="connsiteX2" fmla="*/ 143097 w 143097"/>
                <a:gd name="connsiteY2" fmla="*/ 986311 h 986311"/>
                <a:gd name="connsiteX3" fmla="*/ 0 w 143097"/>
                <a:gd name="connsiteY3" fmla="*/ 986311 h 986311"/>
                <a:gd name="connsiteX4" fmla="*/ 0 w 143097"/>
                <a:gd name="connsiteY4" fmla="*/ 877884 h 986311"/>
                <a:gd name="connsiteX5" fmla="*/ 143097 w 143097"/>
                <a:gd name="connsiteY5" fmla="*/ 877884 h 986311"/>
                <a:gd name="connsiteX6" fmla="*/ 143097 w 143097"/>
                <a:gd name="connsiteY6" fmla="*/ 923603 h 986311"/>
                <a:gd name="connsiteX7" fmla="*/ 0 w 143097"/>
                <a:gd name="connsiteY7" fmla="*/ 923603 h 986311"/>
                <a:gd name="connsiteX8" fmla="*/ 0 w 143097"/>
                <a:gd name="connsiteY8" fmla="*/ 815178 h 986311"/>
                <a:gd name="connsiteX9" fmla="*/ 143097 w 143097"/>
                <a:gd name="connsiteY9" fmla="*/ 815178 h 986311"/>
                <a:gd name="connsiteX10" fmla="*/ 143097 w 143097"/>
                <a:gd name="connsiteY10" fmla="*/ 860897 h 986311"/>
                <a:gd name="connsiteX11" fmla="*/ 0 w 143097"/>
                <a:gd name="connsiteY11" fmla="*/ 860897 h 986311"/>
                <a:gd name="connsiteX12" fmla="*/ 0 w 143097"/>
                <a:gd name="connsiteY12" fmla="*/ 752472 h 986311"/>
                <a:gd name="connsiteX13" fmla="*/ 143097 w 143097"/>
                <a:gd name="connsiteY13" fmla="*/ 752472 h 986311"/>
                <a:gd name="connsiteX14" fmla="*/ 143097 w 143097"/>
                <a:gd name="connsiteY14" fmla="*/ 798191 h 986311"/>
                <a:gd name="connsiteX15" fmla="*/ 0 w 143097"/>
                <a:gd name="connsiteY15" fmla="*/ 798191 h 986311"/>
                <a:gd name="connsiteX16" fmla="*/ 0 w 143097"/>
                <a:gd name="connsiteY16" fmla="*/ 689766 h 986311"/>
                <a:gd name="connsiteX17" fmla="*/ 143097 w 143097"/>
                <a:gd name="connsiteY17" fmla="*/ 689766 h 986311"/>
                <a:gd name="connsiteX18" fmla="*/ 143097 w 143097"/>
                <a:gd name="connsiteY18" fmla="*/ 735485 h 986311"/>
                <a:gd name="connsiteX19" fmla="*/ 0 w 143097"/>
                <a:gd name="connsiteY19" fmla="*/ 735485 h 986311"/>
                <a:gd name="connsiteX20" fmla="*/ 0 w 143097"/>
                <a:gd name="connsiteY20" fmla="*/ 627060 h 986311"/>
                <a:gd name="connsiteX21" fmla="*/ 143097 w 143097"/>
                <a:gd name="connsiteY21" fmla="*/ 627060 h 986311"/>
                <a:gd name="connsiteX22" fmla="*/ 143097 w 143097"/>
                <a:gd name="connsiteY22" fmla="*/ 672779 h 986311"/>
                <a:gd name="connsiteX23" fmla="*/ 0 w 143097"/>
                <a:gd name="connsiteY23" fmla="*/ 672779 h 986311"/>
                <a:gd name="connsiteX24" fmla="*/ 0 w 143097"/>
                <a:gd name="connsiteY24" fmla="*/ 564354 h 986311"/>
                <a:gd name="connsiteX25" fmla="*/ 143097 w 143097"/>
                <a:gd name="connsiteY25" fmla="*/ 564354 h 986311"/>
                <a:gd name="connsiteX26" fmla="*/ 143097 w 143097"/>
                <a:gd name="connsiteY26" fmla="*/ 610073 h 986311"/>
                <a:gd name="connsiteX27" fmla="*/ 0 w 143097"/>
                <a:gd name="connsiteY27" fmla="*/ 610073 h 986311"/>
                <a:gd name="connsiteX28" fmla="*/ 0 w 143097"/>
                <a:gd name="connsiteY28" fmla="*/ 501648 h 986311"/>
                <a:gd name="connsiteX29" fmla="*/ 143097 w 143097"/>
                <a:gd name="connsiteY29" fmla="*/ 501648 h 986311"/>
                <a:gd name="connsiteX30" fmla="*/ 143097 w 143097"/>
                <a:gd name="connsiteY30" fmla="*/ 547367 h 986311"/>
                <a:gd name="connsiteX31" fmla="*/ 0 w 143097"/>
                <a:gd name="connsiteY31" fmla="*/ 547367 h 986311"/>
                <a:gd name="connsiteX32" fmla="*/ 0 w 143097"/>
                <a:gd name="connsiteY32" fmla="*/ 438942 h 986311"/>
                <a:gd name="connsiteX33" fmla="*/ 143097 w 143097"/>
                <a:gd name="connsiteY33" fmla="*/ 438942 h 986311"/>
                <a:gd name="connsiteX34" fmla="*/ 143097 w 143097"/>
                <a:gd name="connsiteY34" fmla="*/ 484661 h 986311"/>
                <a:gd name="connsiteX35" fmla="*/ 0 w 143097"/>
                <a:gd name="connsiteY35" fmla="*/ 484661 h 986311"/>
                <a:gd name="connsiteX36" fmla="*/ 0 w 143097"/>
                <a:gd name="connsiteY36" fmla="*/ 376236 h 986311"/>
                <a:gd name="connsiteX37" fmla="*/ 143097 w 143097"/>
                <a:gd name="connsiteY37" fmla="*/ 376236 h 986311"/>
                <a:gd name="connsiteX38" fmla="*/ 143097 w 143097"/>
                <a:gd name="connsiteY38" fmla="*/ 421955 h 986311"/>
                <a:gd name="connsiteX39" fmla="*/ 0 w 143097"/>
                <a:gd name="connsiteY39" fmla="*/ 421955 h 986311"/>
                <a:gd name="connsiteX40" fmla="*/ 0 w 143097"/>
                <a:gd name="connsiteY40" fmla="*/ 313530 h 986311"/>
                <a:gd name="connsiteX41" fmla="*/ 143097 w 143097"/>
                <a:gd name="connsiteY41" fmla="*/ 313530 h 986311"/>
                <a:gd name="connsiteX42" fmla="*/ 143097 w 143097"/>
                <a:gd name="connsiteY42" fmla="*/ 359249 h 986311"/>
                <a:gd name="connsiteX43" fmla="*/ 0 w 143097"/>
                <a:gd name="connsiteY43" fmla="*/ 359249 h 986311"/>
                <a:gd name="connsiteX44" fmla="*/ 0 w 143097"/>
                <a:gd name="connsiteY44" fmla="*/ 250824 h 986311"/>
                <a:gd name="connsiteX45" fmla="*/ 143097 w 143097"/>
                <a:gd name="connsiteY45" fmla="*/ 250824 h 986311"/>
                <a:gd name="connsiteX46" fmla="*/ 143097 w 143097"/>
                <a:gd name="connsiteY46" fmla="*/ 296543 h 986311"/>
                <a:gd name="connsiteX47" fmla="*/ 0 w 143097"/>
                <a:gd name="connsiteY47" fmla="*/ 296543 h 986311"/>
                <a:gd name="connsiteX48" fmla="*/ 0 w 143097"/>
                <a:gd name="connsiteY48" fmla="*/ 188118 h 986311"/>
                <a:gd name="connsiteX49" fmla="*/ 143097 w 143097"/>
                <a:gd name="connsiteY49" fmla="*/ 188118 h 986311"/>
                <a:gd name="connsiteX50" fmla="*/ 143097 w 143097"/>
                <a:gd name="connsiteY50" fmla="*/ 233837 h 986311"/>
                <a:gd name="connsiteX51" fmla="*/ 0 w 143097"/>
                <a:gd name="connsiteY51" fmla="*/ 233837 h 986311"/>
                <a:gd name="connsiteX52" fmla="*/ 0 w 143097"/>
                <a:gd name="connsiteY52" fmla="*/ 125412 h 986311"/>
                <a:gd name="connsiteX53" fmla="*/ 143097 w 143097"/>
                <a:gd name="connsiteY53" fmla="*/ 125412 h 986311"/>
                <a:gd name="connsiteX54" fmla="*/ 143097 w 143097"/>
                <a:gd name="connsiteY54" fmla="*/ 171131 h 986311"/>
                <a:gd name="connsiteX55" fmla="*/ 0 w 143097"/>
                <a:gd name="connsiteY55" fmla="*/ 171131 h 986311"/>
                <a:gd name="connsiteX56" fmla="*/ 0 w 143097"/>
                <a:gd name="connsiteY56" fmla="*/ 62706 h 986311"/>
                <a:gd name="connsiteX57" fmla="*/ 143097 w 143097"/>
                <a:gd name="connsiteY57" fmla="*/ 62706 h 986311"/>
                <a:gd name="connsiteX58" fmla="*/ 143097 w 143097"/>
                <a:gd name="connsiteY58" fmla="*/ 108425 h 986311"/>
                <a:gd name="connsiteX59" fmla="*/ 0 w 143097"/>
                <a:gd name="connsiteY59" fmla="*/ 108425 h 986311"/>
                <a:gd name="connsiteX60" fmla="*/ 0 w 143097"/>
                <a:gd name="connsiteY60" fmla="*/ 0 h 986311"/>
                <a:gd name="connsiteX61" fmla="*/ 143097 w 143097"/>
                <a:gd name="connsiteY61" fmla="*/ 0 h 986311"/>
                <a:gd name="connsiteX62" fmla="*/ 143097 w 143097"/>
                <a:gd name="connsiteY62" fmla="*/ 45719 h 986311"/>
                <a:gd name="connsiteX63" fmla="*/ 0 w 143097"/>
                <a:gd name="connsiteY63" fmla="*/ 45719 h 986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43097" h="986311">
                  <a:moveTo>
                    <a:pt x="0" y="940592"/>
                  </a:moveTo>
                  <a:lnTo>
                    <a:pt x="143097" y="940592"/>
                  </a:lnTo>
                  <a:lnTo>
                    <a:pt x="143097" y="986311"/>
                  </a:lnTo>
                  <a:lnTo>
                    <a:pt x="0" y="986311"/>
                  </a:lnTo>
                  <a:close/>
                  <a:moveTo>
                    <a:pt x="0" y="877884"/>
                  </a:moveTo>
                  <a:lnTo>
                    <a:pt x="143097" y="877884"/>
                  </a:lnTo>
                  <a:lnTo>
                    <a:pt x="143097" y="923603"/>
                  </a:lnTo>
                  <a:lnTo>
                    <a:pt x="0" y="923603"/>
                  </a:lnTo>
                  <a:close/>
                  <a:moveTo>
                    <a:pt x="0" y="815178"/>
                  </a:moveTo>
                  <a:lnTo>
                    <a:pt x="143097" y="815178"/>
                  </a:lnTo>
                  <a:lnTo>
                    <a:pt x="143097" y="860897"/>
                  </a:lnTo>
                  <a:lnTo>
                    <a:pt x="0" y="860897"/>
                  </a:lnTo>
                  <a:close/>
                  <a:moveTo>
                    <a:pt x="0" y="752472"/>
                  </a:moveTo>
                  <a:lnTo>
                    <a:pt x="143097" y="752472"/>
                  </a:lnTo>
                  <a:lnTo>
                    <a:pt x="143097" y="798191"/>
                  </a:lnTo>
                  <a:lnTo>
                    <a:pt x="0" y="798191"/>
                  </a:lnTo>
                  <a:close/>
                  <a:moveTo>
                    <a:pt x="0" y="689766"/>
                  </a:moveTo>
                  <a:lnTo>
                    <a:pt x="143097" y="689766"/>
                  </a:lnTo>
                  <a:lnTo>
                    <a:pt x="143097" y="735485"/>
                  </a:lnTo>
                  <a:lnTo>
                    <a:pt x="0" y="735485"/>
                  </a:lnTo>
                  <a:close/>
                  <a:moveTo>
                    <a:pt x="0" y="627060"/>
                  </a:moveTo>
                  <a:lnTo>
                    <a:pt x="143097" y="627060"/>
                  </a:lnTo>
                  <a:lnTo>
                    <a:pt x="143097" y="672779"/>
                  </a:lnTo>
                  <a:lnTo>
                    <a:pt x="0" y="672779"/>
                  </a:lnTo>
                  <a:close/>
                  <a:moveTo>
                    <a:pt x="0" y="564354"/>
                  </a:moveTo>
                  <a:lnTo>
                    <a:pt x="143097" y="564354"/>
                  </a:lnTo>
                  <a:lnTo>
                    <a:pt x="143097" y="610073"/>
                  </a:lnTo>
                  <a:lnTo>
                    <a:pt x="0" y="610073"/>
                  </a:lnTo>
                  <a:close/>
                  <a:moveTo>
                    <a:pt x="0" y="501648"/>
                  </a:moveTo>
                  <a:lnTo>
                    <a:pt x="143097" y="501648"/>
                  </a:lnTo>
                  <a:lnTo>
                    <a:pt x="143097" y="547367"/>
                  </a:lnTo>
                  <a:lnTo>
                    <a:pt x="0" y="547367"/>
                  </a:lnTo>
                  <a:close/>
                  <a:moveTo>
                    <a:pt x="0" y="438942"/>
                  </a:moveTo>
                  <a:lnTo>
                    <a:pt x="143097" y="438942"/>
                  </a:lnTo>
                  <a:lnTo>
                    <a:pt x="143097" y="484661"/>
                  </a:lnTo>
                  <a:lnTo>
                    <a:pt x="0" y="484661"/>
                  </a:lnTo>
                  <a:close/>
                  <a:moveTo>
                    <a:pt x="0" y="376236"/>
                  </a:moveTo>
                  <a:lnTo>
                    <a:pt x="143097" y="376236"/>
                  </a:lnTo>
                  <a:lnTo>
                    <a:pt x="143097" y="421955"/>
                  </a:lnTo>
                  <a:lnTo>
                    <a:pt x="0" y="421955"/>
                  </a:lnTo>
                  <a:close/>
                  <a:moveTo>
                    <a:pt x="0" y="313530"/>
                  </a:moveTo>
                  <a:lnTo>
                    <a:pt x="143097" y="313530"/>
                  </a:lnTo>
                  <a:lnTo>
                    <a:pt x="143097" y="359249"/>
                  </a:lnTo>
                  <a:lnTo>
                    <a:pt x="0" y="359249"/>
                  </a:lnTo>
                  <a:close/>
                  <a:moveTo>
                    <a:pt x="0" y="250824"/>
                  </a:moveTo>
                  <a:lnTo>
                    <a:pt x="143097" y="250824"/>
                  </a:lnTo>
                  <a:lnTo>
                    <a:pt x="143097" y="296543"/>
                  </a:lnTo>
                  <a:lnTo>
                    <a:pt x="0" y="296543"/>
                  </a:lnTo>
                  <a:close/>
                  <a:moveTo>
                    <a:pt x="0" y="188118"/>
                  </a:moveTo>
                  <a:lnTo>
                    <a:pt x="143097" y="188118"/>
                  </a:lnTo>
                  <a:lnTo>
                    <a:pt x="143097" y="233837"/>
                  </a:lnTo>
                  <a:lnTo>
                    <a:pt x="0" y="233837"/>
                  </a:lnTo>
                  <a:close/>
                  <a:moveTo>
                    <a:pt x="0" y="125412"/>
                  </a:moveTo>
                  <a:lnTo>
                    <a:pt x="143097" y="125412"/>
                  </a:lnTo>
                  <a:lnTo>
                    <a:pt x="143097" y="171131"/>
                  </a:lnTo>
                  <a:lnTo>
                    <a:pt x="0" y="171131"/>
                  </a:lnTo>
                  <a:close/>
                  <a:moveTo>
                    <a:pt x="0" y="62706"/>
                  </a:moveTo>
                  <a:lnTo>
                    <a:pt x="143097" y="62706"/>
                  </a:lnTo>
                  <a:lnTo>
                    <a:pt x="143097" y="108425"/>
                  </a:lnTo>
                  <a:lnTo>
                    <a:pt x="0" y="108425"/>
                  </a:lnTo>
                  <a:close/>
                  <a:moveTo>
                    <a:pt x="0" y="0"/>
                  </a:moveTo>
                  <a:lnTo>
                    <a:pt x="143097" y="0"/>
                  </a:lnTo>
                  <a:lnTo>
                    <a:pt x="14309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A3077B76-143B-D51F-E7A2-94D96BCC0B01}"/>
              </a:ext>
            </a:extLst>
          </p:cNvPr>
          <p:cNvGrpSpPr/>
          <p:nvPr/>
        </p:nvGrpSpPr>
        <p:grpSpPr>
          <a:xfrm>
            <a:off x="5077161" y="5327166"/>
            <a:ext cx="221786" cy="984645"/>
            <a:chOff x="5290156" y="5327166"/>
            <a:chExt cx="221786" cy="984645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09D9F559-9017-F1F4-EE7D-C3F59BA317A2}"/>
                </a:ext>
              </a:extLst>
            </p:cNvPr>
            <p:cNvGrpSpPr/>
            <p:nvPr/>
          </p:nvGrpSpPr>
          <p:grpSpPr>
            <a:xfrm>
              <a:off x="5290156" y="5327166"/>
              <a:ext cx="221786" cy="984645"/>
              <a:chOff x="5402325" y="5134692"/>
              <a:chExt cx="365032" cy="984645"/>
            </a:xfrm>
          </p:grpSpPr>
          <p:sp>
            <p:nvSpPr>
              <p:cNvPr id="233" name="四角形: 上の 2 つの角を丸める 232">
                <a:extLst>
                  <a:ext uri="{FF2B5EF4-FFF2-40B4-BE49-F238E27FC236}">
                    <a16:creationId xmlns:a16="http://schemas.microsoft.com/office/drawing/2014/main" id="{3E33F1D2-93BF-E641-4958-BDC412197811}"/>
                  </a:ext>
                </a:extLst>
              </p:cNvPr>
              <p:cNvSpPr/>
              <p:nvPr/>
            </p:nvSpPr>
            <p:spPr>
              <a:xfrm>
                <a:off x="5402325" y="5134692"/>
                <a:ext cx="365032" cy="984645"/>
              </a:xfrm>
              <a:prstGeom prst="round2SameRect">
                <a:avLst>
                  <a:gd name="adj1" fmla="val 9775"/>
                  <a:gd name="adj2" fmla="val 0"/>
                </a:avLst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正方形/長方形 233">
                <a:extLst>
                  <a:ext uri="{FF2B5EF4-FFF2-40B4-BE49-F238E27FC236}">
                    <a16:creationId xmlns:a16="http://schemas.microsoft.com/office/drawing/2014/main" id="{93CAFEC8-33A8-A47E-36BD-CB223C0A337B}"/>
                  </a:ext>
                </a:extLst>
              </p:cNvPr>
              <p:cNvSpPr/>
              <p:nvPr/>
            </p:nvSpPr>
            <p:spPr>
              <a:xfrm>
                <a:off x="5474719" y="5199645"/>
                <a:ext cx="235520" cy="14190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519678E7-69B1-4B91-C89A-E9BDF38978AE}"/>
                </a:ext>
              </a:extLst>
            </p:cNvPr>
            <p:cNvSpPr/>
            <p:nvPr/>
          </p:nvSpPr>
          <p:spPr>
            <a:xfrm>
              <a:off x="5332898" y="5701682"/>
              <a:ext cx="143097" cy="585710"/>
            </a:xfrm>
            <a:custGeom>
              <a:avLst/>
              <a:gdLst>
                <a:gd name="connsiteX0" fmla="*/ 0 w 143097"/>
                <a:gd name="connsiteY0" fmla="*/ 940592 h 986311"/>
                <a:gd name="connsiteX1" fmla="*/ 143097 w 143097"/>
                <a:gd name="connsiteY1" fmla="*/ 940592 h 986311"/>
                <a:gd name="connsiteX2" fmla="*/ 143097 w 143097"/>
                <a:gd name="connsiteY2" fmla="*/ 986311 h 986311"/>
                <a:gd name="connsiteX3" fmla="*/ 0 w 143097"/>
                <a:gd name="connsiteY3" fmla="*/ 986311 h 986311"/>
                <a:gd name="connsiteX4" fmla="*/ 0 w 143097"/>
                <a:gd name="connsiteY4" fmla="*/ 877884 h 986311"/>
                <a:gd name="connsiteX5" fmla="*/ 143097 w 143097"/>
                <a:gd name="connsiteY5" fmla="*/ 877884 h 986311"/>
                <a:gd name="connsiteX6" fmla="*/ 143097 w 143097"/>
                <a:gd name="connsiteY6" fmla="*/ 923603 h 986311"/>
                <a:gd name="connsiteX7" fmla="*/ 0 w 143097"/>
                <a:gd name="connsiteY7" fmla="*/ 923603 h 986311"/>
                <a:gd name="connsiteX8" fmla="*/ 0 w 143097"/>
                <a:gd name="connsiteY8" fmla="*/ 815178 h 986311"/>
                <a:gd name="connsiteX9" fmla="*/ 143097 w 143097"/>
                <a:gd name="connsiteY9" fmla="*/ 815178 h 986311"/>
                <a:gd name="connsiteX10" fmla="*/ 143097 w 143097"/>
                <a:gd name="connsiteY10" fmla="*/ 860897 h 986311"/>
                <a:gd name="connsiteX11" fmla="*/ 0 w 143097"/>
                <a:gd name="connsiteY11" fmla="*/ 860897 h 986311"/>
                <a:gd name="connsiteX12" fmla="*/ 0 w 143097"/>
                <a:gd name="connsiteY12" fmla="*/ 752472 h 986311"/>
                <a:gd name="connsiteX13" fmla="*/ 143097 w 143097"/>
                <a:gd name="connsiteY13" fmla="*/ 752472 h 986311"/>
                <a:gd name="connsiteX14" fmla="*/ 143097 w 143097"/>
                <a:gd name="connsiteY14" fmla="*/ 798191 h 986311"/>
                <a:gd name="connsiteX15" fmla="*/ 0 w 143097"/>
                <a:gd name="connsiteY15" fmla="*/ 798191 h 986311"/>
                <a:gd name="connsiteX16" fmla="*/ 0 w 143097"/>
                <a:gd name="connsiteY16" fmla="*/ 689766 h 986311"/>
                <a:gd name="connsiteX17" fmla="*/ 143097 w 143097"/>
                <a:gd name="connsiteY17" fmla="*/ 689766 h 986311"/>
                <a:gd name="connsiteX18" fmla="*/ 143097 w 143097"/>
                <a:gd name="connsiteY18" fmla="*/ 735485 h 986311"/>
                <a:gd name="connsiteX19" fmla="*/ 0 w 143097"/>
                <a:gd name="connsiteY19" fmla="*/ 735485 h 986311"/>
                <a:gd name="connsiteX20" fmla="*/ 0 w 143097"/>
                <a:gd name="connsiteY20" fmla="*/ 627060 h 986311"/>
                <a:gd name="connsiteX21" fmla="*/ 143097 w 143097"/>
                <a:gd name="connsiteY21" fmla="*/ 627060 h 986311"/>
                <a:gd name="connsiteX22" fmla="*/ 143097 w 143097"/>
                <a:gd name="connsiteY22" fmla="*/ 672779 h 986311"/>
                <a:gd name="connsiteX23" fmla="*/ 0 w 143097"/>
                <a:gd name="connsiteY23" fmla="*/ 672779 h 986311"/>
                <a:gd name="connsiteX24" fmla="*/ 0 w 143097"/>
                <a:gd name="connsiteY24" fmla="*/ 564354 h 986311"/>
                <a:gd name="connsiteX25" fmla="*/ 143097 w 143097"/>
                <a:gd name="connsiteY25" fmla="*/ 564354 h 986311"/>
                <a:gd name="connsiteX26" fmla="*/ 143097 w 143097"/>
                <a:gd name="connsiteY26" fmla="*/ 610073 h 986311"/>
                <a:gd name="connsiteX27" fmla="*/ 0 w 143097"/>
                <a:gd name="connsiteY27" fmla="*/ 610073 h 986311"/>
                <a:gd name="connsiteX28" fmla="*/ 0 w 143097"/>
                <a:gd name="connsiteY28" fmla="*/ 501648 h 986311"/>
                <a:gd name="connsiteX29" fmla="*/ 143097 w 143097"/>
                <a:gd name="connsiteY29" fmla="*/ 501648 h 986311"/>
                <a:gd name="connsiteX30" fmla="*/ 143097 w 143097"/>
                <a:gd name="connsiteY30" fmla="*/ 547367 h 986311"/>
                <a:gd name="connsiteX31" fmla="*/ 0 w 143097"/>
                <a:gd name="connsiteY31" fmla="*/ 547367 h 986311"/>
                <a:gd name="connsiteX32" fmla="*/ 0 w 143097"/>
                <a:gd name="connsiteY32" fmla="*/ 438942 h 986311"/>
                <a:gd name="connsiteX33" fmla="*/ 143097 w 143097"/>
                <a:gd name="connsiteY33" fmla="*/ 438942 h 986311"/>
                <a:gd name="connsiteX34" fmla="*/ 143097 w 143097"/>
                <a:gd name="connsiteY34" fmla="*/ 484661 h 986311"/>
                <a:gd name="connsiteX35" fmla="*/ 0 w 143097"/>
                <a:gd name="connsiteY35" fmla="*/ 484661 h 986311"/>
                <a:gd name="connsiteX36" fmla="*/ 0 w 143097"/>
                <a:gd name="connsiteY36" fmla="*/ 376236 h 986311"/>
                <a:gd name="connsiteX37" fmla="*/ 143097 w 143097"/>
                <a:gd name="connsiteY37" fmla="*/ 376236 h 986311"/>
                <a:gd name="connsiteX38" fmla="*/ 143097 w 143097"/>
                <a:gd name="connsiteY38" fmla="*/ 421955 h 986311"/>
                <a:gd name="connsiteX39" fmla="*/ 0 w 143097"/>
                <a:gd name="connsiteY39" fmla="*/ 421955 h 986311"/>
                <a:gd name="connsiteX40" fmla="*/ 0 w 143097"/>
                <a:gd name="connsiteY40" fmla="*/ 313530 h 986311"/>
                <a:gd name="connsiteX41" fmla="*/ 143097 w 143097"/>
                <a:gd name="connsiteY41" fmla="*/ 313530 h 986311"/>
                <a:gd name="connsiteX42" fmla="*/ 143097 w 143097"/>
                <a:gd name="connsiteY42" fmla="*/ 359249 h 986311"/>
                <a:gd name="connsiteX43" fmla="*/ 0 w 143097"/>
                <a:gd name="connsiteY43" fmla="*/ 359249 h 986311"/>
                <a:gd name="connsiteX44" fmla="*/ 0 w 143097"/>
                <a:gd name="connsiteY44" fmla="*/ 250824 h 986311"/>
                <a:gd name="connsiteX45" fmla="*/ 143097 w 143097"/>
                <a:gd name="connsiteY45" fmla="*/ 250824 h 986311"/>
                <a:gd name="connsiteX46" fmla="*/ 143097 w 143097"/>
                <a:gd name="connsiteY46" fmla="*/ 296543 h 986311"/>
                <a:gd name="connsiteX47" fmla="*/ 0 w 143097"/>
                <a:gd name="connsiteY47" fmla="*/ 296543 h 986311"/>
                <a:gd name="connsiteX48" fmla="*/ 0 w 143097"/>
                <a:gd name="connsiteY48" fmla="*/ 188118 h 986311"/>
                <a:gd name="connsiteX49" fmla="*/ 143097 w 143097"/>
                <a:gd name="connsiteY49" fmla="*/ 188118 h 986311"/>
                <a:gd name="connsiteX50" fmla="*/ 143097 w 143097"/>
                <a:gd name="connsiteY50" fmla="*/ 233837 h 986311"/>
                <a:gd name="connsiteX51" fmla="*/ 0 w 143097"/>
                <a:gd name="connsiteY51" fmla="*/ 233837 h 986311"/>
                <a:gd name="connsiteX52" fmla="*/ 0 w 143097"/>
                <a:gd name="connsiteY52" fmla="*/ 125412 h 986311"/>
                <a:gd name="connsiteX53" fmla="*/ 143097 w 143097"/>
                <a:gd name="connsiteY53" fmla="*/ 125412 h 986311"/>
                <a:gd name="connsiteX54" fmla="*/ 143097 w 143097"/>
                <a:gd name="connsiteY54" fmla="*/ 171131 h 986311"/>
                <a:gd name="connsiteX55" fmla="*/ 0 w 143097"/>
                <a:gd name="connsiteY55" fmla="*/ 171131 h 986311"/>
                <a:gd name="connsiteX56" fmla="*/ 0 w 143097"/>
                <a:gd name="connsiteY56" fmla="*/ 62706 h 986311"/>
                <a:gd name="connsiteX57" fmla="*/ 143097 w 143097"/>
                <a:gd name="connsiteY57" fmla="*/ 62706 h 986311"/>
                <a:gd name="connsiteX58" fmla="*/ 143097 w 143097"/>
                <a:gd name="connsiteY58" fmla="*/ 108425 h 986311"/>
                <a:gd name="connsiteX59" fmla="*/ 0 w 143097"/>
                <a:gd name="connsiteY59" fmla="*/ 108425 h 986311"/>
                <a:gd name="connsiteX60" fmla="*/ 0 w 143097"/>
                <a:gd name="connsiteY60" fmla="*/ 0 h 986311"/>
                <a:gd name="connsiteX61" fmla="*/ 143097 w 143097"/>
                <a:gd name="connsiteY61" fmla="*/ 0 h 986311"/>
                <a:gd name="connsiteX62" fmla="*/ 143097 w 143097"/>
                <a:gd name="connsiteY62" fmla="*/ 45719 h 986311"/>
                <a:gd name="connsiteX63" fmla="*/ 0 w 143097"/>
                <a:gd name="connsiteY63" fmla="*/ 45719 h 986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43097" h="986311">
                  <a:moveTo>
                    <a:pt x="0" y="940592"/>
                  </a:moveTo>
                  <a:lnTo>
                    <a:pt x="143097" y="940592"/>
                  </a:lnTo>
                  <a:lnTo>
                    <a:pt x="143097" y="986311"/>
                  </a:lnTo>
                  <a:lnTo>
                    <a:pt x="0" y="986311"/>
                  </a:lnTo>
                  <a:close/>
                  <a:moveTo>
                    <a:pt x="0" y="877884"/>
                  </a:moveTo>
                  <a:lnTo>
                    <a:pt x="143097" y="877884"/>
                  </a:lnTo>
                  <a:lnTo>
                    <a:pt x="143097" y="923603"/>
                  </a:lnTo>
                  <a:lnTo>
                    <a:pt x="0" y="923603"/>
                  </a:lnTo>
                  <a:close/>
                  <a:moveTo>
                    <a:pt x="0" y="815178"/>
                  </a:moveTo>
                  <a:lnTo>
                    <a:pt x="143097" y="815178"/>
                  </a:lnTo>
                  <a:lnTo>
                    <a:pt x="143097" y="860897"/>
                  </a:lnTo>
                  <a:lnTo>
                    <a:pt x="0" y="860897"/>
                  </a:lnTo>
                  <a:close/>
                  <a:moveTo>
                    <a:pt x="0" y="752472"/>
                  </a:moveTo>
                  <a:lnTo>
                    <a:pt x="143097" y="752472"/>
                  </a:lnTo>
                  <a:lnTo>
                    <a:pt x="143097" y="798191"/>
                  </a:lnTo>
                  <a:lnTo>
                    <a:pt x="0" y="798191"/>
                  </a:lnTo>
                  <a:close/>
                  <a:moveTo>
                    <a:pt x="0" y="689766"/>
                  </a:moveTo>
                  <a:lnTo>
                    <a:pt x="143097" y="689766"/>
                  </a:lnTo>
                  <a:lnTo>
                    <a:pt x="143097" y="735485"/>
                  </a:lnTo>
                  <a:lnTo>
                    <a:pt x="0" y="735485"/>
                  </a:lnTo>
                  <a:close/>
                  <a:moveTo>
                    <a:pt x="0" y="627060"/>
                  </a:moveTo>
                  <a:lnTo>
                    <a:pt x="143097" y="627060"/>
                  </a:lnTo>
                  <a:lnTo>
                    <a:pt x="143097" y="672779"/>
                  </a:lnTo>
                  <a:lnTo>
                    <a:pt x="0" y="672779"/>
                  </a:lnTo>
                  <a:close/>
                  <a:moveTo>
                    <a:pt x="0" y="564354"/>
                  </a:moveTo>
                  <a:lnTo>
                    <a:pt x="143097" y="564354"/>
                  </a:lnTo>
                  <a:lnTo>
                    <a:pt x="143097" y="610073"/>
                  </a:lnTo>
                  <a:lnTo>
                    <a:pt x="0" y="610073"/>
                  </a:lnTo>
                  <a:close/>
                  <a:moveTo>
                    <a:pt x="0" y="501648"/>
                  </a:moveTo>
                  <a:lnTo>
                    <a:pt x="143097" y="501648"/>
                  </a:lnTo>
                  <a:lnTo>
                    <a:pt x="143097" y="547367"/>
                  </a:lnTo>
                  <a:lnTo>
                    <a:pt x="0" y="547367"/>
                  </a:lnTo>
                  <a:close/>
                  <a:moveTo>
                    <a:pt x="0" y="438942"/>
                  </a:moveTo>
                  <a:lnTo>
                    <a:pt x="143097" y="438942"/>
                  </a:lnTo>
                  <a:lnTo>
                    <a:pt x="143097" y="484661"/>
                  </a:lnTo>
                  <a:lnTo>
                    <a:pt x="0" y="484661"/>
                  </a:lnTo>
                  <a:close/>
                  <a:moveTo>
                    <a:pt x="0" y="376236"/>
                  </a:moveTo>
                  <a:lnTo>
                    <a:pt x="143097" y="376236"/>
                  </a:lnTo>
                  <a:lnTo>
                    <a:pt x="143097" y="421955"/>
                  </a:lnTo>
                  <a:lnTo>
                    <a:pt x="0" y="421955"/>
                  </a:lnTo>
                  <a:close/>
                  <a:moveTo>
                    <a:pt x="0" y="313530"/>
                  </a:moveTo>
                  <a:lnTo>
                    <a:pt x="143097" y="313530"/>
                  </a:lnTo>
                  <a:lnTo>
                    <a:pt x="143097" y="359249"/>
                  </a:lnTo>
                  <a:lnTo>
                    <a:pt x="0" y="359249"/>
                  </a:lnTo>
                  <a:close/>
                  <a:moveTo>
                    <a:pt x="0" y="250824"/>
                  </a:moveTo>
                  <a:lnTo>
                    <a:pt x="143097" y="250824"/>
                  </a:lnTo>
                  <a:lnTo>
                    <a:pt x="143097" y="296543"/>
                  </a:lnTo>
                  <a:lnTo>
                    <a:pt x="0" y="296543"/>
                  </a:lnTo>
                  <a:close/>
                  <a:moveTo>
                    <a:pt x="0" y="188118"/>
                  </a:moveTo>
                  <a:lnTo>
                    <a:pt x="143097" y="188118"/>
                  </a:lnTo>
                  <a:lnTo>
                    <a:pt x="143097" y="233837"/>
                  </a:lnTo>
                  <a:lnTo>
                    <a:pt x="0" y="233837"/>
                  </a:lnTo>
                  <a:close/>
                  <a:moveTo>
                    <a:pt x="0" y="125412"/>
                  </a:moveTo>
                  <a:lnTo>
                    <a:pt x="143097" y="125412"/>
                  </a:lnTo>
                  <a:lnTo>
                    <a:pt x="143097" y="171131"/>
                  </a:lnTo>
                  <a:lnTo>
                    <a:pt x="0" y="171131"/>
                  </a:lnTo>
                  <a:close/>
                  <a:moveTo>
                    <a:pt x="0" y="62706"/>
                  </a:moveTo>
                  <a:lnTo>
                    <a:pt x="143097" y="62706"/>
                  </a:lnTo>
                  <a:lnTo>
                    <a:pt x="143097" y="108425"/>
                  </a:lnTo>
                  <a:lnTo>
                    <a:pt x="0" y="108425"/>
                  </a:lnTo>
                  <a:close/>
                  <a:moveTo>
                    <a:pt x="0" y="0"/>
                  </a:moveTo>
                  <a:lnTo>
                    <a:pt x="143097" y="0"/>
                  </a:lnTo>
                  <a:lnTo>
                    <a:pt x="143097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25725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955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モニター、タブレット、ノートＰＣ、スマホのイラスト</a:t>
            </a:r>
            <a:endParaRPr kumimoji="1" lang="ja-JP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837" name="グループ化 836">
            <a:extLst>
              <a:ext uri="{FF2B5EF4-FFF2-40B4-BE49-F238E27FC236}">
                <a16:creationId xmlns:a16="http://schemas.microsoft.com/office/drawing/2014/main" id="{1517F912-97E8-890E-740D-422BEE4D48D6}"/>
              </a:ext>
            </a:extLst>
          </p:cNvPr>
          <p:cNvGrpSpPr/>
          <p:nvPr/>
        </p:nvGrpSpPr>
        <p:grpSpPr>
          <a:xfrm>
            <a:off x="437921" y="841321"/>
            <a:ext cx="1603230" cy="1048619"/>
            <a:chOff x="1249303" y="805761"/>
            <a:chExt cx="4157662" cy="2719387"/>
          </a:xfrm>
          <a:solidFill>
            <a:schemeClr val="bg1"/>
          </a:solidFill>
        </p:grpSpPr>
        <p:sp>
          <p:nvSpPr>
            <p:cNvPr id="838" name="台形 837">
              <a:extLst>
                <a:ext uri="{FF2B5EF4-FFF2-40B4-BE49-F238E27FC236}">
                  <a16:creationId xmlns:a16="http://schemas.microsoft.com/office/drawing/2014/main" id="{BFF00D0A-9E5E-E124-FE6A-B846699FCB5E}"/>
                </a:ext>
              </a:extLst>
            </p:cNvPr>
            <p:cNvSpPr/>
            <p:nvPr/>
          </p:nvSpPr>
          <p:spPr>
            <a:xfrm>
              <a:off x="2425641" y="3348936"/>
              <a:ext cx="1852612" cy="176212"/>
            </a:xfrm>
            <a:prstGeom prst="trapezoid">
              <a:avLst>
                <a:gd name="adj" fmla="val 76352"/>
              </a:avLst>
            </a:prstGeom>
            <a:solidFill>
              <a:schemeClr val="bg1">
                <a:lumMod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9" name="正方形/長方形 838">
              <a:extLst>
                <a:ext uri="{FF2B5EF4-FFF2-40B4-BE49-F238E27FC236}">
                  <a16:creationId xmlns:a16="http://schemas.microsoft.com/office/drawing/2014/main" id="{746F0550-146C-6C59-410D-D556C143FA05}"/>
                </a:ext>
              </a:extLst>
            </p:cNvPr>
            <p:cNvSpPr/>
            <p:nvPr/>
          </p:nvSpPr>
          <p:spPr>
            <a:xfrm>
              <a:off x="3125729" y="3184245"/>
              <a:ext cx="442913" cy="2361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正方形/長方形 839">
              <a:extLst>
                <a:ext uri="{FF2B5EF4-FFF2-40B4-BE49-F238E27FC236}">
                  <a16:creationId xmlns:a16="http://schemas.microsoft.com/office/drawing/2014/main" id="{6AF5DC2E-EEBB-A6F5-E2E8-8D72C5230F77}"/>
                </a:ext>
              </a:extLst>
            </p:cNvPr>
            <p:cNvSpPr/>
            <p:nvPr/>
          </p:nvSpPr>
          <p:spPr>
            <a:xfrm>
              <a:off x="1249303" y="805761"/>
              <a:ext cx="4157662" cy="239077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正方形/長方形 840">
              <a:extLst>
                <a:ext uri="{FF2B5EF4-FFF2-40B4-BE49-F238E27FC236}">
                  <a16:creationId xmlns:a16="http://schemas.microsoft.com/office/drawing/2014/main" id="{6F474454-9DB8-A907-2D08-0E2A687FACAF}"/>
                </a:ext>
              </a:extLst>
            </p:cNvPr>
            <p:cNvSpPr/>
            <p:nvPr/>
          </p:nvSpPr>
          <p:spPr>
            <a:xfrm>
              <a:off x="1282640" y="839099"/>
              <a:ext cx="4090988" cy="2324100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42" name="グループ化 841">
            <a:extLst>
              <a:ext uri="{FF2B5EF4-FFF2-40B4-BE49-F238E27FC236}">
                <a16:creationId xmlns:a16="http://schemas.microsoft.com/office/drawing/2014/main" id="{972D666B-0213-E434-CE53-EF5DAD233E98}"/>
              </a:ext>
            </a:extLst>
          </p:cNvPr>
          <p:cNvGrpSpPr/>
          <p:nvPr/>
        </p:nvGrpSpPr>
        <p:grpSpPr>
          <a:xfrm>
            <a:off x="2298256" y="841321"/>
            <a:ext cx="1406234" cy="917164"/>
            <a:chOff x="916250" y="973620"/>
            <a:chExt cx="2829145" cy="1845205"/>
          </a:xfrm>
        </p:grpSpPr>
        <p:sp>
          <p:nvSpPr>
            <p:cNvPr id="843" name="四角形: 角を丸くする 842">
              <a:extLst>
                <a:ext uri="{FF2B5EF4-FFF2-40B4-BE49-F238E27FC236}">
                  <a16:creationId xmlns:a16="http://schemas.microsoft.com/office/drawing/2014/main" id="{A0FF4CD6-535A-BAAE-6AC0-EE54C5355C0E}"/>
                </a:ext>
              </a:extLst>
            </p:cNvPr>
            <p:cNvSpPr/>
            <p:nvPr/>
          </p:nvSpPr>
          <p:spPr bwMode="auto">
            <a:xfrm>
              <a:off x="916250" y="973620"/>
              <a:ext cx="2829145" cy="1845205"/>
            </a:xfrm>
            <a:prstGeom prst="roundRect">
              <a:avLst>
                <a:gd name="adj" fmla="val 3418"/>
              </a:avLst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4" name="四角形: 角を丸くする 843">
              <a:extLst>
                <a:ext uri="{FF2B5EF4-FFF2-40B4-BE49-F238E27FC236}">
                  <a16:creationId xmlns:a16="http://schemas.microsoft.com/office/drawing/2014/main" id="{891D2317-67CB-90CB-5194-BF6904BE46B7}"/>
                </a:ext>
              </a:extLst>
            </p:cNvPr>
            <p:cNvSpPr/>
            <p:nvPr/>
          </p:nvSpPr>
          <p:spPr bwMode="auto">
            <a:xfrm>
              <a:off x="992560" y="1043735"/>
              <a:ext cx="2676525" cy="1704975"/>
            </a:xfrm>
            <a:prstGeom prst="roundRect">
              <a:avLst>
                <a:gd name="adj" fmla="val 1370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45" name="グループ化 844">
            <a:extLst>
              <a:ext uri="{FF2B5EF4-FFF2-40B4-BE49-F238E27FC236}">
                <a16:creationId xmlns:a16="http://schemas.microsoft.com/office/drawing/2014/main" id="{673E241D-8D4C-0935-7AB3-5B6A43A2B744}"/>
              </a:ext>
            </a:extLst>
          </p:cNvPr>
          <p:cNvGrpSpPr/>
          <p:nvPr/>
        </p:nvGrpSpPr>
        <p:grpSpPr>
          <a:xfrm>
            <a:off x="3844945" y="841321"/>
            <a:ext cx="1616187" cy="1075049"/>
            <a:chOff x="1206499" y="3293985"/>
            <a:chExt cx="4165602" cy="2770859"/>
          </a:xfrm>
          <a:solidFill>
            <a:schemeClr val="bg1">
              <a:lumMod val="85000"/>
            </a:schemeClr>
          </a:solidFill>
        </p:grpSpPr>
        <p:sp>
          <p:nvSpPr>
            <p:cNvPr id="846" name="四角形: 角を丸くする 845">
              <a:extLst>
                <a:ext uri="{FF2B5EF4-FFF2-40B4-BE49-F238E27FC236}">
                  <a16:creationId xmlns:a16="http://schemas.microsoft.com/office/drawing/2014/main" id="{F79AF184-F3A8-CBD2-C94B-FEEF3B80C431}"/>
                </a:ext>
              </a:extLst>
            </p:cNvPr>
            <p:cNvSpPr/>
            <p:nvPr/>
          </p:nvSpPr>
          <p:spPr bwMode="auto">
            <a:xfrm>
              <a:off x="1622630" y="3293985"/>
              <a:ext cx="3330370" cy="2070230"/>
            </a:xfrm>
            <a:prstGeom prst="roundRect">
              <a:avLst>
                <a:gd name="adj" fmla="val 1944"/>
              </a:avLst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7" name="台形 846">
              <a:extLst>
                <a:ext uri="{FF2B5EF4-FFF2-40B4-BE49-F238E27FC236}">
                  <a16:creationId xmlns:a16="http://schemas.microsoft.com/office/drawing/2014/main" id="{EF1245E8-FEEE-AB3A-C804-EAFFA97FF268}"/>
                </a:ext>
              </a:extLst>
            </p:cNvPr>
            <p:cNvSpPr/>
            <p:nvPr/>
          </p:nvSpPr>
          <p:spPr bwMode="auto">
            <a:xfrm>
              <a:off x="1206499" y="5364215"/>
              <a:ext cx="4165602" cy="669990"/>
            </a:xfrm>
            <a:prstGeom prst="trapezoid">
              <a:avLst>
                <a:gd name="adj" fmla="val 61886"/>
              </a:avLst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8" name="四角形: 角を丸くする 847">
              <a:extLst>
                <a:ext uri="{FF2B5EF4-FFF2-40B4-BE49-F238E27FC236}">
                  <a16:creationId xmlns:a16="http://schemas.microsoft.com/office/drawing/2014/main" id="{208082A0-EB7D-3D34-6E98-DD9B95FC717A}"/>
                </a:ext>
              </a:extLst>
            </p:cNvPr>
            <p:cNvSpPr/>
            <p:nvPr/>
          </p:nvSpPr>
          <p:spPr bwMode="auto">
            <a:xfrm>
              <a:off x="1727405" y="5340455"/>
              <a:ext cx="3120820" cy="47520"/>
            </a:xfrm>
            <a:prstGeom prst="roundRect">
              <a:avLst>
                <a:gd name="adj" fmla="val 50000"/>
              </a:avLst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9" name="台形 848">
              <a:extLst>
                <a:ext uri="{FF2B5EF4-FFF2-40B4-BE49-F238E27FC236}">
                  <a16:creationId xmlns:a16="http://schemas.microsoft.com/office/drawing/2014/main" id="{0ED146DA-281F-2B55-A7A4-EF7598EDD78E}"/>
                </a:ext>
              </a:extLst>
            </p:cNvPr>
            <p:cNvSpPr/>
            <p:nvPr/>
          </p:nvSpPr>
          <p:spPr bwMode="auto">
            <a:xfrm flipV="1">
              <a:off x="1222375" y="6027822"/>
              <a:ext cx="4133850" cy="37022"/>
            </a:xfrm>
            <a:prstGeom prst="trapezoid">
              <a:avLst>
                <a:gd name="adj" fmla="val 61886"/>
              </a:avLst>
            </a:prstGeom>
            <a:solidFill>
              <a:schemeClr val="tx1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0" name="台形 849">
              <a:extLst>
                <a:ext uri="{FF2B5EF4-FFF2-40B4-BE49-F238E27FC236}">
                  <a16:creationId xmlns:a16="http://schemas.microsoft.com/office/drawing/2014/main" id="{0DF6F412-FFC1-9571-7EA7-562A01F297AD}"/>
                </a:ext>
              </a:extLst>
            </p:cNvPr>
            <p:cNvSpPr/>
            <p:nvPr/>
          </p:nvSpPr>
          <p:spPr bwMode="auto">
            <a:xfrm>
              <a:off x="2622550" y="5771374"/>
              <a:ext cx="1333500" cy="214478"/>
            </a:xfrm>
            <a:prstGeom prst="trapezoid">
              <a:avLst>
                <a:gd name="adj" fmla="val 29319"/>
              </a:avLst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1" name="台形 850">
              <a:extLst>
                <a:ext uri="{FF2B5EF4-FFF2-40B4-BE49-F238E27FC236}">
                  <a16:creationId xmlns:a16="http://schemas.microsoft.com/office/drawing/2014/main" id="{AE61A621-FA7D-0E11-7D8E-60643CF2604A}"/>
                </a:ext>
              </a:extLst>
            </p:cNvPr>
            <p:cNvSpPr/>
            <p:nvPr/>
          </p:nvSpPr>
          <p:spPr bwMode="auto">
            <a:xfrm>
              <a:off x="1473200" y="5426075"/>
              <a:ext cx="3632200" cy="296252"/>
            </a:xfrm>
            <a:prstGeom prst="trapezoid">
              <a:avLst>
                <a:gd name="adj" fmla="val 61886"/>
              </a:avLst>
            </a:prstGeom>
            <a:solidFill>
              <a:schemeClr val="bg1">
                <a:lumMod val="75000"/>
              </a:schemeClr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2" name="四角形: 角を丸くする 851">
              <a:extLst>
                <a:ext uri="{FF2B5EF4-FFF2-40B4-BE49-F238E27FC236}">
                  <a16:creationId xmlns:a16="http://schemas.microsoft.com/office/drawing/2014/main" id="{7F5B7862-0A3D-40FC-8528-D25055686BCB}"/>
                </a:ext>
              </a:extLst>
            </p:cNvPr>
            <p:cNvSpPr/>
            <p:nvPr/>
          </p:nvSpPr>
          <p:spPr bwMode="auto">
            <a:xfrm>
              <a:off x="1719263" y="3408285"/>
              <a:ext cx="3137104" cy="1763790"/>
            </a:xfrm>
            <a:prstGeom prst="roundRect">
              <a:avLst>
                <a:gd name="adj" fmla="val 864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53" name="グループ化 852">
            <a:extLst>
              <a:ext uri="{FF2B5EF4-FFF2-40B4-BE49-F238E27FC236}">
                <a16:creationId xmlns:a16="http://schemas.microsoft.com/office/drawing/2014/main" id="{09D900F2-F420-770E-5D61-6B9D4D66B7ED}"/>
              </a:ext>
            </a:extLst>
          </p:cNvPr>
          <p:cNvGrpSpPr/>
          <p:nvPr/>
        </p:nvGrpSpPr>
        <p:grpSpPr>
          <a:xfrm>
            <a:off x="5841644" y="841321"/>
            <a:ext cx="509209" cy="1044401"/>
            <a:chOff x="4219575" y="1538569"/>
            <a:chExt cx="1892300" cy="3881155"/>
          </a:xfrm>
          <a:solidFill>
            <a:schemeClr val="bg1"/>
          </a:solidFill>
        </p:grpSpPr>
        <p:sp>
          <p:nvSpPr>
            <p:cNvPr id="854" name="四角形: 角を丸くする 853">
              <a:extLst>
                <a:ext uri="{FF2B5EF4-FFF2-40B4-BE49-F238E27FC236}">
                  <a16:creationId xmlns:a16="http://schemas.microsoft.com/office/drawing/2014/main" id="{F58F670F-E087-0376-8CEB-FAFA57E5B87D}"/>
                </a:ext>
              </a:extLst>
            </p:cNvPr>
            <p:cNvSpPr/>
            <p:nvPr/>
          </p:nvSpPr>
          <p:spPr bwMode="auto">
            <a:xfrm>
              <a:off x="4219575" y="1538789"/>
              <a:ext cx="1892300" cy="3880935"/>
            </a:xfrm>
            <a:prstGeom prst="roundRect">
              <a:avLst>
                <a:gd name="adj" fmla="val 6746"/>
              </a:avLst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5" name="四角形: 角を丸くする 854">
              <a:extLst>
                <a:ext uri="{FF2B5EF4-FFF2-40B4-BE49-F238E27FC236}">
                  <a16:creationId xmlns:a16="http://schemas.microsoft.com/office/drawing/2014/main" id="{5F89787A-A816-1EB7-386C-609647253611}"/>
                </a:ext>
              </a:extLst>
            </p:cNvPr>
            <p:cNvSpPr/>
            <p:nvPr/>
          </p:nvSpPr>
          <p:spPr bwMode="auto">
            <a:xfrm>
              <a:off x="4297362" y="1667378"/>
              <a:ext cx="1736726" cy="3606828"/>
            </a:xfrm>
            <a:prstGeom prst="roundRect">
              <a:avLst>
                <a:gd name="adj" fmla="val 3730"/>
              </a:avLst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6" name="四角形: 上の 2 つの角を丸める 855">
              <a:extLst>
                <a:ext uri="{FF2B5EF4-FFF2-40B4-BE49-F238E27FC236}">
                  <a16:creationId xmlns:a16="http://schemas.microsoft.com/office/drawing/2014/main" id="{CCD763DF-0C16-7526-E5F9-F1929EE916F4}"/>
                </a:ext>
              </a:extLst>
            </p:cNvPr>
            <p:cNvSpPr/>
            <p:nvPr/>
          </p:nvSpPr>
          <p:spPr bwMode="auto">
            <a:xfrm>
              <a:off x="4918198" y="1538569"/>
              <a:ext cx="495055" cy="83584"/>
            </a:xfrm>
            <a:prstGeom prst="round2SameRect">
              <a:avLst>
                <a:gd name="adj1" fmla="val 0"/>
                <a:gd name="adj2" fmla="val 37574"/>
              </a:avLst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7" name="楕円 856">
              <a:extLst>
                <a:ext uri="{FF2B5EF4-FFF2-40B4-BE49-F238E27FC236}">
                  <a16:creationId xmlns:a16="http://schemas.microsoft.com/office/drawing/2014/main" id="{39324CF7-C574-604F-3714-85F8F5516538}"/>
                </a:ext>
              </a:extLst>
            </p:cNvPr>
            <p:cNvSpPr/>
            <p:nvPr/>
          </p:nvSpPr>
          <p:spPr bwMode="auto">
            <a:xfrm>
              <a:off x="5142865" y="1555257"/>
              <a:ext cx="45720" cy="4572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58" name="グループ化 857">
            <a:extLst>
              <a:ext uri="{FF2B5EF4-FFF2-40B4-BE49-F238E27FC236}">
                <a16:creationId xmlns:a16="http://schemas.microsoft.com/office/drawing/2014/main" id="{F6CA452F-B0B3-53E4-D5E5-040DC84AAC54}"/>
              </a:ext>
            </a:extLst>
          </p:cNvPr>
          <p:cNvGrpSpPr/>
          <p:nvPr/>
        </p:nvGrpSpPr>
        <p:grpSpPr>
          <a:xfrm>
            <a:off x="437921" y="2182441"/>
            <a:ext cx="1603230" cy="1048619"/>
            <a:chOff x="1249303" y="805761"/>
            <a:chExt cx="4157662" cy="2719387"/>
          </a:xfrm>
          <a:solidFill>
            <a:schemeClr val="bg1"/>
          </a:solidFill>
        </p:grpSpPr>
        <p:sp>
          <p:nvSpPr>
            <p:cNvPr id="859" name="台形 858">
              <a:extLst>
                <a:ext uri="{FF2B5EF4-FFF2-40B4-BE49-F238E27FC236}">
                  <a16:creationId xmlns:a16="http://schemas.microsoft.com/office/drawing/2014/main" id="{B34B2340-4D0F-10A2-4AF1-DF873549B360}"/>
                </a:ext>
              </a:extLst>
            </p:cNvPr>
            <p:cNvSpPr/>
            <p:nvPr/>
          </p:nvSpPr>
          <p:spPr>
            <a:xfrm>
              <a:off x="2425640" y="3348936"/>
              <a:ext cx="1852613" cy="176212"/>
            </a:xfrm>
            <a:prstGeom prst="trapezoid">
              <a:avLst>
                <a:gd name="adj" fmla="val 76352"/>
              </a:avLst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0" name="正方形/長方形 859">
              <a:extLst>
                <a:ext uri="{FF2B5EF4-FFF2-40B4-BE49-F238E27FC236}">
                  <a16:creationId xmlns:a16="http://schemas.microsoft.com/office/drawing/2014/main" id="{42AE40DF-72BF-04DD-1FF0-76399787DA37}"/>
                </a:ext>
              </a:extLst>
            </p:cNvPr>
            <p:cNvSpPr/>
            <p:nvPr/>
          </p:nvSpPr>
          <p:spPr>
            <a:xfrm>
              <a:off x="3125729" y="3184246"/>
              <a:ext cx="442912" cy="236127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1" name="正方形/長方形 860">
              <a:extLst>
                <a:ext uri="{FF2B5EF4-FFF2-40B4-BE49-F238E27FC236}">
                  <a16:creationId xmlns:a16="http://schemas.microsoft.com/office/drawing/2014/main" id="{AE8BC845-9C8F-7947-1612-E6AF39C4D748}"/>
                </a:ext>
              </a:extLst>
            </p:cNvPr>
            <p:cNvSpPr/>
            <p:nvPr/>
          </p:nvSpPr>
          <p:spPr>
            <a:xfrm>
              <a:off x="1249303" y="805761"/>
              <a:ext cx="4157662" cy="2390775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正方形/長方形 861">
              <a:extLst>
                <a:ext uri="{FF2B5EF4-FFF2-40B4-BE49-F238E27FC236}">
                  <a16:creationId xmlns:a16="http://schemas.microsoft.com/office/drawing/2014/main" id="{3BCAD1AD-44C2-D3AC-CFC4-DE3030FC4698}"/>
                </a:ext>
              </a:extLst>
            </p:cNvPr>
            <p:cNvSpPr/>
            <p:nvPr/>
          </p:nvSpPr>
          <p:spPr>
            <a:xfrm>
              <a:off x="1282640" y="839099"/>
              <a:ext cx="4090988" cy="2324100"/>
            </a:xfrm>
            <a:prstGeom prst="rect">
              <a:avLst/>
            </a:prstGeom>
            <a:grp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3" name="グループ化 862">
            <a:extLst>
              <a:ext uri="{FF2B5EF4-FFF2-40B4-BE49-F238E27FC236}">
                <a16:creationId xmlns:a16="http://schemas.microsoft.com/office/drawing/2014/main" id="{21FD6B9B-FEB4-B90E-C83E-15277D9EB63B}"/>
              </a:ext>
            </a:extLst>
          </p:cNvPr>
          <p:cNvGrpSpPr/>
          <p:nvPr/>
        </p:nvGrpSpPr>
        <p:grpSpPr>
          <a:xfrm>
            <a:off x="2298256" y="2182441"/>
            <a:ext cx="1406234" cy="917164"/>
            <a:chOff x="916250" y="973620"/>
            <a:chExt cx="2829145" cy="1845205"/>
          </a:xfrm>
          <a:solidFill>
            <a:schemeClr val="bg1"/>
          </a:solidFill>
        </p:grpSpPr>
        <p:sp>
          <p:nvSpPr>
            <p:cNvPr id="864" name="四角形: 角を丸くする 863">
              <a:extLst>
                <a:ext uri="{FF2B5EF4-FFF2-40B4-BE49-F238E27FC236}">
                  <a16:creationId xmlns:a16="http://schemas.microsoft.com/office/drawing/2014/main" id="{0E607FCA-D56A-D10A-6E15-93F7590592C3}"/>
                </a:ext>
              </a:extLst>
            </p:cNvPr>
            <p:cNvSpPr/>
            <p:nvPr/>
          </p:nvSpPr>
          <p:spPr bwMode="auto">
            <a:xfrm>
              <a:off x="916250" y="973620"/>
              <a:ext cx="2829145" cy="1845205"/>
            </a:xfrm>
            <a:prstGeom prst="roundRect">
              <a:avLst>
                <a:gd name="adj" fmla="val 3418"/>
              </a:avLst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5" name="四角形: 角を丸くする 864">
              <a:extLst>
                <a:ext uri="{FF2B5EF4-FFF2-40B4-BE49-F238E27FC236}">
                  <a16:creationId xmlns:a16="http://schemas.microsoft.com/office/drawing/2014/main" id="{AE827801-14C3-E2D0-2D37-639E0A961D77}"/>
                </a:ext>
              </a:extLst>
            </p:cNvPr>
            <p:cNvSpPr/>
            <p:nvPr/>
          </p:nvSpPr>
          <p:spPr bwMode="auto">
            <a:xfrm>
              <a:off x="992560" y="1043735"/>
              <a:ext cx="2676525" cy="1704975"/>
            </a:xfrm>
            <a:prstGeom prst="roundRect">
              <a:avLst>
                <a:gd name="adj" fmla="val 1370"/>
              </a:avLst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66" name="グループ化 865">
            <a:extLst>
              <a:ext uri="{FF2B5EF4-FFF2-40B4-BE49-F238E27FC236}">
                <a16:creationId xmlns:a16="http://schemas.microsoft.com/office/drawing/2014/main" id="{270EFAA8-06E4-5052-C9ED-880FB4282FD2}"/>
              </a:ext>
            </a:extLst>
          </p:cNvPr>
          <p:cNvGrpSpPr/>
          <p:nvPr/>
        </p:nvGrpSpPr>
        <p:grpSpPr>
          <a:xfrm>
            <a:off x="3844945" y="2182441"/>
            <a:ext cx="1616187" cy="1075049"/>
            <a:chOff x="1206499" y="3293985"/>
            <a:chExt cx="4165602" cy="2770859"/>
          </a:xfrm>
          <a:solidFill>
            <a:schemeClr val="bg1"/>
          </a:solidFill>
        </p:grpSpPr>
        <p:sp>
          <p:nvSpPr>
            <p:cNvPr id="867" name="四角形: 角を丸くする 866">
              <a:extLst>
                <a:ext uri="{FF2B5EF4-FFF2-40B4-BE49-F238E27FC236}">
                  <a16:creationId xmlns:a16="http://schemas.microsoft.com/office/drawing/2014/main" id="{C3AB1ABC-6D72-288F-BE0E-43A38EDCD559}"/>
                </a:ext>
              </a:extLst>
            </p:cNvPr>
            <p:cNvSpPr/>
            <p:nvPr/>
          </p:nvSpPr>
          <p:spPr bwMode="auto">
            <a:xfrm>
              <a:off x="1622630" y="3293985"/>
              <a:ext cx="3330370" cy="2070230"/>
            </a:xfrm>
            <a:prstGeom prst="roundRect">
              <a:avLst>
                <a:gd name="adj" fmla="val 1944"/>
              </a:avLst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8" name="台形 867">
              <a:extLst>
                <a:ext uri="{FF2B5EF4-FFF2-40B4-BE49-F238E27FC236}">
                  <a16:creationId xmlns:a16="http://schemas.microsoft.com/office/drawing/2014/main" id="{CB58C1F3-CFD2-2109-D91F-32B892E4926A}"/>
                </a:ext>
              </a:extLst>
            </p:cNvPr>
            <p:cNvSpPr/>
            <p:nvPr/>
          </p:nvSpPr>
          <p:spPr bwMode="auto">
            <a:xfrm>
              <a:off x="1206499" y="5364215"/>
              <a:ext cx="4165602" cy="669990"/>
            </a:xfrm>
            <a:prstGeom prst="trapezoid">
              <a:avLst>
                <a:gd name="adj" fmla="val 61886"/>
              </a:avLst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9" name="四角形: 角を丸くする 868">
              <a:extLst>
                <a:ext uri="{FF2B5EF4-FFF2-40B4-BE49-F238E27FC236}">
                  <a16:creationId xmlns:a16="http://schemas.microsoft.com/office/drawing/2014/main" id="{BF4184E0-9147-F567-2358-9E57171D7175}"/>
                </a:ext>
              </a:extLst>
            </p:cNvPr>
            <p:cNvSpPr/>
            <p:nvPr/>
          </p:nvSpPr>
          <p:spPr bwMode="auto">
            <a:xfrm>
              <a:off x="1727405" y="5340455"/>
              <a:ext cx="3120820" cy="47520"/>
            </a:xfrm>
            <a:prstGeom prst="roundRect">
              <a:avLst>
                <a:gd name="adj" fmla="val 50000"/>
              </a:avLst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0" name="台形 869">
              <a:extLst>
                <a:ext uri="{FF2B5EF4-FFF2-40B4-BE49-F238E27FC236}">
                  <a16:creationId xmlns:a16="http://schemas.microsoft.com/office/drawing/2014/main" id="{F4E41879-39B9-06A8-BDBF-CE160D3035C6}"/>
                </a:ext>
              </a:extLst>
            </p:cNvPr>
            <p:cNvSpPr/>
            <p:nvPr/>
          </p:nvSpPr>
          <p:spPr bwMode="auto">
            <a:xfrm flipV="1">
              <a:off x="1222375" y="6027822"/>
              <a:ext cx="4133850" cy="37022"/>
            </a:xfrm>
            <a:prstGeom prst="trapezoid">
              <a:avLst>
                <a:gd name="adj" fmla="val 61886"/>
              </a:avLst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1" name="台形 870">
              <a:extLst>
                <a:ext uri="{FF2B5EF4-FFF2-40B4-BE49-F238E27FC236}">
                  <a16:creationId xmlns:a16="http://schemas.microsoft.com/office/drawing/2014/main" id="{FE279F16-115B-3125-90BE-B7A3261D3783}"/>
                </a:ext>
              </a:extLst>
            </p:cNvPr>
            <p:cNvSpPr/>
            <p:nvPr/>
          </p:nvSpPr>
          <p:spPr bwMode="auto">
            <a:xfrm>
              <a:off x="2622550" y="5771374"/>
              <a:ext cx="1333500" cy="214478"/>
            </a:xfrm>
            <a:prstGeom prst="trapezoid">
              <a:avLst>
                <a:gd name="adj" fmla="val 29319"/>
              </a:avLst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2" name="台形 871">
              <a:extLst>
                <a:ext uri="{FF2B5EF4-FFF2-40B4-BE49-F238E27FC236}">
                  <a16:creationId xmlns:a16="http://schemas.microsoft.com/office/drawing/2014/main" id="{E8BC81C7-CD27-EB2F-019E-43BECAF09CCA}"/>
                </a:ext>
              </a:extLst>
            </p:cNvPr>
            <p:cNvSpPr/>
            <p:nvPr/>
          </p:nvSpPr>
          <p:spPr bwMode="auto">
            <a:xfrm>
              <a:off x="1473200" y="5426075"/>
              <a:ext cx="3632200" cy="296252"/>
            </a:xfrm>
            <a:prstGeom prst="trapezoid">
              <a:avLst>
                <a:gd name="adj" fmla="val 61886"/>
              </a:avLst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3" name="四角形: 角を丸くする 872">
              <a:extLst>
                <a:ext uri="{FF2B5EF4-FFF2-40B4-BE49-F238E27FC236}">
                  <a16:creationId xmlns:a16="http://schemas.microsoft.com/office/drawing/2014/main" id="{B50A1361-5B5E-681C-4DE4-7CBD49C66129}"/>
                </a:ext>
              </a:extLst>
            </p:cNvPr>
            <p:cNvSpPr/>
            <p:nvPr/>
          </p:nvSpPr>
          <p:spPr bwMode="auto">
            <a:xfrm>
              <a:off x="1719263" y="3408285"/>
              <a:ext cx="3137104" cy="1763790"/>
            </a:xfrm>
            <a:prstGeom prst="roundRect">
              <a:avLst>
                <a:gd name="adj" fmla="val 864"/>
              </a:avLst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74" name="グループ化 873">
            <a:extLst>
              <a:ext uri="{FF2B5EF4-FFF2-40B4-BE49-F238E27FC236}">
                <a16:creationId xmlns:a16="http://schemas.microsoft.com/office/drawing/2014/main" id="{05A35D43-9CC9-ABE2-2AC0-8CDAE682639D}"/>
              </a:ext>
            </a:extLst>
          </p:cNvPr>
          <p:cNvGrpSpPr/>
          <p:nvPr/>
        </p:nvGrpSpPr>
        <p:grpSpPr>
          <a:xfrm>
            <a:off x="5841644" y="2182441"/>
            <a:ext cx="509209" cy="1044401"/>
            <a:chOff x="4219575" y="1538569"/>
            <a:chExt cx="1892300" cy="3881155"/>
          </a:xfrm>
          <a:solidFill>
            <a:schemeClr val="bg1"/>
          </a:solidFill>
        </p:grpSpPr>
        <p:sp>
          <p:nvSpPr>
            <p:cNvPr id="875" name="四角形: 角を丸くする 874">
              <a:extLst>
                <a:ext uri="{FF2B5EF4-FFF2-40B4-BE49-F238E27FC236}">
                  <a16:creationId xmlns:a16="http://schemas.microsoft.com/office/drawing/2014/main" id="{08A6F1E1-F776-895F-2F6C-E39EAA4E6548}"/>
                </a:ext>
              </a:extLst>
            </p:cNvPr>
            <p:cNvSpPr/>
            <p:nvPr/>
          </p:nvSpPr>
          <p:spPr bwMode="auto">
            <a:xfrm>
              <a:off x="4219575" y="1538789"/>
              <a:ext cx="1892300" cy="3880935"/>
            </a:xfrm>
            <a:prstGeom prst="roundRect">
              <a:avLst>
                <a:gd name="adj" fmla="val 6746"/>
              </a:avLst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6" name="四角形: 角を丸くする 875">
              <a:extLst>
                <a:ext uri="{FF2B5EF4-FFF2-40B4-BE49-F238E27FC236}">
                  <a16:creationId xmlns:a16="http://schemas.microsoft.com/office/drawing/2014/main" id="{B9BC1432-2956-D80D-DEB3-23FA4EBBEC50}"/>
                </a:ext>
              </a:extLst>
            </p:cNvPr>
            <p:cNvSpPr/>
            <p:nvPr/>
          </p:nvSpPr>
          <p:spPr bwMode="auto">
            <a:xfrm>
              <a:off x="4297362" y="1667378"/>
              <a:ext cx="1736727" cy="3606829"/>
            </a:xfrm>
            <a:prstGeom prst="roundRect">
              <a:avLst>
                <a:gd name="adj" fmla="val 3730"/>
              </a:avLst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7" name="四角形: 上の 2 つの角を丸める 876">
              <a:extLst>
                <a:ext uri="{FF2B5EF4-FFF2-40B4-BE49-F238E27FC236}">
                  <a16:creationId xmlns:a16="http://schemas.microsoft.com/office/drawing/2014/main" id="{1A042320-526F-28E6-B88F-79EE2A3420B5}"/>
                </a:ext>
              </a:extLst>
            </p:cNvPr>
            <p:cNvSpPr/>
            <p:nvPr/>
          </p:nvSpPr>
          <p:spPr bwMode="auto">
            <a:xfrm>
              <a:off x="4918198" y="1538569"/>
              <a:ext cx="495055" cy="83584"/>
            </a:xfrm>
            <a:prstGeom prst="round2SameRect">
              <a:avLst>
                <a:gd name="adj1" fmla="val 0"/>
                <a:gd name="adj2" fmla="val 37574"/>
              </a:avLst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8" name="楕円 877">
              <a:extLst>
                <a:ext uri="{FF2B5EF4-FFF2-40B4-BE49-F238E27FC236}">
                  <a16:creationId xmlns:a16="http://schemas.microsoft.com/office/drawing/2014/main" id="{AA5BEB0E-18FA-20ED-6EB8-BF0ED5A4D2F1}"/>
                </a:ext>
              </a:extLst>
            </p:cNvPr>
            <p:cNvSpPr/>
            <p:nvPr/>
          </p:nvSpPr>
          <p:spPr bwMode="auto">
            <a:xfrm>
              <a:off x="5142865" y="1555257"/>
              <a:ext cx="45720" cy="4572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79" name="グループ化 878">
            <a:extLst>
              <a:ext uri="{FF2B5EF4-FFF2-40B4-BE49-F238E27FC236}">
                <a16:creationId xmlns:a16="http://schemas.microsoft.com/office/drawing/2014/main" id="{47A51939-7FE9-8926-59F2-67F0E97EF577}"/>
              </a:ext>
            </a:extLst>
          </p:cNvPr>
          <p:cNvGrpSpPr/>
          <p:nvPr/>
        </p:nvGrpSpPr>
        <p:grpSpPr>
          <a:xfrm>
            <a:off x="434975" y="4048443"/>
            <a:ext cx="1606550" cy="1051422"/>
            <a:chOff x="434975" y="4048443"/>
            <a:chExt cx="1606550" cy="1051422"/>
          </a:xfrm>
        </p:grpSpPr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8F64ED49-13C3-CC6D-6E55-6EE2B4475EDA}"/>
                </a:ext>
              </a:extLst>
            </p:cNvPr>
            <p:cNvGrpSpPr/>
            <p:nvPr/>
          </p:nvGrpSpPr>
          <p:grpSpPr>
            <a:xfrm>
              <a:off x="437921" y="4051246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896" name="台形 895">
                <a:extLst>
                  <a:ext uri="{FF2B5EF4-FFF2-40B4-BE49-F238E27FC236}">
                    <a16:creationId xmlns:a16="http://schemas.microsoft.com/office/drawing/2014/main" id="{968677F9-142B-2838-933D-EA0CA7BD3F35}"/>
                  </a:ext>
                </a:extLst>
              </p:cNvPr>
              <p:cNvSpPr/>
              <p:nvPr/>
            </p:nvSpPr>
            <p:spPr>
              <a:xfrm>
                <a:off x="2425641" y="3348936"/>
                <a:ext cx="1852612" cy="176212"/>
              </a:xfrm>
              <a:prstGeom prst="trapezoid">
                <a:avLst>
                  <a:gd name="adj" fmla="val 76352"/>
                </a:avLst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正方形/長方形 896">
                <a:extLst>
                  <a:ext uri="{FF2B5EF4-FFF2-40B4-BE49-F238E27FC236}">
                    <a16:creationId xmlns:a16="http://schemas.microsoft.com/office/drawing/2014/main" id="{AEF3C7A3-D89B-79AA-71E4-6AF70B121EC9}"/>
                  </a:ext>
                </a:extLst>
              </p:cNvPr>
              <p:cNvSpPr/>
              <p:nvPr/>
            </p:nvSpPr>
            <p:spPr>
              <a:xfrm>
                <a:off x="3125729" y="3184245"/>
                <a:ext cx="442913" cy="23612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正方形/長方形 897">
                <a:extLst>
                  <a:ext uri="{FF2B5EF4-FFF2-40B4-BE49-F238E27FC236}">
                    <a16:creationId xmlns:a16="http://schemas.microsoft.com/office/drawing/2014/main" id="{8E01CE48-5847-5D7B-052E-613D76123AD3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正方形/長方形 898">
                <a:extLst>
                  <a:ext uri="{FF2B5EF4-FFF2-40B4-BE49-F238E27FC236}">
                    <a16:creationId xmlns:a16="http://schemas.microsoft.com/office/drawing/2014/main" id="{D87310E2-38BE-200C-C455-6300059C366A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1" name="グループ化 880">
              <a:extLst>
                <a:ext uri="{FF2B5EF4-FFF2-40B4-BE49-F238E27FC236}">
                  <a16:creationId xmlns:a16="http://schemas.microsoft.com/office/drawing/2014/main" id="{E7DAA1CE-CD49-61C9-ADF2-E67A211CCC83}"/>
                </a:ext>
              </a:extLst>
            </p:cNvPr>
            <p:cNvGrpSpPr/>
            <p:nvPr/>
          </p:nvGrpSpPr>
          <p:grpSpPr>
            <a:xfrm>
              <a:off x="434975" y="4048443"/>
              <a:ext cx="1606550" cy="926781"/>
              <a:chOff x="6336645" y="2942301"/>
              <a:chExt cx="1439862" cy="1439862"/>
            </a:xfrm>
            <a:noFill/>
          </p:grpSpPr>
          <p:sp>
            <p:nvSpPr>
              <p:cNvPr id="882" name="正方形/長方形 881">
                <a:extLst>
                  <a:ext uri="{FF2B5EF4-FFF2-40B4-BE49-F238E27FC236}">
                    <a16:creationId xmlns:a16="http://schemas.microsoft.com/office/drawing/2014/main" id="{A2213DA1-048D-07F4-5592-EFC8BB1D9C6F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正方形/長方形 882">
                <a:extLst>
                  <a:ext uri="{FF2B5EF4-FFF2-40B4-BE49-F238E27FC236}">
                    <a16:creationId xmlns:a16="http://schemas.microsoft.com/office/drawing/2014/main" id="{6FB404ED-180A-1EB4-1FCF-216CDAA33DC9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正方形/長方形 883">
                <a:extLst>
                  <a:ext uri="{FF2B5EF4-FFF2-40B4-BE49-F238E27FC236}">
                    <a16:creationId xmlns:a16="http://schemas.microsoft.com/office/drawing/2014/main" id="{9F1848AC-8779-7746-52B7-7B975B325FB1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正方形/長方形 884">
                <a:extLst>
                  <a:ext uri="{FF2B5EF4-FFF2-40B4-BE49-F238E27FC236}">
                    <a16:creationId xmlns:a16="http://schemas.microsoft.com/office/drawing/2014/main" id="{2CCFEC02-952D-5767-65C2-01D202159AE5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正方形/長方形 885">
                <a:extLst>
                  <a:ext uri="{FF2B5EF4-FFF2-40B4-BE49-F238E27FC236}">
                    <a16:creationId xmlns:a16="http://schemas.microsoft.com/office/drawing/2014/main" id="{5D130E06-607A-3117-ECBF-1F31D154CCFB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正方形/長方形 886">
                <a:extLst>
                  <a:ext uri="{FF2B5EF4-FFF2-40B4-BE49-F238E27FC236}">
                    <a16:creationId xmlns:a16="http://schemas.microsoft.com/office/drawing/2014/main" id="{548C40C3-3C3A-8446-4241-32B06676060B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正方形/長方形 887">
                <a:extLst>
                  <a:ext uri="{FF2B5EF4-FFF2-40B4-BE49-F238E27FC236}">
                    <a16:creationId xmlns:a16="http://schemas.microsoft.com/office/drawing/2014/main" id="{C6331203-2CD6-22A0-9046-6FADB53E3D27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正方形/長方形 888">
                <a:extLst>
                  <a:ext uri="{FF2B5EF4-FFF2-40B4-BE49-F238E27FC236}">
                    <a16:creationId xmlns:a16="http://schemas.microsoft.com/office/drawing/2014/main" id="{F00096DE-B37C-CE29-15F6-301B991F2EB0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正方形/長方形 889">
                <a:extLst>
                  <a:ext uri="{FF2B5EF4-FFF2-40B4-BE49-F238E27FC236}">
                    <a16:creationId xmlns:a16="http://schemas.microsoft.com/office/drawing/2014/main" id="{9B909CE7-7CFF-D1BE-DEFF-D314C36C4D1E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正方形/長方形 890">
                <a:extLst>
                  <a:ext uri="{FF2B5EF4-FFF2-40B4-BE49-F238E27FC236}">
                    <a16:creationId xmlns:a16="http://schemas.microsoft.com/office/drawing/2014/main" id="{5CB6BF53-104A-5DC9-E441-B11322ADFAC1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正方形/長方形 891">
                <a:extLst>
                  <a:ext uri="{FF2B5EF4-FFF2-40B4-BE49-F238E27FC236}">
                    <a16:creationId xmlns:a16="http://schemas.microsoft.com/office/drawing/2014/main" id="{18F3C83C-5945-741F-F94E-1762229E24E2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正方形/長方形 892">
                <a:extLst>
                  <a:ext uri="{FF2B5EF4-FFF2-40B4-BE49-F238E27FC236}">
                    <a16:creationId xmlns:a16="http://schemas.microsoft.com/office/drawing/2014/main" id="{BC93C721-07CB-637C-6E90-87C55CE16551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正方形/長方形 893">
                <a:extLst>
                  <a:ext uri="{FF2B5EF4-FFF2-40B4-BE49-F238E27FC236}">
                    <a16:creationId xmlns:a16="http://schemas.microsoft.com/office/drawing/2014/main" id="{7A740278-270A-3F15-BBE3-39D4D27B6B8A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正方形/長方形 894">
                <a:extLst>
                  <a:ext uri="{FF2B5EF4-FFF2-40B4-BE49-F238E27FC236}">
                    <a16:creationId xmlns:a16="http://schemas.microsoft.com/office/drawing/2014/main" id="{07605E44-B0F7-9330-EC10-3393A31D0CDA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00" name="グループ化 899">
            <a:extLst>
              <a:ext uri="{FF2B5EF4-FFF2-40B4-BE49-F238E27FC236}">
                <a16:creationId xmlns:a16="http://schemas.microsoft.com/office/drawing/2014/main" id="{2CCB8183-6161-1FCB-836C-7FA3801F5CEE}"/>
              </a:ext>
            </a:extLst>
          </p:cNvPr>
          <p:cNvGrpSpPr/>
          <p:nvPr/>
        </p:nvGrpSpPr>
        <p:grpSpPr>
          <a:xfrm>
            <a:off x="5841644" y="4050858"/>
            <a:ext cx="509209" cy="1040256"/>
            <a:chOff x="5841644" y="4050858"/>
            <a:chExt cx="509209" cy="1040256"/>
          </a:xfrm>
        </p:grpSpPr>
        <p:grpSp>
          <p:nvGrpSpPr>
            <p:cNvPr id="901" name="グループ化 900">
              <a:extLst>
                <a:ext uri="{FF2B5EF4-FFF2-40B4-BE49-F238E27FC236}">
                  <a16:creationId xmlns:a16="http://schemas.microsoft.com/office/drawing/2014/main" id="{0FF47076-7280-BC90-B38B-89171A3D288A}"/>
                </a:ext>
              </a:extLst>
            </p:cNvPr>
            <p:cNvGrpSpPr/>
            <p:nvPr/>
          </p:nvGrpSpPr>
          <p:grpSpPr>
            <a:xfrm>
              <a:off x="5841644" y="4054511"/>
              <a:ext cx="509209" cy="1034060"/>
              <a:chOff x="4219575" y="1538569"/>
              <a:chExt cx="1892300" cy="3881155"/>
            </a:xfrm>
            <a:solidFill>
              <a:schemeClr val="bg1"/>
            </a:solidFill>
          </p:grpSpPr>
          <p:sp>
            <p:nvSpPr>
              <p:cNvPr id="913" name="四角形: 角を丸くする 912">
                <a:extLst>
                  <a:ext uri="{FF2B5EF4-FFF2-40B4-BE49-F238E27FC236}">
                    <a16:creationId xmlns:a16="http://schemas.microsoft.com/office/drawing/2014/main" id="{E0FE1EFF-BEB7-45BB-9247-D68F72CF64B2}"/>
                  </a:ext>
                </a:extLst>
              </p:cNvPr>
              <p:cNvSpPr/>
              <p:nvPr/>
            </p:nvSpPr>
            <p:spPr bwMode="auto">
              <a:xfrm>
                <a:off x="4219575" y="1538789"/>
                <a:ext cx="1892300" cy="3880935"/>
              </a:xfrm>
              <a:prstGeom prst="roundRect">
                <a:avLst>
                  <a:gd name="adj" fmla="val 6746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4" name="四角形: 角を丸くする 913">
                <a:extLst>
                  <a:ext uri="{FF2B5EF4-FFF2-40B4-BE49-F238E27FC236}">
                    <a16:creationId xmlns:a16="http://schemas.microsoft.com/office/drawing/2014/main" id="{B0BD2056-D507-54D4-282B-6CE24BBBCDFB}"/>
                  </a:ext>
                </a:extLst>
              </p:cNvPr>
              <p:cNvSpPr/>
              <p:nvPr/>
            </p:nvSpPr>
            <p:spPr bwMode="auto">
              <a:xfrm>
                <a:off x="4297362" y="1667378"/>
                <a:ext cx="1736726" cy="3606828"/>
              </a:xfrm>
              <a:prstGeom prst="roundRect">
                <a:avLst>
                  <a:gd name="adj" fmla="val 3730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5" name="四角形: 上の 2 つの角を丸める 914">
                <a:extLst>
                  <a:ext uri="{FF2B5EF4-FFF2-40B4-BE49-F238E27FC236}">
                    <a16:creationId xmlns:a16="http://schemas.microsoft.com/office/drawing/2014/main" id="{86AB4859-2132-BBC6-F1DE-C9870FC9BD09}"/>
                  </a:ext>
                </a:extLst>
              </p:cNvPr>
              <p:cNvSpPr/>
              <p:nvPr/>
            </p:nvSpPr>
            <p:spPr bwMode="auto">
              <a:xfrm>
                <a:off x="4918198" y="1538569"/>
                <a:ext cx="495055" cy="83584"/>
              </a:xfrm>
              <a:prstGeom prst="round2SameRect">
                <a:avLst>
                  <a:gd name="adj1" fmla="val 0"/>
                  <a:gd name="adj2" fmla="val 37574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6" name="楕円 915">
                <a:extLst>
                  <a:ext uri="{FF2B5EF4-FFF2-40B4-BE49-F238E27FC236}">
                    <a16:creationId xmlns:a16="http://schemas.microsoft.com/office/drawing/2014/main" id="{E160A6F5-F0BA-ECB8-B653-EEF6FC9F58AD}"/>
                  </a:ext>
                </a:extLst>
              </p:cNvPr>
              <p:cNvSpPr/>
              <p:nvPr/>
            </p:nvSpPr>
            <p:spPr bwMode="auto">
              <a:xfrm>
                <a:off x="5142865" y="1555257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02" name="グループ化 901">
              <a:extLst>
                <a:ext uri="{FF2B5EF4-FFF2-40B4-BE49-F238E27FC236}">
                  <a16:creationId xmlns:a16="http://schemas.microsoft.com/office/drawing/2014/main" id="{1B6A2F5C-2F3A-536E-5488-7C4DB4EEAF1E}"/>
                </a:ext>
              </a:extLst>
            </p:cNvPr>
            <p:cNvGrpSpPr/>
            <p:nvPr/>
          </p:nvGrpSpPr>
          <p:grpSpPr>
            <a:xfrm rot="5400000">
              <a:off x="5575347" y="4318048"/>
              <a:ext cx="1040256" cy="505875"/>
              <a:chOff x="6336645" y="2942301"/>
              <a:chExt cx="1439862" cy="691232"/>
            </a:xfrm>
            <a:noFill/>
          </p:grpSpPr>
          <p:sp>
            <p:nvSpPr>
              <p:cNvPr id="903" name="正方形/長方形 902">
                <a:extLst>
                  <a:ext uri="{FF2B5EF4-FFF2-40B4-BE49-F238E27FC236}">
                    <a16:creationId xmlns:a16="http://schemas.microsoft.com/office/drawing/2014/main" id="{0C7C5ABD-8D87-EA1A-9013-4CE1C394CC5E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正方形/長方形 903">
                <a:extLst>
                  <a:ext uri="{FF2B5EF4-FFF2-40B4-BE49-F238E27FC236}">
                    <a16:creationId xmlns:a16="http://schemas.microsoft.com/office/drawing/2014/main" id="{19BFF7A7-4E14-B380-7E2D-128CA504B8C6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正方形/長方形 904">
                <a:extLst>
                  <a:ext uri="{FF2B5EF4-FFF2-40B4-BE49-F238E27FC236}">
                    <a16:creationId xmlns:a16="http://schemas.microsoft.com/office/drawing/2014/main" id="{75FCCCC8-5438-65D1-E89F-8449AF074D8F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正方形/長方形 905">
                <a:extLst>
                  <a:ext uri="{FF2B5EF4-FFF2-40B4-BE49-F238E27FC236}">
                    <a16:creationId xmlns:a16="http://schemas.microsoft.com/office/drawing/2014/main" id="{F182C70B-5E30-C11D-0E89-5DD192502D4C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正方形/長方形 906">
                <a:extLst>
                  <a:ext uri="{FF2B5EF4-FFF2-40B4-BE49-F238E27FC236}">
                    <a16:creationId xmlns:a16="http://schemas.microsoft.com/office/drawing/2014/main" id="{335E0EB9-8047-61CF-0183-0A35A5C4EFA3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正方形/長方形 907">
                <a:extLst>
                  <a:ext uri="{FF2B5EF4-FFF2-40B4-BE49-F238E27FC236}">
                    <a16:creationId xmlns:a16="http://schemas.microsoft.com/office/drawing/2014/main" id="{81BC98C2-27DC-904C-59F1-80514B4B43D2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正方形/長方形 908">
                <a:extLst>
                  <a:ext uri="{FF2B5EF4-FFF2-40B4-BE49-F238E27FC236}">
                    <a16:creationId xmlns:a16="http://schemas.microsoft.com/office/drawing/2014/main" id="{D9E72B20-529D-5EF9-BBC1-703F19D6788E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正方形/長方形 909">
                <a:extLst>
                  <a:ext uri="{FF2B5EF4-FFF2-40B4-BE49-F238E27FC236}">
                    <a16:creationId xmlns:a16="http://schemas.microsoft.com/office/drawing/2014/main" id="{6C32CC32-1372-B9DE-BBD4-B37A1D6F5A81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正方形/長方形 910">
                <a:extLst>
                  <a:ext uri="{FF2B5EF4-FFF2-40B4-BE49-F238E27FC236}">
                    <a16:creationId xmlns:a16="http://schemas.microsoft.com/office/drawing/2014/main" id="{B2611DC7-24ED-958C-5AA6-EE5B8086FDDD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正方形/長方形 911">
                <a:extLst>
                  <a:ext uri="{FF2B5EF4-FFF2-40B4-BE49-F238E27FC236}">
                    <a16:creationId xmlns:a16="http://schemas.microsoft.com/office/drawing/2014/main" id="{596616A7-CC0B-8504-8AEB-9F73DDBB4A4D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17" name="グループ化 916">
            <a:extLst>
              <a:ext uri="{FF2B5EF4-FFF2-40B4-BE49-F238E27FC236}">
                <a16:creationId xmlns:a16="http://schemas.microsoft.com/office/drawing/2014/main" id="{F66F7B76-A8B0-8EEB-A75A-28B4E7817C18}"/>
              </a:ext>
            </a:extLst>
          </p:cNvPr>
          <p:cNvGrpSpPr/>
          <p:nvPr/>
        </p:nvGrpSpPr>
        <p:grpSpPr>
          <a:xfrm>
            <a:off x="2295176" y="4048569"/>
            <a:ext cx="1410049" cy="919841"/>
            <a:chOff x="2295176" y="4048569"/>
            <a:chExt cx="1410049" cy="919841"/>
          </a:xfrm>
        </p:grpSpPr>
        <p:grpSp>
          <p:nvGrpSpPr>
            <p:cNvPr id="918" name="グループ化 917">
              <a:extLst>
                <a:ext uri="{FF2B5EF4-FFF2-40B4-BE49-F238E27FC236}">
                  <a16:creationId xmlns:a16="http://schemas.microsoft.com/office/drawing/2014/main" id="{2111E935-524E-1942-1F7E-D7388C74CB44}"/>
                </a:ext>
              </a:extLst>
            </p:cNvPr>
            <p:cNvGrpSpPr/>
            <p:nvPr/>
          </p:nvGrpSpPr>
          <p:grpSpPr>
            <a:xfrm>
              <a:off x="2298256" y="4051246"/>
              <a:ext cx="1406234" cy="917164"/>
              <a:chOff x="916250" y="973620"/>
              <a:chExt cx="2829145" cy="1845205"/>
            </a:xfrm>
          </p:grpSpPr>
          <p:sp>
            <p:nvSpPr>
              <p:cNvPr id="930" name="四角形: 角を丸くする 929">
                <a:extLst>
                  <a:ext uri="{FF2B5EF4-FFF2-40B4-BE49-F238E27FC236}">
                    <a16:creationId xmlns:a16="http://schemas.microsoft.com/office/drawing/2014/main" id="{6CCFACCE-BA6A-F580-CE3E-5322D5467C75}"/>
                  </a:ext>
                </a:extLst>
              </p:cNvPr>
              <p:cNvSpPr/>
              <p:nvPr/>
            </p:nvSpPr>
            <p:spPr bwMode="auto">
              <a:xfrm>
                <a:off x="916250" y="973620"/>
                <a:ext cx="2829145" cy="1845205"/>
              </a:xfrm>
              <a:prstGeom prst="roundRect">
                <a:avLst>
                  <a:gd name="adj" fmla="val 3418"/>
                </a:avLst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1" name="四角形: 角を丸くする 930">
                <a:extLst>
                  <a:ext uri="{FF2B5EF4-FFF2-40B4-BE49-F238E27FC236}">
                    <a16:creationId xmlns:a16="http://schemas.microsoft.com/office/drawing/2014/main" id="{B4E55B32-C972-EE52-4C60-0E1BAEE66E6C}"/>
                  </a:ext>
                </a:extLst>
              </p:cNvPr>
              <p:cNvSpPr/>
              <p:nvPr/>
            </p:nvSpPr>
            <p:spPr bwMode="auto">
              <a:xfrm>
                <a:off x="992560" y="1043735"/>
                <a:ext cx="2676525" cy="1704975"/>
              </a:xfrm>
              <a:prstGeom prst="roundRect">
                <a:avLst>
                  <a:gd name="adj" fmla="val 1370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19" name="グループ化 918">
              <a:extLst>
                <a:ext uri="{FF2B5EF4-FFF2-40B4-BE49-F238E27FC236}">
                  <a16:creationId xmlns:a16="http://schemas.microsoft.com/office/drawing/2014/main" id="{E17639BC-74CE-EFC4-B6F1-52F9913F0A28}"/>
                </a:ext>
              </a:extLst>
            </p:cNvPr>
            <p:cNvGrpSpPr/>
            <p:nvPr/>
          </p:nvGrpSpPr>
          <p:grpSpPr>
            <a:xfrm>
              <a:off x="2295176" y="4048569"/>
              <a:ext cx="1410049" cy="917131"/>
              <a:chOff x="6336645" y="2942301"/>
              <a:chExt cx="1439862" cy="691232"/>
            </a:xfrm>
            <a:noFill/>
          </p:grpSpPr>
          <p:sp>
            <p:nvSpPr>
              <p:cNvPr id="920" name="正方形/長方形 919">
                <a:extLst>
                  <a:ext uri="{FF2B5EF4-FFF2-40B4-BE49-F238E27FC236}">
                    <a16:creationId xmlns:a16="http://schemas.microsoft.com/office/drawing/2014/main" id="{ABF20F5B-6148-41F1-4480-0BAB2095D96F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正方形/長方形 920">
                <a:extLst>
                  <a:ext uri="{FF2B5EF4-FFF2-40B4-BE49-F238E27FC236}">
                    <a16:creationId xmlns:a16="http://schemas.microsoft.com/office/drawing/2014/main" id="{FED72935-8EC3-026A-EF93-C2BE69176E2E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正方形/長方形 921">
                <a:extLst>
                  <a:ext uri="{FF2B5EF4-FFF2-40B4-BE49-F238E27FC236}">
                    <a16:creationId xmlns:a16="http://schemas.microsoft.com/office/drawing/2014/main" id="{80381BB7-60DA-3DC0-4844-511627856B05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正方形/長方形 922">
                <a:extLst>
                  <a:ext uri="{FF2B5EF4-FFF2-40B4-BE49-F238E27FC236}">
                    <a16:creationId xmlns:a16="http://schemas.microsoft.com/office/drawing/2014/main" id="{F11FF9F5-4AB2-4ACB-00E0-DE51B10FDD14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正方形/長方形 923">
                <a:extLst>
                  <a:ext uri="{FF2B5EF4-FFF2-40B4-BE49-F238E27FC236}">
                    <a16:creationId xmlns:a16="http://schemas.microsoft.com/office/drawing/2014/main" id="{C0F4D852-2E08-B1D2-7C30-10E36B227DF0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正方形/長方形 924">
                <a:extLst>
                  <a:ext uri="{FF2B5EF4-FFF2-40B4-BE49-F238E27FC236}">
                    <a16:creationId xmlns:a16="http://schemas.microsoft.com/office/drawing/2014/main" id="{4CBF9A42-BF65-FA4D-594A-129A42B26D68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正方形/長方形 925">
                <a:extLst>
                  <a:ext uri="{FF2B5EF4-FFF2-40B4-BE49-F238E27FC236}">
                    <a16:creationId xmlns:a16="http://schemas.microsoft.com/office/drawing/2014/main" id="{DA1DF285-E9D9-163F-D03C-17F6FC2ADB54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正方形/長方形 926">
                <a:extLst>
                  <a:ext uri="{FF2B5EF4-FFF2-40B4-BE49-F238E27FC236}">
                    <a16:creationId xmlns:a16="http://schemas.microsoft.com/office/drawing/2014/main" id="{E8652E56-3AF9-3168-EE6B-70644A1A8809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正方形/長方形 927">
                <a:extLst>
                  <a:ext uri="{FF2B5EF4-FFF2-40B4-BE49-F238E27FC236}">
                    <a16:creationId xmlns:a16="http://schemas.microsoft.com/office/drawing/2014/main" id="{67969D5C-6467-1ABE-D28E-6262D9E31CB8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正方形/長方形 928">
                <a:extLst>
                  <a:ext uri="{FF2B5EF4-FFF2-40B4-BE49-F238E27FC236}">
                    <a16:creationId xmlns:a16="http://schemas.microsoft.com/office/drawing/2014/main" id="{C433CCA3-7471-5F2B-F01B-94AC0A8FB52C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32" name="グループ化 931">
            <a:extLst>
              <a:ext uri="{FF2B5EF4-FFF2-40B4-BE49-F238E27FC236}">
                <a16:creationId xmlns:a16="http://schemas.microsoft.com/office/drawing/2014/main" id="{4A289879-EB6F-438C-FB94-1B02D660732D}"/>
              </a:ext>
            </a:extLst>
          </p:cNvPr>
          <p:cNvGrpSpPr/>
          <p:nvPr/>
        </p:nvGrpSpPr>
        <p:grpSpPr>
          <a:xfrm>
            <a:off x="3844945" y="4048569"/>
            <a:ext cx="1616187" cy="1079056"/>
            <a:chOff x="3844945" y="4048569"/>
            <a:chExt cx="1616187" cy="1079056"/>
          </a:xfrm>
        </p:grpSpPr>
        <p:grpSp>
          <p:nvGrpSpPr>
            <p:cNvPr id="933" name="グループ化 932">
              <a:extLst>
                <a:ext uri="{FF2B5EF4-FFF2-40B4-BE49-F238E27FC236}">
                  <a16:creationId xmlns:a16="http://schemas.microsoft.com/office/drawing/2014/main" id="{51C07253-2F6A-B960-7F3D-4E9BDD642B7B}"/>
                </a:ext>
              </a:extLst>
            </p:cNvPr>
            <p:cNvGrpSpPr/>
            <p:nvPr/>
          </p:nvGrpSpPr>
          <p:grpSpPr>
            <a:xfrm>
              <a:off x="3844945" y="4051246"/>
              <a:ext cx="1616187" cy="1075049"/>
              <a:chOff x="1206499" y="3293985"/>
              <a:chExt cx="4165602" cy="2770859"/>
            </a:xfrm>
            <a:solidFill>
              <a:schemeClr val="bg1">
                <a:lumMod val="85000"/>
              </a:schemeClr>
            </a:solidFill>
          </p:grpSpPr>
          <p:sp>
            <p:nvSpPr>
              <p:cNvPr id="945" name="四角形: 角を丸くする 944">
                <a:extLst>
                  <a:ext uri="{FF2B5EF4-FFF2-40B4-BE49-F238E27FC236}">
                    <a16:creationId xmlns:a16="http://schemas.microsoft.com/office/drawing/2014/main" id="{A001C25B-DCBC-595B-C856-4AAC2994303F}"/>
                  </a:ext>
                </a:extLst>
              </p:cNvPr>
              <p:cNvSpPr/>
              <p:nvPr/>
            </p:nvSpPr>
            <p:spPr bwMode="auto">
              <a:xfrm>
                <a:off x="1622630" y="3293985"/>
                <a:ext cx="3330370" cy="2070230"/>
              </a:xfrm>
              <a:prstGeom prst="roundRect">
                <a:avLst>
                  <a:gd name="adj" fmla="val 1944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6" name="台形 945">
                <a:extLst>
                  <a:ext uri="{FF2B5EF4-FFF2-40B4-BE49-F238E27FC236}">
                    <a16:creationId xmlns:a16="http://schemas.microsoft.com/office/drawing/2014/main" id="{82441019-0DB1-2DDE-5720-0222CB42EC51}"/>
                  </a:ext>
                </a:extLst>
              </p:cNvPr>
              <p:cNvSpPr/>
              <p:nvPr/>
            </p:nvSpPr>
            <p:spPr bwMode="auto">
              <a:xfrm>
                <a:off x="1206499" y="5364215"/>
                <a:ext cx="4165602" cy="669990"/>
              </a:xfrm>
              <a:prstGeom prst="trapezoid">
                <a:avLst>
                  <a:gd name="adj" fmla="val 61886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7" name="四角形: 角を丸くする 946">
                <a:extLst>
                  <a:ext uri="{FF2B5EF4-FFF2-40B4-BE49-F238E27FC236}">
                    <a16:creationId xmlns:a16="http://schemas.microsoft.com/office/drawing/2014/main" id="{82FC6891-4A8F-F230-5751-25494449B686}"/>
                  </a:ext>
                </a:extLst>
              </p:cNvPr>
              <p:cNvSpPr/>
              <p:nvPr/>
            </p:nvSpPr>
            <p:spPr bwMode="auto">
              <a:xfrm>
                <a:off x="1727405" y="5340455"/>
                <a:ext cx="3120820" cy="47520"/>
              </a:xfrm>
              <a:prstGeom prst="roundRect">
                <a:avLst>
                  <a:gd name="adj" fmla="val 50000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8" name="台形 947">
                <a:extLst>
                  <a:ext uri="{FF2B5EF4-FFF2-40B4-BE49-F238E27FC236}">
                    <a16:creationId xmlns:a16="http://schemas.microsoft.com/office/drawing/2014/main" id="{87E2FAA4-6469-CED4-55C4-18BC9A40218C}"/>
                  </a:ext>
                </a:extLst>
              </p:cNvPr>
              <p:cNvSpPr/>
              <p:nvPr/>
            </p:nvSpPr>
            <p:spPr bwMode="auto">
              <a:xfrm flipV="1">
                <a:off x="1222375" y="6027822"/>
                <a:ext cx="4133850" cy="37022"/>
              </a:xfrm>
              <a:prstGeom prst="trapezoid">
                <a:avLst>
                  <a:gd name="adj" fmla="val 6188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9" name="台形 948">
                <a:extLst>
                  <a:ext uri="{FF2B5EF4-FFF2-40B4-BE49-F238E27FC236}">
                    <a16:creationId xmlns:a16="http://schemas.microsoft.com/office/drawing/2014/main" id="{9104ADFF-BB40-0FF5-D3BB-5F701C6D2598}"/>
                  </a:ext>
                </a:extLst>
              </p:cNvPr>
              <p:cNvSpPr/>
              <p:nvPr/>
            </p:nvSpPr>
            <p:spPr bwMode="auto">
              <a:xfrm>
                <a:off x="2622550" y="5771374"/>
                <a:ext cx="1333500" cy="214478"/>
              </a:xfrm>
              <a:prstGeom prst="trapezoid">
                <a:avLst>
                  <a:gd name="adj" fmla="val 29319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0" name="台形 949">
                <a:extLst>
                  <a:ext uri="{FF2B5EF4-FFF2-40B4-BE49-F238E27FC236}">
                    <a16:creationId xmlns:a16="http://schemas.microsoft.com/office/drawing/2014/main" id="{A3107D79-40AB-BF40-D4E0-EED49DD2BCE5}"/>
                  </a:ext>
                </a:extLst>
              </p:cNvPr>
              <p:cNvSpPr/>
              <p:nvPr/>
            </p:nvSpPr>
            <p:spPr bwMode="auto">
              <a:xfrm>
                <a:off x="1473200" y="5426075"/>
                <a:ext cx="3632200" cy="296252"/>
              </a:xfrm>
              <a:prstGeom prst="trapezoid">
                <a:avLst>
                  <a:gd name="adj" fmla="val 61886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1" name="四角形: 角を丸くする 950">
                <a:extLst>
                  <a:ext uri="{FF2B5EF4-FFF2-40B4-BE49-F238E27FC236}">
                    <a16:creationId xmlns:a16="http://schemas.microsoft.com/office/drawing/2014/main" id="{ECFD83F3-2E4F-189B-F8FA-19B427FDDB06}"/>
                  </a:ext>
                </a:extLst>
              </p:cNvPr>
              <p:cNvSpPr/>
              <p:nvPr/>
            </p:nvSpPr>
            <p:spPr bwMode="auto">
              <a:xfrm>
                <a:off x="1719263" y="3408285"/>
                <a:ext cx="3137104" cy="1763790"/>
              </a:xfrm>
              <a:prstGeom prst="roundRect">
                <a:avLst>
                  <a:gd name="adj" fmla="val 864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34" name="グループ化 933">
              <a:extLst>
                <a:ext uri="{FF2B5EF4-FFF2-40B4-BE49-F238E27FC236}">
                  <a16:creationId xmlns:a16="http://schemas.microsoft.com/office/drawing/2014/main" id="{CEA6ADBB-F469-A376-B7D8-34FCF1909FF9}"/>
                </a:ext>
              </a:extLst>
            </p:cNvPr>
            <p:cNvGrpSpPr/>
            <p:nvPr/>
          </p:nvGrpSpPr>
          <p:grpSpPr>
            <a:xfrm>
              <a:off x="4004915" y="4048569"/>
              <a:ext cx="1290986" cy="1079056"/>
              <a:chOff x="6336645" y="2942301"/>
              <a:chExt cx="1439862" cy="691232"/>
            </a:xfrm>
            <a:noFill/>
          </p:grpSpPr>
          <p:sp>
            <p:nvSpPr>
              <p:cNvPr id="935" name="正方形/長方形 934">
                <a:extLst>
                  <a:ext uri="{FF2B5EF4-FFF2-40B4-BE49-F238E27FC236}">
                    <a16:creationId xmlns:a16="http://schemas.microsoft.com/office/drawing/2014/main" id="{37345F67-034E-40F2-95E3-53E54C0A74B7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正方形/長方形 935">
                <a:extLst>
                  <a:ext uri="{FF2B5EF4-FFF2-40B4-BE49-F238E27FC236}">
                    <a16:creationId xmlns:a16="http://schemas.microsoft.com/office/drawing/2014/main" id="{ADAFFCBF-C34B-7808-AC36-CE677B4192C5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正方形/長方形 936">
                <a:extLst>
                  <a:ext uri="{FF2B5EF4-FFF2-40B4-BE49-F238E27FC236}">
                    <a16:creationId xmlns:a16="http://schemas.microsoft.com/office/drawing/2014/main" id="{AF5C408E-CD6F-12ED-7EBA-CFE337F14A35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正方形/長方形 937">
                <a:extLst>
                  <a:ext uri="{FF2B5EF4-FFF2-40B4-BE49-F238E27FC236}">
                    <a16:creationId xmlns:a16="http://schemas.microsoft.com/office/drawing/2014/main" id="{CB3303FC-7A80-64DB-FD43-39ACE803CC0C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正方形/長方形 938">
                <a:extLst>
                  <a:ext uri="{FF2B5EF4-FFF2-40B4-BE49-F238E27FC236}">
                    <a16:creationId xmlns:a16="http://schemas.microsoft.com/office/drawing/2014/main" id="{3165BC53-0D0B-01A8-5E20-E967701AB656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正方形/長方形 939">
                <a:extLst>
                  <a:ext uri="{FF2B5EF4-FFF2-40B4-BE49-F238E27FC236}">
                    <a16:creationId xmlns:a16="http://schemas.microsoft.com/office/drawing/2014/main" id="{75F369C8-C566-885D-D792-7D78B22E5AD5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正方形/長方形 940">
                <a:extLst>
                  <a:ext uri="{FF2B5EF4-FFF2-40B4-BE49-F238E27FC236}">
                    <a16:creationId xmlns:a16="http://schemas.microsoft.com/office/drawing/2014/main" id="{90195122-ABC5-9D9F-33B2-DFC7AC29CDEC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正方形/長方形 941">
                <a:extLst>
                  <a:ext uri="{FF2B5EF4-FFF2-40B4-BE49-F238E27FC236}">
                    <a16:creationId xmlns:a16="http://schemas.microsoft.com/office/drawing/2014/main" id="{123F2EFD-53F5-5463-EA48-B67AEC4008C3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正方形/長方形 942">
                <a:extLst>
                  <a:ext uri="{FF2B5EF4-FFF2-40B4-BE49-F238E27FC236}">
                    <a16:creationId xmlns:a16="http://schemas.microsoft.com/office/drawing/2014/main" id="{FE11CB5F-696B-CCA3-92F8-640CE25D22B6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正方形/長方形 943">
                <a:extLst>
                  <a:ext uri="{FF2B5EF4-FFF2-40B4-BE49-F238E27FC236}">
                    <a16:creationId xmlns:a16="http://schemas.microsoft.com/office/drawing/2014/main" id="{17A2D349-0465-AAF1-1D61-3BC4139DC4A2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2" name="グループ化 951">
            <a:extLst>
              <a:ext uri="{FF2B5EF4-FFF2-40B4-BE49-F238E27FC236}">
                <a16:creationId xmlns:a16="http://schemas.microsoft.com/office/drawing/2014/main" id="{3BEFC241-9D28-FC0E-54CF-E777AD19864B}"/>
              </a:ext>
            </a:extLst>
          </p:cNvPr>
          <p:cNvGrpSpPr/>
          <p:nvPr/>
        </p:nvGrpSpPr>
        <p:grpSpPr>
          <a:xfrm>
            <a:off x="434975" y="5391468"/>
            <a:ext cx="1606550" cy="1049517"/>
            <a:chOff x="434975" y="5391468"/>
            <a:chExt cx="1606550" cy="1049517"/>
          </a:xfrm>
        </p:grpSpPr>
        <p:grpSp>
          <p:nvGrpSpPr>
            <p:cNvPr id="953" name="グループ化 952">
              <a:extLst>
                <a:ext uri="{FF2B5EF4-FFF2-40B4-BE49-F238E27FC236}">
                  <a16:creationId xmlns:a16="http://schemas.microsoft.com/office/drawing/2014/main" id="{2BACED8B-1533-8EFE-0D75-3CADFEA80274}"/>
                </a:ext>
              </a:extLst>
            </p:cNvPr>
            <p:cNvGrpSpPr/>
            <p:nvPr/>
          </p:nvGrpSpPr>
          <p:grpSpPr>
            <a:xfrm>
              <a:off x="437921" y="5392366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969" name="台形 968">
                <a:extLst>
                  <a:ext uri="{FF2B5EF4-FFF2-40B4-BE49-F238E27FC236}">
                    <a16:creationId xmlns:a16="http://schemas.microsoft.com/office/drawing/2014/main" id="{F10F8192-D49B-D0DD-A45D-199F65058428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0" name="正方形/長方形 969">
                <a:extLst>
                  <a:ext uri="{FF2B5EF4-FFF2-40B4-BE49-F238E27FC236}">
                    <a16:creationId xmlns:a16="http://schemas.microsoft.com/office/drawing/2014/main" id="{E308834D-1F7D-23C5-3A98-C1298FD75FAE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1" name="正方形/長方形 970">
                <a:extLst>
                  <a:ext uri="{FF2B5EF4-FFF2-40B4-BE49-F238E27FC236}">
                    <a16:creationId xmlns:a16="http://schemas.microsoft.com/office/drawing/2014/main" id="{DAA21807-F486-3E5C-911B-0B25C0DE4733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2" name="正方形/長方形 971">
                <a:extLst>
                  <a:ext uri="{FF2B5EF4-FFF2-40B4-BE49-F238E27FC236}">
                    <a16:creationId xmlns:a16="http://schemas.microsoft.com/office/drawing/2014/main" id="{D4AE636D-1031-4FD6-0812-1CF0B80F393C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4" name="グループ化 953">
              <a:extLst>
                <a:ext uri="{FF2B5EF4-FFF2-40B4-BE49-F238E27FC236}">
                  <a16:creationId xmlns:a16="http://schemas.microsoft.com/office/drawing/2014/main" id="{6C1DB322-31B8-C387-0FD1-ED6CAF887A8E}"/>
                </a:ext>
              </a:extLst>
            </p:cNvPr>
            <p:cNvGrpSpPr/>
            <p:nvPr/>
          </p:nvGrpSpPr>
          <p:grpSpPr>
            <a:xfrm>
              <a:off x="434975" y="5391468"/>
              <a:ext cx="1606550" cy="926781"/>
              <a:chOff x="6336645" y="2942301"/>
              <a:chExt cx="1439862" cy="1439862"/>
            </a:xfrm>
            <a:noFill/>
          </p:grpSpPr>
          <p:sp>
            <p:nvSpPr>
              <p:cNvPr id="955" name="正方形/長方形 954">
                <a:extLst>
                  <a:ext uri="{FF2B5EF4-FFF2-40B4-BE49-F238E27FC236}">
                    <a16:creationId xmlns:a16="http://schemas.microsoft.com/office/drawing/2014/main" id="{1EA9110C-E28F-1B11-0901-76D3C03B713A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正方形/長方形 955">
                <a:extLst>
                  <a:ext uri="{FF2B5EF4-FFF2-40B4-BE49-F238E27FC236}">
                    <a16:creationId xmlns:a16="http://schemas.microsoft.com/office/drawing/2014/main" id="{B595E08C-110E-42D3-F7D4-6CCD0871429C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正方形/長方形 956">
                <a:extLst>
                  <a:ext uri="{FF2B5EF4-FFF2-40B4-BE49-F238E27FC236}">
                    <a16:creationId xmlns:a16="http://schemas.microsoft.com/office/drawing/2014/main" id="{69BC48CB-5139-9BDD-3370-1C7B5EA7A6BD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正方形/長方形 957">
                <a:extLst>
                  <a:ext uri="{FF2B5EF4-FFF2-40B4-BE49-F238E27FC236}">
                    <a16:creationId xmlns:a16="http://schemas.microsoft.com/office/drawing/2014/main" id="{004979AA-5B26-C888-A1E3-8E3B3DB97DB1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正方形/長方形 958">
                <a:extLst>
                  <a:ext uri="{FF2B5EF4-FFF2-40B4-BE49-F238E27FC236}">
                    <a16:creationId xmlns:a16="http://schemas.microsoft.com/office/drawing/2014/main" id="{D55360E3-CF4C-2572-890C-9CA43AD5B7D6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正方形/長方形 959">
                <a:extLst>
                  <a:ext uri="{FF2B5EF4-FFF2-40B4-BE49-F238E27FC236}">
                    <a16:creationId xmlns:a16="http://schemas.microsoft.com/office/drawing/2014/main" id="{F6753F46-D70B-FFF2-A0E0-1145C39A073E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正方形/長方形 960">
                <a:extLst>
                  <a:ext uri="{FF2B5EF4-FFF2-40B4-BE49-F238E27FC236}">
                    <a16:creationId xmlns:a16="http://schemas.microsoft.com/office/drawing/2014/main" id="{3704A1B3-E070-63B8-BBE8-07216FBD471B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正方形/長方形 961">
                <a:extLst>
                  <a:ext uri="{FF2B5EF4-FFF2-40B4-BE49-F238E27FC236}">
                    <a16:creationId xmlns:a16="http://schemas.microsoft.com/office/drawing/2014/main" id="{FC5D3A9E-81A3-7FD3-C4B4-EFDD13AF9F92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正方形/長方形 962">
                <a:extLst>
                  <a:ext uri="{FF2B5EF4-FFF2-40B4-BE49-F238E27FC236}">
                    <a16:creationId xmlns:a16="http://schemas.microsoft.com/office/drawing/2014/main" id="{C1E9BF7E-D7CC-D564-65B3-4E8855D8CA1F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正方形/長方形 963">
                <a:extLst>
                  <a:ext uri="{FF2B5EF4-FFF2-40B4-BE49-F238E27FC236}">
                    <a16:creationId xmlns:a16="http://schemas.microsoft.com/office/drawing/2014/main" id="{D36CC725-D904-0D54-9D45-DC6372A0DC93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正方形/長方形 964">
                <a:extLst>
                  <a:ext uri="{FF2B5EF4-FFF2-40B4-BE49-F238E27FC236}">
                    <a16:creationId xmlns:a16="http://schemas.microsoft.com/office/drawing/2014/main" id="{EB2D5383-EF9E-800E-34C8-D915BAA8C7C6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正方形/長方形 965">
                <a:extLst>
                  <a:ext uri="{FF2B5EF4-FFF2-40B4-BE49-F238E27FC236}">
                    <a16:creationId xmlns:a16="http://schemas.microsoft.com/office/drawing/2014/main" id="{728F70F0-D60B-76CA-7FB8-30E5E6A43DD1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正方形/長方形 966">
                <a:extLst>
                  <a:ext uri="{FF2B5EF4-FFF2-40B4-BE49-F238E27FC236}">
                    <a16:creationId xmlns:a16="http://schemas.microsoft.com/office/drawing/2014/main" id="{6F235581-9D72-33FA-7D6B-D62F33FABA35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正方形/長方形 967">
                <a:extLst>
                  <a:ext uri="{FF2B5EF4-FFF2-40B4-BE49-F238E27FC236}">
                    <a16:creationId xmlns:a16="http://schemas.microsoft.com/office/drawing/2014/main" id="{08F56242-46AD-B802-CE84-0E29AD84A525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73" name="グループ化 972">
            <a:extLst>
              <a:ext uri="{FF2B5EF4-FFF2-40B4-BE49-F238E27FC236}">
                <a16:creationId xmlns:a16="http://schemas.microsoft.com/office/drawing/2014/main" id="{CA6F91F4-090D-C0AD-994B-4D15B54F6D4E}"/>
              </a:ext>
            </a:extLst>
          </p:cNvPr>
          <p:cNvGrpSpPr/>
          <p:nvPr/>
        </p:nvGrpSpPr>
        <p:grpSpPr>
          <a:xfrm>
            <a:off x="5841644" y="5392366"/>
            <a:ext cx="509209" cy="1048915"/>
            <a:chOff x="5841644" y="5392366"/>
            <a:chExt cx="509209" cy="1048915"/>
          </a:xfrm>
        </p:grpSpPr>
        <p:grpSp>
          <p:nvGrpSpPr>
            <p:cNvPr id="974" name="グループ化 973">
              <a:extLst>
                <a:ext uri="{FF2B5EF4-FFF2-40B4-BE49-F238E27FC236}">
                  <a16:creationId xmlns:a16="http://schemas.microsoft.com/office/drawing/2014/main" id="{E993C0AE-22F7-46C7-695C-05854AABFF96}"/>
                </a:ext>
              </a:extLst>
            </p:cNvPr>
            <p:cNvGrpSpPr/>
            <p:nvPr/>
          </p:nvGrpSpPr>
          <p:grpSpPr>
            <a:xfrm>
              <a:off x="5841644" y="5392366"/>
              <a:ext cx="509209" cy="1044401"/>
              <a:chOff x="4219575" y="1538569"/>
              <a:chExt cx="1892300" cy="3881155"/>
            </a:xfrm>
            <a:solidFill>
              <a:schemeClr val="bg1"/>
            </a:solidFill>
          </p:grpSpPr>
          <p:sp>
            <p:nvSpPr>
              <p:cNvPr id="986" name="四角形: 角を丸くする 985">
                <a:extLst>
                  <a:ext uri="{FF2B5EF4-FFF2-40B4-BE49-F238E27FC236}">
                    <a16:creationId xmlns:a16="http://schemas.microsoft.com/office/drawing/2014/main" id="{2324A484-63FA-6D9F-AEBE-CA25C480892F}"/>
                  </a:ext>
                </a:extLst>
              </p:cNvPr>
              <p:cNvSpPr/>
              <p:nvPr/>
            </p:nvSpPr>
            <p:spPr bwMode="auto">
              <a:xfrm>
                <a:off x="4219575" y="1538789"/>
                <a:ext cx="1892300" cy="3880935"/>
              </a:xfrm>
              <a:prstGeom prst="roundRect">
                <a:avLst>
                  <a:gd name="adj" fmla="val 6746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7" name="四角形: 角を丸くする 986">
                <a:extLst>
                  <a:ext uri="{FF2B5EF4-FFF2-40B4-BE49-F238E27FC236}">
                    <a16:creationId xmlns:a16="http://schemas.microsoft.com/office/drawing/2014/main" id="{D637C205-9960-490D-C647-49DDF31BEBE0}"/>
                  </a:ext>
                </a:extLst>
              </p:cNvPr>
              <p:cNvSpPr/>
              <p:nvPr/>
            </p:nvSpPr>
            <p:spPr bwMode="auto">
              <a:xfrm>
                <a:off x="4297362" y="1667378"/>
                <a:ext cx="1736726" cy="3606828"/>
              </a:xfrm>
              <a:prstGeom prst="roundRect">
                <a:avLst>
                  <a:gd name="adj" fmla="val 3730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8" name="四角形: 上の 2 つの角を丸める 987">
                <a:extLst>
                  <a:ext uri="{FF2B5EF4-FFF2-40B4-BE49-F238E27FC236}">
                    <a16:creationId xmlns:a16="http://schemas.microsoft.com/office/drawing/2014/main" id="{121CD00F-BC24-F5BE-2862-6B8941369FE6}"/>
                  </a:ext>
                </a:extLst>
              </p:cNvPr>
              <p:cNvSpPr/>
              <p:nvPr/>
            </p:nvSpPr>
            <p:spPr bwMode="auto">
              <a:xfrm>
                <a:off x="4918198" y="1538569"/>
                <a:ext cx="495055" cy="83584"/>
              </a:xfrm>
              <a:prstGeom prst="round2SameRect">
                <a:avLst>
                  <a:gd name="adj1" fmla="val 0"/>
                  <a:gd name="adj2" fmla="val 37574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9" name="楕円 988">
                <a:extLst>
                  <a:ext uri="{FF2B5EF4-FFF2-40B4-BE49-F238E27FC236}">
                    <a16:creationId xmlns:a16="http://schemas.microsoft.com/office/drawing/2014/main" id="{CB6088AB-E277-7A5C-E72B-1767804E6878}"/>
                  </a:ext>
                </a:extLst>
              </p:cNvPr>
              <p:cNvSpPr/>
              <p:nvPr/>
            </p:nvSpPr>
            <p:spPr bwMode="auto">
              <a:xfrm>
                <a:off x="5142865" y="1555257"/>
                <a:ext cx="45720" cy="45720"/>
              </a:xfrm>
              <a:prstGeom prst="ellipse">
                <a:avLst/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75" name="グループ化 974">
              <a:extLst>
                <a:ext uri="{FF2B5EF4-FFF2-40B4-BE49-F238E27FC236}">
                  <a16:creationId xmlns:a16="http://schemas.microsoft.com/office/drawing/2014/main" id="{CBBDECF1-5CA9-8C9D-22A2-E793AFD11E00}"/>
                </a:ext>
              </a:extLst>
            </p:cNvPr>
            <p:cNvGrpSpPr/>
            <p:nvPr/>
          </p:nvGrpSpPr>
          <p:grpSpPr>
            <a:xfrm rot="5400000">
              <a:off x="5571776" y="5664644"/>
              <a:ext cx="1047399" cy="505875"/>
              <a:chOff x="6336645" y="2942301"/>
              <a:chExt cx="1439862" cy="691232"/>
            </a:xfrm>
            <a:noFill/>
          </p:grpSpPr>
          <p:sp>
            <p:nvSpPr>
              <p:cNvPr id="976" name="正方形/長方形 975">
                <a:extLst>
                  <a:ext uri="{FF2B5EF4-FFF2-40B4-BE49-F238E27FC236}">
                    <a16:creationId xmlns:a16="http://schemas.microsoft.com/office/drawing/2014/main" id="{F83513A7-433B-CBD3-FBD5-68386047DA7D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7" name="正方形/長方形 976">
                <a:extLst>
                  <a:ext uri="{FF2B5EF4-FFF2-40B4-BE49-F238E27FC236}">
                    <a16:creationId xmlns:a16="http://schemas.microsoft.com/office/drawing/2014/main" id="{11A83DFD-E5BB-CB98-1C42-5EEA61AB627B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8" name="正方形/長方形 977">
                <a:extLst>
                  <a:ext uri="{FF2B5EF4-FFF2-40B4-BE49-F238E27FC236}">
                    <a16:creationId xmlns:a16="http://schemas.microsoft.com/office/drawing/2014/main" id="{A6ECFA1C-54FB-018C-FE95-6E5A51F3E0EC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9" name="正方形/長方形 978">
                <a:extLst>
                  <a:ext uri="{FF2B5EF4-FFF2-40B4-BE49-F238E27FC236}">
                    <a16:creationId xmlns:a16="http://schemas.microsoft.com/office/drawing/2014/main" id="{91FBB31A-5FF8-6A0D-E03F-32AFC5AAABA2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0" name="正方形/長方形 979">
                <a:extLst>
                  <a:ext uri="{FF2B5EF4-FFF2-40B4-BE49-F238E27FC236}">
                    <a16:creationId xmlns:a16="http://schemas.microsoft.com/office/drawing/2014/main" id="{F9B222C8-ED78-27DB-D207-D240F43D5F75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1" name="正方形/長方形 980">
                <a:extLst>
                  <a:ext uri="{FF2B5EF4-FFF2-40B4-BE49-F238E27FC236}">
                    <a16:creationId xmlns:a16="http://schemas.microsoft.com/office/drawing/2014/main" id="{65A8BB11-7A5A-79BC-BDF4-3C5712F43BB3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2" name="正方形/長方形 981">
                <a:extLst>
                  <a:ext uri="{FF2B5EF4-FFF2-40B4-BE49-F238E27FC236}">
                    <a16:creationId xmlns:a16="http://schemas.microsoft.com/office/drawing/2014/main" id="{260AB295-668F-7522-AB22-E28E3E577283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3" name="正方形/長方形 982">
                <a:extLst>
                  <a:ext uri="{FF2B5EF4-FFF2-40B4-BE49-F238E27FC236}">
                    <a16:creationId xmlns:a16="http://schemas.microsoft.com/office/drawing/2014/main" id="{79F038B2-3300-F9FE-9C33-32B9DF87C2A6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4" name="正方形/長方形 983">
                <a:extLst>
                  <a:ext uri="{FF2B5EF4-FFF2-40B4-BE49-F238E27FC236}">
                    <a16:creationId xmlns:a16="http://schemas.microsoft.com/office/drawing/2014/main" id="{F91F6BBE-BBEF-18BC-AB50-28D9C6E8038B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5" name="正方形/長方形 984">
                <a:extLst>
                  <a:ext uri="{FF2B5EF4-FFF2-40B4-BE49-F238E27FC236}">
                    <a16:creationId xmlns:a16="http://schemas.microsoft.com/office/drawing/2014/main" id="{080732BA-6126-BA8E-47FE-AD604CF5306B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90" name="グループ化 989">
            <a:extLst>
              <a:ext uri="{FF2B5EF4-FFF2-40B4-BE49-F238E27FC236}">
                <a16:creationId xmlns:a16="http://schemas.microsoft.com/office/drawing/2014/main" id="{5FCDCFCA-8533-8FD9-5819-EAF6B10360F5}"/>
              </a:ext>
            </a:extLst>
          </p:cNvPr>
          <p:cNvGrpSpPr/>
          <p:nvPr/>
        </p:nvGrpSpPr>
        <p:grpSpPr>
          <a:xfrm>
            <a:off x="2295176" y="5391594"/>
            <a:ext cx="1410049" cy="917936"/>
            <a:chOff x="2295176" y="5391594"/>
            <a:chExt cx="1410049" cy="917936"/>
          </a:xfrm>
        </p:grpSpPr>
        <p:grpSp>
          <p:nvGrpSpPr>
            <p:cNvPr id="991" name="グループ化 990">
              <a:extLst>
                <a:ext uri="{FF2B5EF4-FFF2-40B4-BE49-F238E27FC236}">
                  <a16:creationId xmlns:a16="http://schemas.microsoft.com/office/drawing/2014/main" id="{CF48C3E8-45D1-E6F6-160D-CDACAEA4AD67}"/>
                </a:ext>
              </a:extLst>
            </p:cNvPr>
            <p:cNvGrpSpPr/>
            <p:nvPr/>
          </p:nvGrpSpPr>
          <p:grpSpPr>
            <a:xfrm>
              <a:off x="2298256" y="5392366"/>
              <a:ext cx="1406234" cy="917164"/>
              <a:chOff x="916250" y="973620"/>
              <a:chExt cx="2829145" cy="1845205"/>
            </a:xfrm>
            <a:solidFill>
              <a:schemeClr val="bg1"/>
            </a:solidFill>
          </p:grpSpPr>
          <p:sp>
            <p:nvSpPr>
              <p:cNvPr id="1003" name="四角形: 角を丸くする 1002">
                <a:extLst>
                  <a:ext uri="{FF2B5EF4-FFF2-40B4-BE49-F238E27FC236}">
                    <a16:creationId xmlns:a16="http://schemas.microsoft.com/office/drawing/2014/main" id="{F4446EC1-94FF-2C9B-5A47-678BAE059FBB}"/>
                  </a:ext>
                </a:extLst>
              </p:cNvPr>
              <p:cNvSpPr/>
              <p:nvPr/>
            </p:nvSpPr>
            <p:spPr bwMode="auto">
              <a:xfrm>
                <a:off x="916250" y="973620"/>
                <a:ext cx="2829145" cy="1845205"/>
              </a:xfrm>
              <a:prstGeom prst="roundRect">
                <a:avLst>
                  <a:gd name="adj" fmla="val 3418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4" name="四角形: 角を丸くする 1003">
                <a:extLst>
                  <a:ext uri="{FF2B5EF4-FFF2-40B4-BE49-F238E27FC236}">
                    <a16:creationId xmlns:a16="http://schemas.microsoft.com/office/drawing/2014/main" id="{163784A0-332D-DE07-C90A-3E6E9EDD2F58}"/>
                  </a:ext>
                </a:extLst>
              </p:cNvPr>
              <p:cNvSpPr/>
              <p:nvPr/>
            </p:nvSpPr>
            <p:spPr bwMode="auto">
              <a:xfrm>
                <a:off x="992560" y="1043735"/>
                <a:ext cx="2676525" cy="1704975"/>
              </a:xfrm>
              <a:prstGeom prst="roundRect">
                <a:avLst>
                  <a:gd name="adj" fmla="val 1370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92" name="グループ化 991">
              <a:extLst>
                <a:ext uri="{FF2B5EF4-FFF2-40B4-BE49-F238E27FC236}">
                  <a16:creationId xmlns:a16="http://schemas.microsoft.com/office/drawing/2014/main" id="{F099FFA5-9D39-57A1-33E6-53FE8C314AB8}"/>
                </a:ext>
              </a:extLst>
            </p:cNvPr>
            <p:cNvGrpSpPr/>
            <p:nvPr/>
          </p:nvGrpSpPr>
          <p:grpSpPr>
            <a:xfrm>
              <a:off x="2295176" y="5391594"/>
              <a:ext cx="1410049" cy="917131"/>
              <a:chOff x="6336645" y="2942301"/>
              <a:chExt cx="1439862" cy="691232"/>
            </a:xfrm>
            <a:noFill/>
          </p:grpSpPr>
          <p:sp>
            <p:nvSpPr>
              <p:cNvPr id="993" name="正方形/長方形 992">
                <a:extLst>
                  <a:ext uri="{FF2B5EF4-FFF2-40B4-BE49-F238E27FC236}">
                    <a16:creationId xmlns:a16="http://schemas.microsoft.com/office/drawing/2014/main" id="{556D1CCF-4CB3-8C14-7D38-EF64E7513AA5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正方形/長方形 993">
                <a:extLst>
                  <a:ext uri="{FF2B5EF4-FFF2-40B4-BE49-F238E27FC236}">
                    <a16:creationId xmlns:a16="http://schemas.microsoft.com/office/drawing/2014/main" id="{26F13F19-192E-C61A-5BCC-1C43F7EB9AED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正方形/長方形 994">
                <a:extLst>
                  <a:ext uri="{FF2B5EF4-FFF2-40B4-BE49-F238E27FC236}">
                    <a16:creationId xmlns:a16="http://schemas.microsoft.com/office/drawing/2014/main" id="{A2E074C9-74CC-7B32-2736-0FDF99ECAB81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6" name="正方形/長方形 995">
                <a:extLst>
                  <a:ext uri="{FF2B5EF4-FFF2-40B4-BE49-F238E27FC236}">
                    <a16:creationId xmlns:a16="http://schemas.microsoft.com/office/drawing/2014/main" id="{7EC420B8-B127-B0E2-BF94-632C265081C3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7" name="正方形/長方形 996">
                <a:extLst>
                  <a:ext uri="{FF2B5EF4-FFF2-40B4-BE49-F238E27FC236}">
                    <a16:creationId xmlns:a16="http://schemas.microsoft.com/office/drawing/2014/main" id="{3F181EBA-A5B6-1B6B-52E0-9C878D48E598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8" name="正方形/長方形 997">
                <a:extLst>
                  <a:ext uri="{FF2B5EF4-FFF2-40B4-BE49-F238E27FC236}">
                    <a16:creationId xmlns:a16="http://schemas.microsoft.com/office/drawing/2014/main" id="{34D50E6A-ADE6-85D7-78A3-4CB2C60B4F0E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9" name="正方形/長方形 998">
                <a:extLst>
                  <a:ext uri="{FF2B5EF4-FFF2-40B4-BE49-F238E27FC236}">
                    <a16:creationId xmlns:a16="http://schemas.microsoft.com/office/drawing/2014/main" id="{B1CE3D37-859B-5B68-4364-C27D8113BE01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正方形/長方形 999">
                <a:extLst>
                  <a:ext uri="{FF2B5EF4-FFF2-40B4-BE49-F238E27FC236}">
                    <a16:creationId xmlns:a16="http://schemas.microsoft.com/office/drawing/2014/main" id="{44E58A64-2A68-4604-ED50-D0721B4E368E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正方形/長方形 1000">
                <a:extLst>
                  <a:ext uri="{FF2B5EF4-FFF2-40B4-BE49-F238E27FC236}">
                    <a16:creationId xmlns:a16="http://schemas.microsoft.com/office/drawing/2014/main" id="{6EDA908C-9DCB-FCD0-86C1-E4FFD8649469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2" name="正方形/長方形 1001">
                <a:extLst>
                  <a:ext uri="{FF2B5EF4-FFF2-40B4-BE49-F238E27FC236}">
                    <a16:creationId xmlns:a16="http://schemas.microsoft.com/office/drawing/2014/main" id="{4CBC324F-4DCE-095D-8912-9DE0B03B7D5C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05" name="グループ化 1004">
            <a:extLst>
              <a:ext uri="{FF2B5EF4-FFF2-40B4-BE49-F238E27FC236}">
                <a16:creationId xmlns:a16="http://schemas.microsoft.com/office/drawing/2014/main" id="{55B15685-48E5-A67A-8C20-5D2B4CA3D83B}"/>
              </a:ext>
            </a:extLst>
          </p:cNvPr>
          <p:cNvGrpSpPr/>
          <p:nvPr/>
        </p:nvGrpSpPr>
        <p:grpSpPr>
          <a:xfrm>
            <a:off x="3844945" y="5391594"/>
            <a:ext cx="1616187" cy="1079056"/>
            <a:chOff x="3844945" y="5391594"/>
            <a:chExt cx="1616187" cy="1079056"/>
          </a:xfrm>
        </p:grpSpPr>
        <p:grpSp>
          <p:nvGrpSpPr>
            <p:cNvPr id="1006" name="グループ化 1005">
              <a:extLst>
                <a:ext uri="{FF2B5EF4-FFF2-40B4-BE49-F238E27FC236}">
                  <a16:creationId xmlns:a16="http://schemas.microsoft.com/office/drawing/2014/main" id="{C2EB493B-3E95-44AD-04A4-F3E1C009AAE2}"/>
                </a:ext>
              </a:extLst>
            </p:cNvPr>
            <p:cNvGrpSpPr/>
            <p:nvPr/>
          </p:nvGrpSpPr>
          <p:grpSpPr>
            <a:xfrm>
              <a:off x="3844945" y="5392366"/>
              <a:ext cx="1616187" cy="1075049"/>
              <a:chOff x="1206499" y="3293985"/>
              <a:chExt cx="4165602" cy="2770859"/>
            </a:xfrm>
            <a:solidFill>
              <a:schemeClr val="bg1"/>
            </a:solidFill>
          </p:grpSpPr>
          <p:sp>
            <p:nvSpPr>
              <p:cNvPr id="1018" name="四角形: 角を丸くする 1017">
                <a:extLst>
                  <a:ext uri="{FF2B5EF4-FFF2-40B4-BE49-F238E27FC236}">
                    <a16:creationId xmlns:a16="http://schemas.microsoft.com/office/drawing/2014/main" id="{F86B225C-2E0C-8EAB-27F5-D52D2697C5E4}"/>
                  </a:ext>
                </a:extLst>
              </p:cNvPr>
              <p:cNvSpPr/>
              <p:nvPr/>
            </p:nvSpPr>
            <p:spPr bwMode="auto">
              <a:xfrm>
                <a:off x="1622630" y="3293985"/>
                <a:ext cx="3330370" cy="2070230"/>
              </a:xfrm>
              <a:prstGeom prst="roundRect">
                <a:avLst>
                  <a:gd name="adj" fmla="val 1944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9" name="台形 1018">
                <a:extLst>
                  <a:ext uri="{FF2B5EF4-FFF2-40B4-BE49-F238E27FC236}">
                    <a16:creationId xmlns:a16="http://schemas.microsoft.com/office/drawing/2014/main" id="{BA68EDBC-2067-2A4D-76CB-2AA20E0997F5}"/>
                  </a:ext>
                </a:extLst>
              </p:cNvPr>
              <p:cNvSpPr/>
              <p:nvPr/>
            </p:nvSpPr>
            <p:spPr bwMode="auto">
              <a:xfrm>
                <a:off x="1206499" y="5364215"/>
                <a:ext cx="4165602" cy="669990"/>
              </a:xfrm>
              <a:prstGeom prst="trapezoid">
                <a:avLst>
                  <a:gd name="adj" fmla="val 61886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0" name="四角形: 角を丸くする 1019">
                <a:extLst>
                  <a:ext uri="{FF2B5EF4-FFF2-40B4-BE49-F238E27FC236}">
                    <a16:creationId xmlns:a16="http://schemas.microsoft.com/office/drawing/2014/main" id="{AF049C5E-D93B-60A6-E5F3-C05B2531ACCD}"/>
                  </a:ext>
                </a:extLst>
              </p:cNvPr>
              <p:cNvSpPr/>
              <p:nvPr/>
            </p:nvSpPr>
            <p:spPr bwMode="auto">
              <a:xfrm>
                <a:off x="1727405" y="5340455"/>
                <a:ext cx="3120820" cy="47520"/>
              </a:xfrm>
              <a:prstGeom prst="roundRect">
                <a:avLst>
                  <a:gd name="adj" fmla="val 50000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1" name="台形 1020">
                <a:extLst>
                  <a:ext uri="{FF2B5EF4-FFF2-40B4-BE49-F238E27FC236}">
                    <a16:creationId xmlns:a16="http://schemas.microsoft.com/office/drawing/2014/main" id="{6514F59B-9525-827D-AC98-B9350E84B1FC}"/>
                  </a:ext>
                </a:extLst>
              </p:cNvPr>
              <p:cNvSpPr/>
              <p:nvPr/>
            </p:nvSpPr>
            <p:spPr bwMode="auto">
              <a:xfrm flipV="1">
                <a:off x="1222375" y="6027822"/>
                <a:ext cx="4133850" cy="37022"/>
              </a:xfrm>
              <a:prstGeom prst="trapezoid">
                <a:avLst>
                  <a:gd name="adj" fmla="val 61886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2" name="台形 1021">
                <a:extLst>
                  <a:ext uri="{FF2B5EF4-FFF2-40B4-BE49-F238E27FC236}">
                    <a16:creationId xmlns:a16="http://schemas.microsoft.com/office/drawing/2014/main" id="{DB68E559-BBC7-2ADE-BDA7-75B1387834C6}"/>
                  </a:ext>
                </a:extLst>
              </p:cNvPr>
              <p:cNvSpPr/>
              <p:nvPr/>
            </p:nvSpPr>
            <p:spPr bwMode="auto">
              <a:xfrm>
                <a:off x="2622550" y="5771374"/>
                <a:ext cx="1333500" cy="214478"/>
              </a:xfrm>
              <a:prstGeom prst="trapezoid">
                <a:avLst>
                  <a:gd name="adj" fmla="val 29319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3" name="台形 1022">
                <a:extLst>
                  <a:ext uri="{FF2B5EF4-FFF2-40B4-BE49-F238E27FC236}">
                    <a16:creationId xmlns:a16="http://schemas.microsoft.com/office/drawing/2014/main" id="{986AFEE8-9029-3546-1D02-C54FAA2B1C72}"/>
                  </a:ext>
                </a:extLst>
              </p:cNvPr>
              <p:cNvSpPr/>
              <p:nvPr/>
            </p:nvSpPr>
            <p:spPr bwMode="auto">
              <a:xfrm>
                <a:off x="1473200" y="5426075"/>
                <a:ext cx="3632200" cy="296252"/>
              </a:xfrm>
              <a:prstGeom prst="trapezoid">
                <a:avLst>
                  <a:gd name="adj" fmla="val 61886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4" name="四角形: 角を丸くする 1023">
                <a:extLst>
                  <a:ext uri="{FF2B5EF4-FFF2-40B4-BE49-F238E27FC236}">
                    <a16:creationId xmlns:a16="http://schemas.microsoft.com/office/drawing/2014/main" id="{85F9CD20-C6FA-99F8-1DC5-7A8C6529CD58}"/>
                  </a:ext>
                </a:extLst>
              </p:cNvPr>
              <p:cNvSpPr/>
              <p:nvPr/>
            </p:nvSpPr>
            <p:spPr bwMode="auto">
              <a:xfrm>
                <a:off x="1719263" y="3408285"/>
                <a:ext cx="3137104" cy="1763790"/>
              </a:xfrm>
              <a:prstGeom prst="roundRect">
                <a:avLst>
                  <a:gd name="adj" fmla="val 864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07" name="グループ化 1006">
              <a:extLst>
                <a:ext uri="{FF2B5EF4-FFF2-40B4-BE49-F238E27FC236}">
                  <a16:creationId xmlns:a16="http://schemas.microsoft.com/office/drawing/2014/main" id="{3E120CB4-B629-20FD-0BE6-8ED9DF894225}"/>
                </a:ext>
              </a:extLst>
            </p:cNvPr>
            <p:cNvGrpSpPr/>
            <p:nvPr/>
          </p:nvGrpSpPr>
          <p:grpSpPr>
            <a:xfrm>
              <a:off x="4004915" y="5391594"/>
              <a:ext cx="1290986" cy="1079056"/>
              <a:chOff x="6336645" y="2942301"/>
              <a:chExt cx="1439862" cy="691232"/>
            </a:xfrm>
            <a:noFill/>
          </p:grpSpPr>
          <p:sp>
            <p:nvSpPr>
              <p:cNvPr id="1008" name="正方形/長方形 1007">
                <a:extLst>
                  <a:ext uri="{FF2B5EF4-FFF2-40B4-BE49-F238E27FC236}">
                    <a16:creationId xmlns:a16="http://schemas.microsoft.com/office/drawing/2014/main" id="{98D548DF-B463-2AAA-5A97-F345D2261789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9" name="正方形/長方形 1008">
                <a:extLst>
                  <a:ext uri="{FF2B5EF4-FFF2-40B4-BE49-F238E27FC236}">
                    <a16:creationId xmlns:a16="http://schemas.microsoft.com/office/drawing/2014/main" id="{E501DAC1-423C-8C4A-58F8-CD3BAAE0C0D1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0" name="正方形/長方形 1009">
                <a:extLst>
                  <a:ext uri="{FF2B5EF4-FFF2-40B4-BE49-F238E27FC236}">
                    <a16:creationId xmlns:a16="http://schemas.microsoft.com/office/drawing/2014/main" id="{02715563-9C3F-69BB-4877-E96A6912197D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1" name="正方形/長方形 1010">
                <a:extLst>
                  <a:ext uri="{FF2B5EF4-FFF2-40B4-BE49-F238E27FC236}">
                    <a16:creationId xmlns:a16="http://schemas.microsoft.com/office/drawing/2014/main" id="{07E57A4E-15CE-051E-BD08-84BA1E68FD69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2" name="正方形/長方形 1011">
                <a:extLst>
                  <a:ext uri="{FF2B5EF4-FFF2-40B4-BE49-F238E27FC236}">
                    <a16:creationId xmlns:a16="http://schemas.microsoft.com/office/drawing/2014/main" id="{0BC1F33E-59AA-65C9-ADA5-02A589B8FB0D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3" name="正方形/長方形 1012">
                <a:extLst>
                  <a:ext uri="{FF2B5EF4-FFF2-40B4-BE49-F238E27FC236}">
                    <a16:creationId xmlns:a16="http://schemas.microsoft.com/office/drawing/2014/main" id="{099942A8-551D-59ED-AB46-168B31462DA6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正方形/長方形 1013">
                <a:extLst>
                  <a:ext uri="{FF2B5EF4-FFF2-40B4-BE49-F238E27FC236}">
                    <a16:creationId xmlns:a16="http://schemas.microsoft.com/office/drawing/2014/main" id="{5AA7323B-4B54-5126-8023-758C9C08C9CD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正方形/長方形 1014">
                <a:extLst>
                  <a:ext uri="{FF2B5EF4-FFF2-40B4-BE49-F238E27FC236}">
                    <a16:creationId xmlns:a16="http://schemas.microsoft.com/office/drawing/2014/main" id="{DA792B8A-5BDF-A0D3-DC45-E98F7F48B738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正方形/長方形 1015">
                <a:extLst>
                  <a:ext uri="{FF2B5EF4-FFF2-40B4-BE49-F238E27FC236}">
                    <a16:creationId xmlns:a16="http://schemas.microsoft.com/office/drawing/2014/main" id="{7017C68E-4786-F718-0DA6-B0C686E375F7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正方形/長方形 1016">
                <a:extLst>
                  <a:ext uri="{FF2B5EF4-FFF2-40B4-BE49-F238E27FC236}">
                    <a16:creationId xmlns:a16="http://schemas.microsoft.com/office/drawing/2014/main" id="{D722DDAF-2A41-0631-2D35-59EB80F1FE1D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025" name="テキスト ボックス 1024">
            <a:extLst>
              <a:ext uri="{FF2B5EF4-FFF2-40B4-BE49-F238E27FC236}">
                <a16:creationId xmlns:a16="http://schemas.microsoft.com/office/drawing/2014/main" id="{50152C81-F33B-718F-DAC4-683DAA5D046F}"/>
              </a:ext>
            </a:extLst>
          </p:cNvPr>
          <p:cNvSpPr txBox="1"/>
          <p:nvPr/>
        </p:nvSpPr>
        <p:spPr>
          <a:xfrm>
            <a:off x="276046" y="3561328"/>
            <a:ext cx="7571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モニター、タブレット、ノートＰＣ、スマホのイラスト（コネクタ用）</a:t>
            </a:r>
            <a:endParaRPr kumimoji="1" lang="ja-JP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978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コネクタ用を利用したサンプル図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4B571F-9B99-3069-E750-17898D986501}"/>
              </a:ext>
            </a:extLst>
          </p:cNvPr>
          <p:cNvGrpSpPr/>
          <p:nvPr/>
        </p:nvGrpSpPr>
        <p:grpSpPr>
          <a:xfrm>
            <a:off x="801147" y="1851337"/>
            <a:ext cx="2613633" cy="804233"/>
            <a:chOff x="420147" y="1640962"/>
            <a:chExt cx="1662907" cy="51168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A5637CE-DF01-A7F9-3DBE-11C2DE167E68}"/>
                </a:ext>
              </a:extLst>
            </p:cNvPr>
            <p:cNvGrpSpPr/>
            <p:nvPr/>
          </p:nvGrpSpPr>
          <p:grpSpPr>
            <a:xfrm>
              <a:off x="420147" y="1640962"/>
              <a:ext cx="1662907" cy="511175"/>
              <a:chOff x="420147" y="1678930"/>
              <a:chExt cx="1662907" cy="511175"/>
            </a:xfrm>
          </p:grpSpPr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D7EECBCE-B6D9-8469-045C-999984881139}"/>
                  </a:ext>
                </a:extLst>
              </p:cNvPr>
              <p:cNvSpPr/>
              <p:nvPr/>
            </p:nvSpPr>
            <p:spPr>
              <a:xfrm>
                <a:off x="420147" y="1678930"/>
                <a:ext cx="1662907" cy="5111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B127CFFF-C2A9-1C42-D8D3-6ED014977001}"/>
                  </a:ext>
                </a:extLst>
              </p:cNvPr>
              <p:cNvSpPr/>
              <p:nvPr/>
            </p:nvSpPr>
            <p:spPr>
              <a:xfrm>
                <a:off x="444753" y="1701158"/>
                <a:ext cx="1614488" cy="46672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0A6CD342-5431-FF48-B63F-DD5B57F1F3A2}"/>
                  </a:ext>
                </a:extLst>
              </p:cNvPr>
              <p:cNvSpPr/>
              <p:nvPr/>
            </p:nvSpPr>
            <p:spPr>
              <a:xfrm>
                <a:off x="463010" y="1720205"/>
                <a:ext cx="1576782" cy="431005"/>
              </a:xfrm>
              <a:custGeom>
                <a:avLst/>
                <a:gdLst>
                  <a:gd name="connsiteX0" fmla="*/ 1200150 w 1576782"/>
                  <a:gd name="connsiteY0" fmla="*/ 340518 h 431005"/>
                  <a:gd name="connsiteX1" fmla="*/ 1576782 w 1576782"/>
                  <a:gd name="connsiteY1" fmla="*/ 340518 h 431005"/>
                  <a:gd name="connsiteX2" fmla="*/ 1576782 w 1576782"/>
                  <a:gd name="connsiteY2" fmla="*/ 431005 h 431005"/>
                  <a:gd name="connsiteX3" fmla="*/ 1200150 w 1576782"/>
                  <a:gd name="connsiteY3" fmla="*/ 431005 h 431005"/>
                  <a:gd name="connsiteX4" fmla="*/ 800100 w 1576782"/>
                  <a:gd name="connsiteY4" fmla="*/ 340518 h 431005"/>
                  <a:gd name="connsiteX5" fmla="*/ 1176732 w 1576782"/>
                  <a:gd name="connsiteY5" fmla="*/ 340518 h 431005"/>
                  <a:gd name="connsiteX6" fmla="*/ 1176732 w 1576782"/>
                  <a:gd name="connsiteY6" fmla="*/ 431005 h 431005"/>
                  <a:gd name="connsiteX7" fmla="*/ 800100 w 1576782"/>
                  <a:gd name="connsiteY7" fmla="*/ 431005 h 431005"/>
                  <a:gd name="connsiteX8" fmla="*/ 400050 w 1576782"/>
                  <a:gd name="connsiteY8" fmla="*/ 340518 h 431005"/>
                  <a:gd name="connsiteX9" fmla="*/ 776682 w 1576782"/>
                  <a:gd name="connsiteY9" fmla="*/ 340518 h 431005"/>
                  <a:gd name="connsiteX10" fmla="*/ 776682 w 1576782"/>
                  <a:gd name="connsiteY10" fmla="*/ 431005 h 431005"/>
                  <a:gd name="connsiteX11" fmla="*/ 400050 w 1576782"/>
                  <a:gd name="connsiteY11" fmla="*/ 431005 h 431005"/>
                  <a:gd name="connsiteX12" fmla="*/ 0 w 1576782"/>
                  <a:gd name="connsiteY12" fmla="*/ 340518 h 431005"/>
                  <a:gd name="connsiteX13" fmla="*/ 376632 w 1576782"/>
                  <a:gd name="connsiteY13" fmla="*/ 340518 h 431005"/>
                  <a:gd name="connsiteX14" fmla="*/ 376632 w 1576782"/>
                  <a:gd name="connsiteY14" fmla="*/ 431005 h 431005"/>
                  <a:gd name="connsiteX15" fmla="*/ 0 w 1576782"/>
                  <a:gd name="connsiteY15" fmla="*/ 431005 h 431005"/>
                  <a:gd name="connsiteX16" fmla="*/ 1200150 w 1576782"/>
                  <a:gd name="connsiteY16" fmla="*/ 226218 h 431005"/>
                  <a:gd name="connsiteX17" fmla="*/ 1576782 w 1576782"/>
                  <a:gd name="connsiteY17" fmla="*/ 226218 h 431005"/>
                  <a:gd name="connsiteX18" fmla="*/ 1576782 w 1576782"/>
                  <a:gd name="connsiteY18" fmla="*/ 316705 h 431005"/>
                  <a:gd name="connsiteX19" fmla="*/ 1200150 w 1576782"/>
                  <a:gd name="connsiteY19" fmla="*/ 316705 h 431005"/>
                  <a:gd name="connsiteX20" fmla="*/ 800100 w 1576782"/>
                  <a:gd name="connsiteY20" fmla="*/ 226218 h 431005"/>
                  <a:gd name="connsiteX21" fmla="*/ 1176732 w 1576782"/>
                  <a:gd name="connsiteY21" fmla="*/ 226218 h 431005"/>
                  <a:gd name="connsiteX22" fmla="*/ 1176732 w 1576782"/>
                  <a:gd name="connsiteY22" fmla="*/ 316705 h 431005"/>
                  <a:gd name="connsiteX23" fmla="*/ 800100 w 1576782"/>
                  <a:gd name="connsiteY23" fmla="*/ 316705 h 431005"/>
                  <a:gd name="connsiteX24" fmla="*/ 400050 w 1576782"/>
                  <a:gd name="connsiteY24" fmla="*/ 226218 h 431005"/>
                  <a:gd name="connsiteX25" fmla="*/ 776682 w 1576782"/>
                  <a:gd name="connsiteY25" fmla="*/ 226218 h 431005"/>
                  <a:gd name="connsiteX26" fmla="*/ 776682 w 1576782"/>
                  <a:gd name="connsiteY26" fmla="*/ 316705 h 431005"/>
                  <a:gd name="connsiteX27" fmla="*/ 400050 w 1576782"/>
                  <a:gd name="connsiteY27" fmla="*/ 316705 h 431005"/>
                  <a:gd name="connsiteX28" fmla="*/ 0 w 1576782"/>
                  <a:gd name="connsiteY28" fmla="*/ 226218 h 431005"/>
                  <a:gd name="connsiteX29" fmla="*/ 376632 w 1576782"/>
                  <a:gd name="connsiteY29" fmla="*/ 226218 h 431005"/>
                  <a:gd name="connsiteX30" fmla="*/ 376632 w 1576782"/>
                  <a:gd name="connsiteY30" fmla="*/ 316705 h 431005"/>
                  <a:gd name="connsiteX31" fmla="*/ 0 w 1576782"/>
                  <a:gd name="connsiteY31" fmla="*/ 316705 h 431005"/>
                  <a:gd name="connsiteX32" fmla="*/ 1200150 w 1576782"/>
                  <a:gd name="connsiteY32" fmla="*/ 114300 h 431005"/>
                  <a:gd name="connsiteX33" fmla="*/ 1576782 w 1576782"/>
                  <a:gd name="connsiteY33" fmla="*/ 114300 h 431005"/>
                  <a:gd name="connsiteX34" fmla="*/ 1576782 w 1576782"/>
                  <a:gd name="connsiteY34" fmla="*/ 204787 h 431005"/>
                  <a:gd name="connsiteX35" fmla="*/ 1200150 w 1576782"/>
                  <a:gd name="connsiteY35" fmla="*/ 204787 h 431005"/>
                  <a:gd name="connsiteX36" fmla="*/ 800100 w 1576782"/>
                  <a:gd name="connsiteY36" fmla="*/ 114300 h 431005"/>
                  <a:gd name="connsiteX37" fmla="*/ 1176732 w 1576782"/>
                  <a:gd name="connsiteY37" fmla="*/ 114300 h 431005"/>
                  <a:gd name="connsiteX38" fmla="*/ 1176732 w 1576782"/>
                  <a:gd name="connsiteY38" fmla="*/ 204787 h 431005"/>
                  <a:gd name="connsiteX39" fmla="*/ 800100 w 1576782"/>
                  <a:gd name="connsiteY39" fmla="*/ 204787 h 431005"/>
                  <a:gd name="connsiteX40" fmla="*/ 400050 w 1576782"/>
                  <a:gd name="connsiteY40" fmla="*/ 114300 h 431005"/>
                  <a:gd name="connsiteX41" fmla="*/ 776682 w 1576782"/>
                  <a:gd name="connsiteY41" fmla="*/ 114300 h 431005"/>
                  <a:gd name="connsiteX42" fmla="*/ 776682 w 1576782"/>
                  <a:gd name="connsiteY42" fmla="*/ 204787 h 431005"/>
                  <a:gd name="connsiteX43" fmla="*/ 400050 w 1576782"/>
                  <a:gd name="connsiteY43" fmla="*/ 204787 h 431005"/>
                  <a:gd name="connsiteX44" fmla="*/ 0 w 1576782"/>
                  <a:gd name="connsiteY44" fmla="*/ 114300 h 431005"/>
                  <a:gd name="connsiteX45" fmla="*/ 376632 w 1576782"/>
                  <a:gd name="connsiteY45" fmla="*/ 114300 h 431005"/>
                  <a:gd name="connsiteX46" fmla="*/ 376632 w 1576782"/>
                  <a:gd name="connsiteY46" fmla="*/ 204787 h 431005"/>
                  <a:gd name="connsiteX47" fmla="*/ 0 w 1576782"/>
                  <a:gd name="connsiteY47" fmla="*/ 204787 h 431005"/>
                  <a:gd name="connsiteX48" fmla="*/ 1200150 w 1576782"/>
                  <a:gd name="connsiteY48" fmla="*/ 0 h 431005"/>
                  <a:gd name="connsiteX49" fmla="*/ 1576782 w 1576782"/>
                  <a:gd name="connsiteY49" fmla="*/ 0 h 431005"/>
                  <a:gd name="connsiteX50" fmla="*/ 1576782 w 1576782"/>
                  <a:gd name="connsiteY50" fmla="*/ 90487 h 431005"/>
                  <a:gd name="connsiteX51" fmla="*/ 1200150 w 1576782"/>
                  <a:gd name="connsiteY51" fmla="*/ 90487 h 431005"/>
                  <a:gd name="connsiteX52" fmla="*/ 800100 w 1576782"/>
                  <a:gd name="connsiteY52" fmla="*/ 0 h 431005"/>
                  <a:gd name="connsiteX53" fmla="*/ 1176732 w 1576782"/>
                  <a:gd name="connsiteY53" fmla="*/ 0 h 431005"/>
                  <a:gd name="connsiteX54" fmla="*/ 1176732 w 1576782"/>
                  <a:gd name="connsiteY54" fmla="*/ 90487 h 431005"/>
                  <a:gd name="connsiteX55" fmla="*/ 800100 w 1576782"/>
                  <a:gd name="connsiteY55" fmla="*/ 90487 h 431005"/>
                  <a:gd name="connsiteX56" fmla="*/ 400050 w 1576782"/>
                  <a:gd name="connsiteY56" fmla="*/ 0 h 431005"/>
                  <a:gd name="connsiteX57" fmla="*/ 776682 w 1576782"/>
                  <a:gd name="connsiteY57" fmla="*/ 0 h 431005"/>
                  <a:gd name="connsiteX58" fmla="*/ 776682 w 1576782"/>
                  <a:gd name="connsiteY58" fmla="*/ 90487 h 431005"/>
                  <a:gd name="connsiteX59" fmla="*/ 400050 w 1576782"/>
                  <a:gd name="connsiteY59" fmla="*/ 90487 h 431005"/>
                  <a:gd name="connsiteX60" fmla="*/ 0 w 1576782"/>
                  <a:gd name="connsiteY60" fmla="*/ 0 h 431005"/>
                  <a:gd name="connsiteX61" fmla="*/ 376632 w 1576782"/>
                  <a:gd name="connsiteY61" fmla="*/ 0 h 431005"/>
                  <a:gd name="connsiteX62" fmla="*/ 376632 w 1576782"/>
                  <a:gd name="connsiteY62" fmla="*/ 90487 h 431005"/>
                  <a:gd name="connsiteX63" fmla="*/ 0 w 1576782"/>
                  <a:gd name="connsiteY63" fmla="*/ 90487 h 431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576782" h="431005">
                    <a:moveTo>
                      <a:pt x="1200150" y="340518"/>
                    </a:moveTo>
                    <a:lnTo>
                      <a:pt x="1576782" y="340518"/>
                    </a:lnTo>
                    <a:lnTo>
                      <a:pt x="1576782" y="431005"/>
                    </a:lnTo>
                    <a:lnTo>
                      <a:pt x="1200150" y="431005"/>
                    </a:lnTo>
                    <a:close/>
                    <a:moveTo>
                      <a:pt x="800100" y="340518"/>
                    </a:moveTo>
                    <a:lnTo>
                      <a:pt x="1176732" y="340518"/>
                    </a:lnTo>
                    <a:lnTo>
                      <a:pt x="1176732" y="431005"/>
                    </a:lnTo>
                    <a:lnTo>
                      <a:pt x="800100" y="431005"/>
                    </a:lnTo>
                    <a:close/>
                    <a:moveTo>
                      <a:pt x="400050" y="340518"/>
                    </a:moveTo>
                    <a:lnTo>
                      <a:pt x="776682" y="340518"/>
                    </a:lnTo>
                    <a:lnTo>
                      <a:pt x="776682" y="431005"/>
                    </a:lnTo>
                    <a:lnTo>
                      <a:pt x="400050" y="431005"/>
                    </a:lnTo>
                    <a:close/>
                    <a:moveTo>
                      <a:pt x="0" y="340518"/>
                    </a:moveTo>
                    <a:lnTo>
                      <a:pt x="376632" y="340518"/>
                    </a:lnTo>
                    <a:lnTo>
                      <a:pt x="376632" y="431005"/>
                    </a:lnTo>
                    <a:lnTo>
                      <a:pt x="0" y="431005"/>
                    </a:lnTo>
                    <a:close/>
                    <a:moveTo>
                      <a:pt x="1200150" y="226218"/>
                    </a:moveTo>
                    <a:lnTo>
                      <a:pt x="1576782" y="226218"/>
                    </a:lnTo>
                    <a:lnTo>
                      <a:pt x="1576782" y="316705"/>
                    </a:lnTo>
                    <a:lnTo>
                      <a:pt x="1200150" y="316705"/>
                    </a:lnTo>
                    <a:close/>
                    <a:moveTo>
                      <a:pt x="800100" y="226218"/>
                    </a:moveTo>
                    <a:lnTo>
                      <a:pt x="1176732" y="226218"/>
                    </a:lnTo>
                    <a:lnTo>
                      <a:pt x="1176732" y="316705"/>
                    </a:lnTo>
                    <a:lnTo>
                      <a:pt x="800100" y="316705"/>
                    </a:lnTo>
                    <a:close/>
                    <a:moveTo>
                      <a:pt x="400050" y="226218"/>
                    </a:moveTo>
                    <a:lnTo>
                      <a:pt x="776682" y="226218"/>
                    </a:lnTo>
                    <a:lnTo>
                      <a:pt x="776682" y="316705"/>
                    </a:lnTo>
                    <a:lnTo>
                      <a:pt x="400050" y="316705"/>
                    </a:lnTo>
                    <a:close/>
                    <a:moveTo>
                      <a:pt x="0" y="226218"/>
                    </a:moveTo>
                    <a:lnTo>
                      <a:pt x="376632" y="226218"/>
                    </a:lnTo>
                    <a:lnTo>
                      <a:pt x="376632" y="316705"/>
                    </a:lnTo>
                    <a:lnTo>
                      <a:pt x="0" y="316705"/>
                    </a:lnTo>
                    <a:close/>
                    <a:moveTo>
                      <a:pt x="1200150" y="114300"/>
                    </a:moveTo>
                    <a:lnTo>
                      <a:pt x="1576782" y="114300"/>
                    </a:lnTo>
                    <a:lnTo>
                      <a:pt x="1576782" y="204787"/>
                    </a:lnTo>
                    <a:lnTo>
                      <a:pt x="1200150" y="204787"/>
                    </a:lnTo>
                    <a:close/>
                    <a:moveTo>
                      <a:pt x="800100" y="114300"/>
                    </a:moveTo>
                    <a:lnTo>
                      <a:pt x="1176732" y="114300"/>
                    </a:lnTo>
                    <a:lnTo>
                      <a:pt x="1176732" y="204787"/>
                    </a:lnTo>
                    <a:lnTo>
                      <a:pt x="800100" y="204787"/>
                    </a:lnTo>
                    <a:close/>
                    <a:moveTo>
                      <a:pt x="400050" y="114300"/>
                    </a:moveTo>
                    <a:lnTo>
                      <a:pt x="776682" y="114300"/>
                    </a:lnTo>
                    <a:lnTo>
                      <a:pt x="776682" y="204787"/>
                    </a:lnTo>
                    <a:lnTo>
                      <a:pt x="400050" y="204787"/>
                    </a:lnTo>
                    <a:close/>
                    <a:moveTo>
                      <a:pt x="0" y="114300"/>
                    </a:moveTo>
                    <a:lnTo>
                      <a:pt x="376632" y="114300"/>
                    </a:lnTo>
                    <a:lnTo>
                      <a:pt x="376632" y="204787"/>
                    </a:lnTo>
                    <a:lnTo>
                      <a:pt x="0" y="204787"/>
                    </a:lnTo>
                    <a:close/>
                    <a:moveTo>
                      <a:pt x="1200150" y="0"/>
                    </a:moveTo>
                    <a:lnTo>
                      <a:pt x="1576782" y="0"/>
                    </a:lnTo>
                    <a:lnTo>
                      <a:pt x="1576782" y="90487"/>
                    </a:lnTo>
                    <a:lnTo>
                      <a:pt x="1200150" y="90487"/>
                    </a:lnTo>
                    <a:close/>
                    <a:moveTo>
                      <a:pt x="800100" y="0"/>
                    </a:moveTo>
                    <a:lnTo>
                      <a:pt x="1176732" y="0"/>
                    </a:lnTo>
                    <a:lnTo>
                      <a:pt x="1176732" y="90487"/>
                    </a:lnTo>
                    <a:lnTo>
                      <a:pt x="800100" y="90487"/>
                    </a:lnTo>
                    <a:close/>
                    <a:moveTo>
                      <a:pt x="400050" y="0"/>
                    </a:moveTo>
                    <a:lnTo>
                      <a:pt x="776682" y="0"/>
                    </a:lnTo>
                    <a:lnTo>
                      <a:pt x="776682" y="90487"/>
                    </a:lnTo>
                    <a:lnTo>
                      <a:pt x="400050" y="90487"/>
                    </a:lnTo>
                    <a:close/>
                    <a:moveTo>
                      <a:pt x="0" y="0"/>
                    </a:moveTo>
                    <a:lnTo>
                      <a:pt x="376632" y="0"/>
                    </a:lnTo>
                    <a:lnTo>
                      <a:pt x="376632" y="90487"/>
                    </a:lnTo>
                    <a:lnTo>
                      <a:pt x="0" y="90487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A903C884-191D-291E-A7ED-156FFCF2427E}"/>
                  </a:ext>
                </a:extLst>
              </p:cNvPr>
              <p:cNvSpPr/>
              <p:nvPr/>
            </p:nvSpPr>
            <p:spPr>
              <a:xfrm>
                <a:off x="750373" y="1777597"/>
                <a:ext cx="1275878" cy="361399"/>
              </a:xfrm>
              <a:custGeom>
                <a:avLst/>
                <a:gdLst>
                  <a:gd name="connsiteX0" fmla="*/ 1200150 w 1275878"/>
                  <a:gd name="connsiteY0" fmla="*/ 340518 h 361399"/>
                  <a:gd name="connsiteX1" fmla="*/ 1275878 w 1275878"/>
                  <a:gd name="connsiteY1" fmla="*/ 340518 h 361399"/>
                  <a:gd name="connsiteX2" fmla="*/ 1275878 w 1275878"/>
                  <a:gd name="connsiteY2" fmla="*/ 361399 h 361399"/>
                  <a:gd name="connsiteX3" fmla="*/ 1200150 w 1275878"/>
                  <a:gd name="connsiteY3" fmla="*/ 361399 h 361399"/>
                  <a:gd name="connsiteX4" fmla="*/ 800100 w 1275878"/>
                  <a:gd name="connsiteY4" fmla="*/ 340518 h 361399"/>
                  <a:gd name="connsiteX5" fmla="*/ 875828 w 1275878"/>
                  <a:gd name="connsiteY5" fmla="*/ 340518 h 361399"/>
                  <a:gd name="connsiteX6" fmla="*/ 875828 w 1275878"/>
                  <a:gd name="connsiteY6" fmla="*/ 361399 h 361399"/>
                  <a:gd name="connsiteX7" fmla="*/ 800100 w 1275878"/>
                  <a:gd name="connsiteY7" fmla="*/ 361399 h 361399"/>
                  <a:gd name="connsiteX8" fmla="*/ 400050 w 1275878"/>
                  <a:gd name="connsiteY8" fmla="*/ 340518 h 361399"/>
                  <a:gd name="connsiteX9" fmla="*/ 475778 w 1275878"/>
                  <a:gd name="connsiteY9" fmla="*/ 340518 h 361399"/>
                  <a:gd name="connsiteX10" fmla="*/ 475778 w 1275878"/>
                  <a:gd name="connsiteY10" fmla="*/ 361399 h 361399"/>
                  <a:gd name="connsiteX11" fmla="*/ 400050 w 1275878"/>
                  <a:gd name="connsiteY11" fmla="*/ 361399 h 361399"/>
                  <a:gd name="connsiteX12" fmla="*/ 0 w 1275878"/>
                  <a:gd name="connsiteY12" fmla="*/ 340518 h 361399"/>
                  <a:gd name="connsiteX13" fmla="*/ 75728 w 1275878"/>
                  <a:gd name="connsiteY13" fmla="*/ 340518 h 361399"/>
                  <a:gd name="connsiteX14" fmla="*/ 75728 w 1275878"/>
                  <a:gd name="connsiteY14" fmla="*/ 361399 h 361399"/>
                  <a:gd name="connsiteX15" fmla="*/ 0 w 1275878"/>
                  <a:gd name="connsiteY15" fmla="*/ 361399 h 361399"/>
                  <a:gd name="connsiteX16" fmla="*/ 1200150 w 1275878"/>
                  <a:gd name="connsiteY16" fmla="*/ 226218 h 361399"/>
                  <a:gd name="connsiteX17" fmla="*/ 1275878 w 1275878"/>
                  <a:gd name="connsiteY17" fmla="*/ 226218 h 361399"/>
                  <a:gd name="connsiteX18" fmla="*/ 1275878 w 1275878"/>
                  <a:gd name="connsiteY18" fmla="*/ 247099 h 361399"/>
                  <a:gd name="connsiteX19" fmla="*/ 1200150 w 1275878"/>
                  <a:gd name="connsiteY19" fmla="*/ 247099 h 361399"/>
                  <a:gd name="connsiteX20" fmla="*/ 800100 w 1275878"/>
                  <a:gd name="connsiteY20" fmla="*/ 226218 h 361399"/>
                  <a:gd name="connsiteX21" fmla="*/ 875828 w 1275878"/>
                  <a:gd name="connsiteY21" fmla="*/ 226218 h 361399"/>
                  <a:gd name="connsiteX22" fmla="*/ 875828 w 1275878"/>
                  <a:gd name="connsiteY22" fmla="*/ 247099 h 361399"/>
                  <a:gd name="connsiteX23" fmla="*/ 800100 w 1275878"/>
                  <a:gd name="connsiteY23" fmla="*/ 247099 h 361399"/>
                  <a:gd name="connsiteX24" fmla="*/ 400050 w 1275878"/>
                  <a:gd name="connsiteY24" fmla="*/ 226218 h 361399"/>
                  <a:gd name="connsiteX25" fmla="*/ 475778 w 1275878"/>
                  <a:gd name="connsiteY25" fmla="*/ 226218 h 361399"/>
                  <a:gd name="connsiteX26" fmla="*/ 475778 w 1275878"/>
                  <a:gd name="connsiteY26" fmla="*/ 247099 h 361399"/>
                  <a:gd name="connsiteX27" fmla="*/ 400050 w 1275878"/>
                  <a:gd name="connsiteY27" fmla="*/ 247099 h 361399"/>
                  <a:gd name="connsiteX28" fmla="*/ 0 w 1275878"/>
                  <a:gd name="connsiteY28" fmla="*/ 226218 h 361399"/>
                  <a:gd name="connsiteX29" fmla="*/ 75728 w 1275878"/>
                  <a:gd name="connsiteY29" fmla="*/ 226218 h 361399"/>
                  <a:gd name="connsiteX30" fmla="*/ 75728 w 1275878"/>
                  <a:gd name="connsiteY30" fmla="*/ 247099 h 361399"/>
                  <a:gd name="connsiteX31" fmla="*/ 0 w 1275878"/>
                  <a:gd name="connsiteY31" fmla="*/ 247099 h 361399"/>
                  <a:gd name="connsiteX32" fmla="*/ 1200150 w 1275878"/>
                  <a:gd name="connsiteY32" fmla="*/ 114300 h 361399"/>
                  <a:gd name="connsiteX33" fmla="*/ 1275878 w 1275878"/>
                  <a:gd name="connsiteY33" fmla="*/ 114300 h 361399"/>
                  <a:gd name="connsiteX34" fmla="*/ 1275878 w 1275878"/>
                  <a:gd name="connsiteY34" fmla="*/ 135181 h 361399"/>
                  <a:gd name="connsiteX35" fmla="*/ 1200150 w 1275878"/>
                  <a:gd name="connsiteY35" fmla="*/ 135181 h 361399"/>
                  <a:gd name="connsiteX36" fmla="*/ 800100 w 1275878"/>
                  <a:gd name="connsiteY36" fmla="*/ 114300 h 361399"/>
                  <a:gd name="connsiteX37" fmla="*/ 875828 w 1275878"/>
                  <a:gd name="connsiteY37" fmla="*/ 114300 h 361399"/>
                  <a:gd name="connsiteX38" fmla="*/ 875828 w 1275878"/>
                  <a:gd name="connsiteY38" fmla="*/ 135181 h 361399"/>
                  <a:gd name="connsiteX39" fmla="*/ 800100 w 1275878"/>
                  <a:gd name="connsiteY39" fmla="*/ 135181 h 361399"/>
                  <a:gd name="connsiteX40" fmla="*/ 400050 w 1275878"/>
                  <a:gd name="connsiteY40" fmla="*/ 114300 h 361399"/>
                  <a:gd name="connsiteX41" fmla="*/ 475778 w 1275878"/>
                  <a:gd name="connsiteY41" fmla="*/ 114300 h 361399"/>
                  <a:gd name="connsiteX42" fmla="*/ 475778 w 1275878"/>
                  <a:gd name="connsiteY42" fmla="*/ 135181 h 361399"/>
                  <a:gd name="connsiteX43" fmla="*/ 400050 w 1275878"/>
                  <a:gd name="connsiteY43" fmla="*/ 135181 h 361399"/>
                  <a:gd name="connsiteX44" fmla="*/ 0 w 1275878"/>
                  <a:gd name="connsiteY44" fmla="*/ 114300 h 361399"/>
                  <a:gd name="connsiteX45" fmla="*/ 75728 w 1275878"/>
                  <a:gd name="connsiteY45" fmla="*/ 114300 h 361399"/>
                  <a:gd name="connsiteX46" fmla="*/ 75728 w 1275878"/>
                  <a:gd name="connsiteY46" fmla="*/ 135181 h 361399"/>
                  <a:gd name="connsiteX47" fmla="*/ 0 w 1275878"/>
                  <a:gd name="connsiteY47" fmla="*/ 135181 h 361399"/>
                  <a:gd name="connsiteX48" fmla="*/ 1200150 w 1275878"/>
                  <a:gd name="connsiteY48" fmla="*/ 0 h 361399"/>
                  <a:gd name="connsiteX49" fmla="*/ 1275878 w 1275878"/>
                  <a:gd name="connsiteY49" fmla="*/ 0 h 361399"/>
                  <a:gd name="connsiteX50" fmla="*/ 1275878 w 1275878"/>
                  <a:gd name="connsiteY50" fmla="*/ 20881 h 361399"/>
                  <a:gd name="connsiteX51" fmla="*/ 1200150 w 1275878"/>
                  <a:gd name="connsiteY51" fmla="*/ 20881 h 361399"/>
                  <a:gd name="connsiteX52" fmla="*/ 800100 w 1275878"/>
                  <a:gd name="connsiteY52" fmla="*/ 0 h 361399"/>
                  <a:gd name="connsiteX53" fmla="*/ 875828 w 1275878"/>
                  <a:gd name="connsiteY53" fmla="*/ 0 h 361399"/>
                  <a:gd name="connsiteX54" fmla="*/ 875828 w 1275878"/>
                  <a:gd name="connsiteY54" fmla="*/ 20881 h 361399"/>
                  <a:gd name="connsiteX55" fmla="*/ 800100 w 1275878"/>
                  <a:gd name="connsiteY55" fmla="*/ 20881 h 361399"/>
                  <a:gd name="connsiteX56" fmla="*/ 400050 w 1275878"/>
                  <a:gd name="connsiteY56" fmla="*/ 0 h 361399"/>
                  <a:gd name="connsiteX57" fmla="*/ 475778 w 1275878"/>
                  <a:gd name="connsiteY57" fmla="*/ 0 h 361399"/>
                  <a:gd name="connsiteX58" fmla="*/ 475778 w 1275878"/>
                  <a:gd name="connsiteY58" fmla="*/ 20881 h 361399"/>
                  <a:gd name="connsiteX59" fmla="*/ 400050 w 1275878"/>
                  <a:gd name="connsiteY59" fmla="*/ 20881 h 361399"/>
                  <a:gd name="connsiteX60" fmla="*/ 0 w 1275878"/>
                  <a:gd name="connsiteY60" fmla="*/ 0 h 361399"/>
                  <a:gd name="connsiteX61" fmla="*/ 75728 w 1275878"/>
                  <a:gd name="connsiteY61" fmla="*/ 0 h 361399"/>
                  <a:gd name="connsiteX62" fmla="*/ 75728 w 1275878"/>
                  <a:gd name="connsiteY62" fmla="*/ 20881 h 361399"/>
                  <a:gd name="connsiteX63" fmla="*/ 0 w 1275878"/>
                  <a:gd name="connsiteY63" fmla="*/ 20881 h 3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275878" h="361399">
                    <a:moveTo>
                      <a:pt x="1200150" y="340518"/>
                    </a:moveTo>
                    <a:lnTo>
                      <a:pt x="1275878" y="340518"/>
                    </a:lnTo>
                    <a:lnTo>
                      <a:pt x="1275878" y="361399"/>
                    </a:lnTo>
                    <a:lnTo>
                      <a:pt x="1200150" y="361399"/>
                    </a:lnTo>
                    <a:close/>
                    <a:moveTo>
                      <a:pt x="800100" y="340518"/>
                    </a:moveTo>
                    <a:lnTo>
                      <a:pt x="875828" y="340518"/>
                    </a:lnTo>
                    <a:lnTo>
                      <a:pt x="875828" y="361399"/>
                    </a:lnTo>
                    <a:lnTo>
                      <a:pt x="800100" y="361399"/>
                    </a:lnTo>
                    <a:close/>
                    <a:moveTo>
                      <a:pt x="400050" y="340518"/>
                    </a:moveTo>
                    <a:lnTo>
                      <a:pt x="475778" y="340518"/>
                    </a:lnTo>
                    <a:lnTo>
                      <a:pt x="475778" y="361399"/>
                    </a:lnTo>
                    <a:lnTo>
                      <a:pt x="400050" y="361399"/>
                    </a:lnTo>
                    <a:close/>
                    <a:moveTo>
                      <a:pt x="0" y="340518"/>
                    </a:moveTo>
                    <a:lnTo>
                      <a:pt x="75728" y="340518"/>
                    </a:lnTo>
                    <a:lnTo>
                      <a:pt x="75728" y="361399"/>
                    </a:lnTo>
                    <a:lnTo>
                      <a:pt x="0" y="361399"/>
                    </a:lnTo>
                    <a:close/>
                    <a:moveTo>
                      <a:pt x="1200150" y="226218"/>
                    </a:moveTo>
                    <a:lnTo>
                      <a:pt x="1275878" y="226218"/>
                    </a:lnTo>
                    <a:lnTo>
                      <a:pt x="1275878" y="247099"/>
                    </a:lnTo>
                    <a:lnTo>
                      <a:pt x="1200150" y="247099"/>
                    </a:lnTo>
                    <a:close/>
                    <a:moveTo>
                      <a:pt x="800100" y="226218"/>
                    </a:moveTo>
                    <a:lnTo>
                      <a:pt x="875828" y="226218"/>
                    </a:lnTo>
                    <a:lnTo>
                      <a:pt x="875828" y="247099"/>
                    </a:lnTo>
                    <a:lnTo>
                      <a:pt x="800100" y="247099"/>
                    </a:lnTo>
                    <a:close/>
                    <a:moveTo>
                      <a:pt x="400050" y="226218"/>
                    </a:moveTo>
                    <a:lnTo>
                      <a:pt x="475778" y="226218"/>
                    </a:lnTo>
                    <a:lnTo>
                      <a:pt x="475778" y="247099"/>
                    </a:lnTo>
                    <a:lnTo>
                      <a:pt x="400050" y="247099"/>
                    </a:lnTo>
                    <a:close/>
                    <a:moveTo>
                      <a:pt x="0" y="226218"/>
                    </a:moveTo>
                    <a:lnTo>
                      <a:pt x="75728" y="226218"/>
                    </a:lnTo>
                    <a:lnTo>
                      <a:pt x="75728" y="247099"/>
                    </a:lnTo>
                    <a:lnTo>
                      <a:pt x="0" y="247099"/>
                    </a:lnTo>
                    <a:close/>
                    <a:moveTo>
                      <a:pt x="1200150" y="114300"/>
                    </a:moveTo>
                    <a:lnTo>
                      <a:pt x="1275878" y="114300"/>
                    </a:lnTo>
                    <a:lnTo>
                      <a:pt x="1275878" y="135181"/>
                    </a:lnTo>
                    <a:lnTo>
                      <a:pt x="1200150" y="135181"/>
                    </a:lnTo>
                    <a:close/>
                    <a:moveTo>
                      <a:pt x="800100" y="114300"/>
                    </a:moveTo>
                    <a:lnTo>
                      <a:pt x="875828" y="114300"/>
                    </a:lnTo>
                    <a:lnTo>
                      <a:pt x="875828" y="135181"/>
                    </a:lnTo>
                    <a:lnTo>
                      <a:pt x="800100" y="135181"/>
                    </a:lnTo>
                    <a:close/>
                    <a:moveTo>
                      <a:pt x="400050" y="114300"/>
                    </a:moveTo>
                    <a:lnTo>
                      <a:pt x="475778" y="114300"/>
                    </a:lnTo>
                    <a:lnTo>
                      <a:pt x="475778" y="135181"/>
                    </a:lnTo>
                    <a:lnTo>
                      <a:pt x="400050" y="135181"/>
                    </a:lnTo>
                    <a:close/>
                    <a:moveTo>
                      <a:pt x="0" y="114300"/>
                    </a:moveTo>
                    <a:lnTo>
                      <a:pt x="75728" y="114300"/>
                    </a:lnTo>
                    <a:lnTo>
                      <a:pt x="75728" y="135181"/>
                    </a:lnTo>
                    <a:lnTo>
                      <a:pt x="0" y="135181"/>
                    </a:lnTo>
                    <a:close/>
                    <a:moveTo>
                      <a:pt x="1200150" y="0"/>
                    </a:moveTo>
                    <a:lnTo>
                      <a:pt x="1275878" y="0"/>
                    </a:lnTo>
                    <a:lnTo>
                      <a:pt x="1275878" y="20881"/>
                    </a:lnTo>
                    <a:lnTo>
                      <a:pt x="1200150" y="20881"/>
                    </a:lnTo>
                    <a:close/>
                    <a:moveTo>
                      <a:pt x="800100" y="0"/>
                    </a:moveTo>
                    <a:lnTo>
                      <a:pt x="875828" y="0"/>
                    </a:lnTo>
                    <a:lnTo>
                      <a:pt x="875828" y="20881"/>
                    </a:lnTo>
                    <a:lnTo>
                      <a:pt x="800100" y="20881"/>
                    </a:lnTo>
                    <a:close/>
                    <a:moveTo>
                      <a:pt x="400050" y="0"/>
                    </a:moveTo>
                    <a:lnTo>
                      <a:pt x="475778" y="0"/>
                    </a:lnTo>
                    <a:lnTo>
                      <a:pt x="475778" y="20881"/>
                    </a:lnTo>
                    <a:lnTo>
                      <a:pt x="400050" y="20881"/>
                    </a:lnTo>
                    <a:close/>
                    <a:moveTo>
                      <a:pt x="0" y="0"/>
                    </a:moveTo>
                    <a:lnTo>
                      <a:pt x="75728" y="0"/>
                    </a:lnTo>
                    <a:lnTo>
                      <a:pt x="75728" y="20881"/>
                    </a:lnTo>
                    <a:lnTo>
                      <a:pt x="0" y="20881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C489416-ACB6-624A-51C6-386802016743}"/>
                </a:ext>
              </a:extLst>
            </p:cNvPr>
            <p:cNvGrpSpPr/>
            <p:nvPr/>
          </p:nvGrpSpPr>
          <p:grpSpPr>
            <a:xfrm>
              <a:off x="422648" y="1642752"/>
              <a:ext cx="1660406" cy="509898"/>
              <a:chOff x="6336645" y="2942301"/>
              <a:chExt cx="1439862" cy="1439862"/>
            </a:xfrm>
            <a:noFill/>
          </p:grpSpPr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26A20C6E-6459-1232-40CE-0256B5A6ECDA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13984A12-1921-7325-F6F3-194CFDCC4DAB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22402CC2-4191-C878-8E6E-B477204D716D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B187B3FD-676D-857A-9E17-1E3185EC2A97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2FAFD2FB-13A8-D416-E3A6-6502344EE87E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7EEC22D3-51F0-0A4B-B2C1-3DABB1C5C911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9D5B2E89-6D1E-EF1B-9950-106EDF9B3F4D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9CB309F6-E92E-C799-6D4F-F1B93CD98CB2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44F71FB8-98AC-8ED4-BBC4-52D0129437E8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D4490AED-B925-CB7D-1CF3-566F7D882595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EF757AF6-0928-E8CC-978E-DC445AB11A22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41FB63EC-E5FE-0ED6-DE0F-DFE10F9F5916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313E538B-DAD7-B96E-801E-62F1A64E8DCC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12F1E6C6-8A7D-2F1B-2FD1-386145BCE6EF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FE4227BC-0ADC-6716-1AF0-CC03717BAF8B}"/>
              </a:ext>
            </a:extLst>
          </p:cNvPr>
          <p:cNvGrpSpPr/>
          <p:nvPr/>
        </p:nvGrpSpPr>
        <p:grpSpPr>
          <a:xfrm>
            <a:off x="2191682" y="3608224"/>
            <a:ext cx="2166067" cy="211334"/>
            <a:chOff x="413231" y="3074824"/>
            <a:chExt cx="2166067" cy="211334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5641F9AA-BE30-BEC9-3E3E-1EEA38EA2029}"/>
                </a:ext>
              </a:extLst>
            </p:cNvPr>
            <p:cNvGrpSpPr/>
            <p:nvPr/>
          </p:nvGrpSpPr>
          <p:grpSpPr>
            <a:xfrm>
              <a:off x="413232" y="3074824"/>
              <a:ext cx="2166066" cy="211334"/>
              <a:chOff x="5827252" y="2275872"/>
              <a:chExt cx="1768661" cy="172561"/>
            </a:xfrm>
          </p:grpSpPr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11BAF8B3-A451-7071-1DB0-618E551006E4}"/>
                  </a:ext>
                </a:extLst>
              </p:cNvPr>
              <p:cNvSpPr/>
              <p:nvPr/>
            </p:nvSpPr>
            <p:spPr>
              <a:xfrm>
                <a:off x="5827252" y="2275872"/>
                <a:ext cx="1768661" cy="17256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11026AB-8243-B27A-AAB4-2546716282CE}"/>
                  </a:ext>
                </a:extLst>
              </p:cNvPr>
              <p:cNvSpPr/>
              <p:nvPr/>
            </p:nvSpPr>
            <p:spPr>
              <a:xfrm>
                <a:off x="5863540" y="23012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B5092AD-399C-E903-194B-4092421FE994}"/>
                  </a:ext>
                </a:extLst>
              </p:cNvPr>
              <p:cNvSpPr/>
              <p:nvPr/>
            </p:nvSpPr>
            <p:spPr>
              <a:xfrm>
                <a:off x="6774765" y="23012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310FB11A-8A8F-9872-CF7A-C27A4393AF7B}"/>
                  </a:ext>
                </a:extLst>
              </p:cNvPr>
              <p:cNvSpPr/>
              <p:nvPr/>
            </p:nvSpPr>
            <p:spPr>
              <a:xfrm>
                <a:off x="6678339" y="2326722"/>
                <a:ext cx="71438" cy="7143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7B48D6A8-A55F-02F4-0F83-5A25CF0F27F0}"/>
                </a:ext>
              </a:extLst>
            </p:cNvPr>
            <p:cNvGrpSpPr/>
            <p:nvPr/>
          </p:nvGrpSpPr>
          <p:grpSpPr>
            <a:xfrm>
              <a:off x="413231" y="3075148"/>
              <a:ext cx="2166066" cy="210021"/>
              <a:chOff x="6336645" y="2942301"/>
              <a:chExt cx="1439862" cy="691232"/>
            </a:xfrm>
            <a:noFill/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6169F027-9D0B-A785-259C-5FF46B197A44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190577B7-F629-67C5-F206-166F81DC7FD6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A7813124-A829-9E54-4518-4C6CBA11E4AA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BAFFD81E-F04E-947B-226E-BA41E0810093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8ABF1C3C-45C3-4B62-849A-F80406FFE541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D450918B-D571-1013-DD69-87C6196ADCCA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55838568-4090-D0DD-FD9C-632CFD75380C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51FA9169-87AD-A0AF-8388-C7E77C6B6975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FE6CC646-6E99-9964-7A7E-40ED36BD6F39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FDBEEF00-4529-7006-9B37-32C2BBD68B4C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9E28458-A4A6-04AC-388F-7F6654312007}"/>
              </a:ext>
            </a:extLst>
          </p:cNvPr>
          <p:cNvGrpSpPr/>
          <p:nvPr/>
        </p:nvGrpSpPr>
        <p:grpSpPr>
          <a:xfrm>
            <a:off x="2191682" y="3929135"/>
            <a:ext cx="2166067" cy="211334"/>
            <a:chOff x="413231" y="3395735"/>
            <a:chExt cx="2166067" cy="211334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FD993457-9295-CFCC-FE91-E31D96CF9F91}"/>
                </a:ext>
              </a:extLst>
            </p:cNvPr>
            <p:cNvGrpSpPr/>
            <p:nvPr/>
          </p:nvGrpSpPr>
          <p:grpSpPr>
            <a:xfrm>
              <a:off x="413232" y="3395735"/>
              <a:ext cx="2166066" cy="211334"/>
              <a:chOff x="5827252" y="2504472"/>
              <a:chExt cx="1768661" cy="172561"/>
            </a:xfrm>
          </p:grpSpPr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DCD5CE9E-66A3-53A8-1F65-14DBCF8C5FB2}"/>
                  </a:ext>
                </a:extLst>
              </p:cNvPr>
              <p:cNvSpPr/>
              <p:nvPr/>
            </p:nvSpPr>
            <p:spPr>
              <a:xfrm>
                <a:off x="5827252" y="2504472"/>
                <a:ext cx="1768661" cy="17256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440EA2E6-FAF1-5123-416E-8DE8FDE5BC63}"/>
                  </a:ext>
                </a:extLst>
              </p:cNvPr>
              <p:cNvSpPr/>
              <p:nvPr/>
            </p:nvSpPr>
            <p:spPr>
              <a:xfrm>
                <a:off x="5863540" y="25298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A8D972DD-6DAD-67A2-3B65-296A32D5312B}"/>
                  </a:ext>
                </a:extLst>
              </p:cNvPr>
              <p:cNvSpPr/>
              <p:nvPr/>
            </p:nvSpPr>
            <p:spPr>
              <a:xfrm>
                <a:off x="6774765" y="25298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9FC8BB8C-C720-5D51-6752-7D3F3D1385D6}"/>
                  </a:ext>
                </a:extLst>
              </p:cNvPr>
              <p:cNvSpPr/>
              <p:nvPr/>
            </p:nvSpPr>
            <p:spPr>
              <a:xfrm>
                <a:off x="6678339" y="2555322"/>
                <a:ext cx="71438" cy="7143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EA0030D-0DC9-F98E-871B-6C80EAEB2D21}"/>
                </a:ext>
              </a:extLst>
            </p:cNvPr>
            <p:cNvGrpSpPr/>
            <p:nvPr/>
          </p:nvGrpSpPr>
          <p:grpSpPr>
            <a:xfrm>
              <a:off x="413231" y="3396616"/>
              <a:ext cx="2166066" cy="210021"/>
              <a:chOff x="6336645" y="2942301"/>
              <a:chExt cx="1439862" cy="691232"/>
            </a:xfrm>
            <a:noFill/>
          </p:grpSpPr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0CF2D18F-CD9F-EB36-8337-D17F759EAB87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E41A8EF8-16DF-3A79-EE7B-7CA78B9FE8D6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E6885949-9FFC-FAA3-98C2-A772599228F2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7AF509D7-DC25-72A3-FCD2-6FAEC8CEE082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2904B1E5-3B26-7CAD-0BFA-2050FBF56D87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AE3C9D7D-9A4B-94D0-93AA-740B570674AB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F963ABD7-116C-98B7-8E39-C2D2E4E1F339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BEF3810B-C748-A446-83AF-53190B695B86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191F2D73-1236-3460-964C-0A64A162B215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2E3C5F18-6EEE-701E-4BEE-8FB05450B5FC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D742AA2D-8716-165C-9DBA-1FF09E548DC9}"/>
              </a:ext>
            </a:extLst>
          </p:cNvPr>
          <p:cNvGrpSpPr/>
          <p:nvPr/>
        </p:nvGrpSpPr>
        <p:grpSpPr>
          <a:xfrm>
            <a:off x="6727569" y="1347947"/>
            <a:ext cx="458693" cy="1248568"/>
            <a:chOff x="6346569" y="845027"/>
            <a:chExt cx="458693" cy="1248568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D8F6CBA7-3BC2-63C4-3606-E90651EE0C7E}"/>
                </a:ext>
              </a:extLst>
            </p:cNvPr>
            <p:cNvGrpSpPr/>
            <p:nvPr/>
          </p:nvGrpSpPr>
          <p:grpSpPr>
            <a:xfrm>
              <a:off x="6348062" y="845027"/>
              <a:ext cx="457200" cy="1248568"/>
              <a:chOff x="7674769" y="723105"/>
              <a:chExt cx="457200" cy="1248568"/>
            </a:xfrm>
          </p:grpSpPr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DF7D70A7-2B45-5212-BB32-B4B8DF87D68F}"/>
                  </a:ext>
                </a:extLst>
              </p:cNvPr>
              <p:cNvSpPr/>
              <p:nvPr/>
            </p:nvSpPr>
            <p:spPr>
              <a:xfrm>
                <a:off x="7674769" y="723105"/>
                <a:ext cx="457200" cy="1248568"/>
              </a:xfrm>
              <a:prstGeom prst="roundRect">
                <a:avLst>
                  <a:gd name="adj" fmla="val 8578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E26BF794-4CEE-FC0B-EBCF-1C6BF89B475F}"/>
                  </a:ext>
                </a:extLst>
              </p:cNvPr>
              <p:cNvSpPr/>
              <p:nvPr/>
            </p:nvSpPr>
            <p:spPr>
              <a:xfrm>
                <a:off x="7720061" y="745332"/>
                <a:ext cx="366616" cy="1204911"/>
              </a:xfrm>
              <a:custGeom>
                <a:avLst/>
                <a:gdLst>
                  <a:gd name="connsiteX0" fmla="*/ 970122 w 1015841"/>
                  <a:gd name="connsiteY0" fmla="*/ 0 h 1071560"/>
                  <a:gd name="connsiteX1" fmla="*/ 1015841 w 1015841"/>
                  <a:gd name="connsiteY1" fmla="*/ 0 h 1071560"/>
                  <a:gd name="connsiteX2" fmla="*/ 1015841 w 1015841"/>
                  <a:gd name="connsiteY2" fmla="*/ 1071560 h 1071560"/>
                  <a:gd name="connsiteX3" fmla="*/ 970122 w 1015841"/>
                  <a:gd name="connsiteY3" fmla="*/ 1071560 h 1071560"/>
                  <a:gd name="connsiteX4" fmla="*/ 895500 w 1015841"/>
                  <a:gd name="connsiteY4" fmla="*/ 0 h 1071560"/>
                  <a:gd name="connsiteX5" fmla="*/ 941219 w 1015841"/>
                  <a:gd name="connsiteY5" fmla="*/ 0 h 1071560"/>
                  <a:gd name="connsiteX6" fmla="*/ 941219 w 1015841"/>
                  <a:gd name="connsiteY6" fmla="*/ 1071560 h 1071560"/>
                  <a:gd name="connsiteX7" fmla="*/ 895500 w 1015841"/>
                  <a:gd name="connsiteY7" fmla="*/ 1071560 h 1071560"/>
                  <a:gd name="connsiteX8" fmla="*/ 820875 w 1015841"/>
                  <a:gd name="connsiteY8" fmla="*/ 0 h 1071560"/>
                  <a:gd name="connsiteX9" fmla="*/ 866594 w 1015841"/>
                  <a:gd name="connsiteY9" fmla="*/ 0 h 1071560"/>
                  <a:gd name="connsiteX10" fmla="*/ 866594 w 1015841"/>
                  <a:gd name="connsiteY10" fmla="*/ 1071560 h 1071560"/>
                  <a:gd name="connsiteX11" fmla="*/ 820875 w 1015841"/>
                  <a:gd name="connsiteY11" fmla="*/ 1071560 h 1071560"/>
                  <a:gd name="connsiteX12" fmla="*/ 746250 w 1015841"/>
                  <a:gd name="connsiteY12" fmla="*/ 0 h 1071560"/>
                  <a:gd name="connsiteX13" fmla="*/ 791969 w 1015841"/>
                  <a:gd name="connsiteY13" fmla="*/ 0 h 1071560"/>
                  <a:gd name="connsiteX14" fmla="*/ 791969 w 1015841"/>
                  <a:gd name="connsiteY14" fmla="*/ 1071560 h 1071560"/>
                  <a:gd name="connsiteX15" fmla="*/ 746250 w 1015841"/>
                  <a:gd name="connsiteY15" fmla="*/ 1071560 h 1071560"/>
                  <a:gd name="connsiteX16" fmla="*/ 671625 w 1015841"/>
                  <a:gd name="connsiteY16" fmla="*/ 0 h 1071560"/>
                  <a:gd name="connsiteX17" fmla="*/ 717344 w 1015841"/>
                  <a:gd name="connsiteY17" fmla="*/ 0 h 1071560"/>
                  <a:gd name="connsiteX18" fmla="*/ 717344 w 1015841"/>
                  <a:gd name="connsiteY18" fmla="*/ 1071560 h 1071560"/>
                  <a:gd name="connsiteX19" fmla="*/ 671625 w 1015841"/>
                  <a:gd name="connsiteY19" fmla="*/ 1071560 h 1071560"/>
                  <a:gd name="connsiteX20" fmla="*/ 597000 w 1015841"/>
                  <a:gd name="connsiteY20" fmla="*/ 0 h 1071560"/>
                  <a:gd name="connsiteX21" fmla="*/ 642719 w 1015841"/>
                  <a:gd name="connsiteY21" fmla="*/ 0 h 1071560"/>
                  <a:gd name="connsiteX22" fmla="*/ 642719 w 1015841"/>
                  <a:gd name="connsiteY22" fmla="*/ 1071560 h 1071560"/>
                  <a:gd name="connsiteX23" fmla="*/ 597000 w 1015841"/>
                  <a:gd name="connsiteY23" fmla="*/ 1071560 h 1071560"/>
                  <a:gd name="connsiteX24" fmla="*/ 522375 w 1015841"/>
                  <a:gd name="connsiteY24" fmla="*/ 0 h 1071560"/>
                  <a:gd name="connsiteX25" fmla="*/ 568094 w 1015841"/>
                  <a:gd name="connsiteY25" fmla="*/ 0 h 1071560"/>
                  <a:gd name="connsiteX26" fmla="*/ 568094 w 1015841"/>
                  <a:gd name="connsiteY26" fmla="*/ 1071560 h 1071560"/>
                  <a:gd name="connsiteX27" fmla="*/ 522375 w 1015841"/>
                  <a:gd name="connsiteY27" fmla="*/ 1071560 h 1071560"/>
                  <a:gd name="connsiteX28" fmla="*/ 447750 w 1015841"/>
                  <a:gd name="connsiteY28" fmla="*/ 0 h 1071560"/>
                  <a:gd name="connsiteX29" fmla="*/ 493469 w 1015841"/>
                  <a:gd name="connsiteY29" fmla="*/ 0 h 1071560"/>
                  <a:gd name="connsiteX30" fmla="*/ 493469 w 1015841"/>
                  <a:gd name="connsiteY30" fmla="*/ 1071560 h 1071560"/>
                  <a:gd name="connsiteX31" fmla="*/ 447750 w 1015841"/>
                  <a:gd name="connsiteY31" fmla="*/ 1071560 h 1071560"/>
                  <a:gd name="connsiteX32" fmla="*/ 373125 w 1015841"/>
                  <a:gd name="connsiteY32" fmla="*/ 0 h 1071560"/>
                  <a:gd name="connsiteX33" fmla="*/ 418844 w 1015841"/>
                  <a:gd name="connsiteY33" fmla="*/ 0 h 1071560"/>
                  <a:gd name="connsiteX34" fmla="*/ 418844 w 1015841"/>
                  <a:gd name="connsiteY34" fmla="*/ 1071560 h 1071560"/>
                  <a:gd name="connsiteX35" fmla="*/ 373125 w 1015841"/>
                  <a:gd name="connsiteY35" fmla="*/ 1071560 h 1071560"/>
                  <a:gd name="connsiteX36" fmla="*/ 298500 w 1015841"/>
                  <a:gd name="connsiteY36" fmla="*/ 0 h 1071560"/>
                  <a:gd name="connsiteX37" fmla="*/ 344219 w 1015841"/>
                  <a:gd name="connsiteY37" fmla="*/ 0 h 1071560"/>
                  <a:gd name="connsiteX38" fmla="*/ 344219 w 1015841"/>
                  <a:gd name="connsiteY38" fmla="*/ 1071560 h 1071560"/>
                  <a:gd name="connsiteX39" fmla="*/ 298500 w 1015841"/>
                  <a:gd name="connsiteY39" fmla="*/ 1071560 h 1071560"/>
                  <a:gd name="connsiteX40" fmla="*/ 223875 w 1015841"/>
                  <a:gd name="connsiteY40" fmla="*/ 0 h 1071560"/>
                  <a:gd name="connsiteX41" fmla="*/ 269594 w 1015841"/>
                  <a:gd name="connsiteY41" fmla="*/ 0 h 1071560"/>
                  <a:gd name="connsiteX42" fmla="*/ 269594 w 1015841"/>
                  <a:gd name="connsiteY42" fmla="*/ 1071560 h 1071560"/>
                  <a:gd name="connsiteX43" fmla="*/ 223875 w 1015841"/>
                  <a:gd name="connsiteY43" fmla="*/ 1071560 h 1071560"/>
                  <a:gd name="connsiteX44" fmla="*/ 149250 w 1015841"/>
                  <a:gd name="connsiteY44" fmla="*/ 0 h 1071560"/>
                  <a:gd name="connsiteX45" fmla="*/ 194969 w 1015841"/>
                  <a:gd name="connsiteY45" fmla="*/ 0 h 1071560"/>
                  <a:gd name="connsiteX46" fmla="*/ 194969 w 1015841"/>
                  <a:gd name="connsiteY46" fmla="*/ 1071560 h 1071560"/>
                  <a:gd name="connsiteX47" fmla="*/ 149250 w 1015841"/>
                  <a:gd name="connsiteY47" fmla="*/ 1071560 h 1071560"/>
                  <a:gd name="connsiteX48" fmla="*/ 74625 w 1015841"/>
                  <a:gd name="connsiteY48" fmla="*/ 0 h 1071560"/>
                  <a:gd name="connsiteX49" fmla="*/ 120344 w 1015841"/>
                  <a:gd name="connsiteY49" fmla="*/ 0 h 1071560"/>
                  <a:gd name="connsiteX50" fmla="*/ 120344 w 1015841"/>
                  <a:gd name="connsiteY50" fmla="*/ 1071560 h 1071560"/>
                  <a:gd name="connsiteX51" fmla="*/ 74625 w 1015841"/>
                  <a:gd name="connsiteY51" fmla="*/ 1071560 h 1071560"/>
                  <a:gd name="connsiteX52" fmla="*/ 0 w 1015841"/>
                  <a:gd name="connsiteY52" fmla="*/ 0 h 1071560"/>
                  <a:gd name="connsiteX53" fmla="*/ 45719 w 1015841"/>
                  <a:gd name="connsiteY53" fmla="*/ 0 h 1071560"/>
                  <a:gd name="connsiteX54" fmla="*/ 45719 w 1015841"/>
                  <a:gd name="connsiteY54" fmla="*/ 1071560 h 1071560"/>
                  <a:gd name="connsiteX55" fmla="*/ 0 w 1015841"/>
                  <a:gd name="connsiteY55" fmla="*/ 1071560 h 107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015841" h="1071560">
                    <a:moveTo>
                      <a:pt x="970122" y="0"/>
                    </a:moveTo>
                    <a:lnTo>
                      <a:pt x="1015841" y="0"/>
                    </a:lnTo>
                    <a:lnTo>
                      <a:pt x="1015841" y="1071560"/>
                    </a:lnTo>
                    <a:lnTo>
                      <a:pt x="970122" y="1071560"/>
                    </a:lnTo>
                    <a:close/>
                    <a:moveTo>
                      <a:pt x="895500" y="0"/>
                    </a:moveTo>
                    <a:lnTo>
                      <a:pt x="941219" y="0"/>
                    </a:lnTo>
                    <a:lnTo>
                      <a:pt x="941219" y="1071560"/>
                    </a:lnTo>
                    <a:lnTo>
                      <a:pt x="895500" y="1071560"/>
                    </a:lnTo>
                    <a:close/>
                    <a:moveTo>
                      <a:pt x="820875" y="0"/>
                    </a:moveTo>
                    <a:lnTo>
                      <a:pt x="866594" y="0"/>
                    </a:lnTo>
                    <a:lnTo>
                      <a:pt x="866594" y="1071560"/>
                    </a:lnTo>
                    <a:lnTo>
                      <a:pt x="820875" y="1071560"/>
                    </a:lnTo>
                    <a:close/>
                    <a:moveTo>
                      <a:pt x="746250" y="0"/>
                    </a:moveTo>
                    <a:lnTo>
                      <a:pt x="791969" y="0"/>
                    </a:lnTo>
                    <a:lnTo>
                      <a:pt x="791969" y="1071560"/>
                    </a:lnTo>
                    <a:lnTo>
                      <a:pt x="746250" y="1071560"/>
                    </a:lnTo>
                    <a:close/>
                    <a:moveTo>
                      <a:pt x="671625" y="0"/>
                    </a:moveTo>
                    <a:lnTo>
                      <a:pt x="717344" y="0"/>
                    </a:lnTo>
                    <a:lnTo>
                      <a:pt x="717344" y="1071560"/>
                    </a:lnTo>
                    <a:lnTo>
                      <a:pt x="671625" y="1071560"/>
                    </a:lnTo>
                    <a:close/>
                    <a:moveTo>
                      <a:pt x="597000" y="0"/>
                    </a:moveTo>
                    <a:lnTo>
                      <a:pt x="642719" y="0"/>
                    </a:lnTo>
                    <a:lnTo>
                      <a:pt x="642719" y="1071560"/>
                    </a:lnTo>
                    <a:lnTo>
                      <a:pt x="597000" y="1071560"/>
                    </a:lnTo>
                    <a:close/>
                    <a:moveTo>
                      <a:pt x="522375" y="0"/>
                    </a:moveTo>
                    <a:lnTo>
                      <a:pt x="568094" y="0"/>
                    </a:lnTo>
                    <a:lnTo>
                      <a:pt x="568094" y="1071560"/>
                    </a:lnTo>
                    <a:lnTo>
                      <a:pt x="522375" y="1071560"/>
                    </a:lnTo>
                    <a:close/>
                    <a:moveTo>
                      <a:pt x="447750" y="0"/>
                    </a:moveTo>
                    <a:lnTo>
                      <a:pt x="493469" y="0"/>
                    </a:lnTo>
                    <a:lnTo>
                      <a:pt x="493469" y="1071560"/>
                    </a:lnTo>
                    <a:lnTo>
                      <a:pt x="447750" y="1071560"/>
                    </a:lnTo>
                    <a:close/>
                    <a:moveTo>
                      <a:pt x="373125" y="0"/>
                    </a:moveTo>
                    <a:lnTo>
                      <a:pt x="418844" y="0"/>
                    </a:lnTo>
                    <a:lnTo>
                      <a:pt x="418844" y="1071560"/>
                    </a:lnTo>
                    <a:lnTo>
                      <a:pt x="373125" y="1071560"/>
                    </a:lnTo>
                    <a:close/>
                    <a:moveTo>
                      <a:pt x="298500" y="0"/>
                    </a:moveTo>
                    <a:lnTo>
                      <a:pt x="344219" y="0"/>
                    </a:lnTo>
                    <a:lnTo>
                      <a:pt x="344219" y="1071560"/>
                    </a:lnTo>
                    <a:lnTo>
                      <a:pt x="298500" y="1071560"/>
                    </a:lnTo>
                    <a:close/>
                    <a:moveTo>
                      <a:pt x="223875" y="0"/>
                    </a:moveTo>
                    <a:lnTo>
                      <a:pt x="269594" y="0"/>
                    </a:lnTo>
                    <a:lnTo>
                      <a:pt x="269594" y="1071560"/>
                    </a:lnTo>
                    <a:lnTo>
                      <a:pt x="223875" y="1071560"/>
                    </a:lnTo>
                    <a:close/>
                    <a:moveTo>
                      <a:pt x="149250" y="0"/>
                    </a:moveTo>
                    <a:lnTo>
                      <a:pt x="194969" y="0"/>
                    </a:lnTo>
                    <a:lnTo>
                      <a:pt x="194969" y="1071560"/>
                    </a:lnTo>
                    <a:lnTo>
                      <a:pt x="149250" y="1071560"/>
                    </a:lnTo>
                    <a:close/>
                    <a:moveTo>
                      <a:pt x="74625" y="0"/>
                    </a:moveTo>
                    <a:lnTo>
                      <a:pt x="120344" y="0"/>
                    </a:lnTo>
                    <a:lnTo>
                      <a:pt x="120344" y="1071560"/>
                    </a:lnTo>
                    <a:lnTo>
                      <a:pt x="74625" y="107156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1071560"/>
                    </a:lnTo>
                    <a:lnTo>
                      <a:pt x="0" y="107156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1C50D2DD-AEC8-D1BE-4C71-2598E02BC4EC}"/>
                </a:ext>
              </a:extLst>
            </p:cNvPr>
            <p:cNvGrpSpPr/>
            <p:nvPr/>
          </p:nvGrpSpPr>
          <p:grpSpPr>
            <a:xfrm rot="5400000">
              <a:off x="5951553" y="1240711"/>
              <a:ext cx="1247232" cy="457200"/>
              <a:chOff x="6336645" y="2942301"/>
              <a:chExt cx="1439862" cy="691232"/>
            </a:xfrm>
            <a:noFill/>
          </p:grpSpPr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9D7E79A8-C29D-056F-EF91-ECCF28BD402D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8DB1D5C0-ECB0-D3CA-8892-20E9C1038E9B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A9A6AB92-1110-C103-7AAE-D29250078819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1ABA1873-1E86-29EA-7FAF-6EA72F56AE8C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6BD37B21-190A-DF31-A8A1-B72CC4F1BA1E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D917C927-500B-A61B-0BF2-28547603D4A1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989458E8-2272-B1A9-9449-F03780D99512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D9577E06-5FD7-2256-CED8-728C4C2EC71D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CF9C6622-9432-6F1F-4625-71AABEA155F2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95979A2D-1D24-2042-E60A-39E92C323046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20E0A960-D225-9116-EEBD-13736917D9F4}"/>
              </a:ext>
            </a:extLst>
          </p:cNvPr>
          <p:cNvGrpSpPr/>
          <p:nvPr/>
        </p:nvGrpSpPr>
        <p:grpSpPr>
          <a:xfrm>
            <a:off x="795679" y="5060887"/>
            <a:ext cx="714278" cy="1279086"/>
            <a:chOff x="8265318" y="5325784"/>
            <a:chExt cx="552450" cy="989294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962DBF3F-845A-7A7C-6272-8DC9C187DDD1}"/>
                </a:ext>
              </a:extLst>
            </p:cNvPr>
            <p:cNvGrpSpPr/>
            <p:nvPr/>
          </p:nvGrpSpPr>
          <p:grpSpPr>
            <a:xfrm>
              <a:off x="8267936" y="5328606"/>
              <a:ext cx="548754" cy="983205"/>
              <a:chOff x="6749777" y="5085692"/>
              <a:chExt cx="548754" cy="983205"/>
            </a:xfrm>
          </p:grpSpPr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353E2927-F855-1EB1-5F32-4CDA656774F3}"/>
                  </a:ext>
                </a:extLst>
              </p:cNvPr>
              <p:cNvSpPr/>
              <p:nvPr/>
            </p:nvSpPr>
            <p:spPr>
              <a:xfrm>
                <a:off x="6749777" y="5085692"/>
                <a:ext cx="548754" cy="983205"/>
              </a:xfrm>
              <a:prstGeom prst="roundRect">
                <a:avLst>
                  <a:gd name="adj" fmla="val 769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6828BF74-DD89-3C60-D1A5-9EE5C0F07A04}"/>
                  </a:ext>
                </a:extLst>
              </p:cNvPr>
              <p:cNvSpPr/>
              <p:nvPr/>
            </p:nvSpPr>
            <p:spPr>
              <a:xfrm>
                <a:off x="6834188" y="5162551"/>
                <a:ext cx="379932" cy="829488"/>
              </a:xfrm>
              <a:prstGeom prst="roundRect">
                <a:avLst>
                  <a:gd name="adj" fmla="val 4611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30BE8D93-783A-3E35-8AFB-F98A224A392E}"/>
                  </a:ext>
                </a:extLst>
              </p:cNvPr>
              <p:cNvSpPr/>
              <p:nvPr/>
            </p:nvSpPr>
            <p:spPr>
              <a:xfrm>
                <a:off x="6971233" y="5819789"/>
                <a:ext cx="105842" cy="10584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E83A403E-D24E-DE6F-7210-EED082FA95E4}"/>
                  </a:ext>
                </a:extLst>
              </p:cNvPr>
              <p:cNvSpPr/>
              <p:nvPr/>
            </p:nvSpPr>
            <p:spPr>
              <a:xfrm>
                <a:off x="6881848" y="5240950"/>
                <a:ext cx="280952" cy="135914"/>
              </a:xfrm>
              <a:prstGeom prst="rect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85726E30-28A6-E476-9548-041FC41A2899}"/>
                  </a:ext>
                </a:extLst>
              </p:cNvPr>
              <p:cNvSpPr/>
              <p:nvPr/>
            </p:nvSpPr>
            <p:spPr>
              <a:xfrm>
                <a:off x="6971233" y="5650721"/>
                <a:ext cx="105842" cy="10584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BD2768ED-83E8-B005-139E-4280C7DF8916}"/>
                </a:ext>
              </a:extLst>
            </p:cNvPr>
            <p:cNvGrpSpPr/>
            <p:nvPr/>
          </p:nvGrpSpPr>
          <p:grpSpPr>
            <a:xfrm rot="5400000">
              <a:off x="8046896" y="5544206"/>
              <a:ext cx="989294" cy="552450"/>
              <a:chOff x="6336645" y="2942301"/>
              <a:chExt cx="1439862" cy="691232"/>
            </a:xfrm>
            <a:noFill/>
          </p:grpSpPr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87033A36-DD5E-4376-024C-E0EC327707F3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CD066867-1726-983B-7936-2594BFEA8111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8F02A5CB-D54C-5872-EAD8-1034F6053707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4AC74251-6B72-7423-E3C0-B920C4539E48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254DBD5F-00E8-D183-6943-27B617634941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ABCBA21C-83CC-E4DA-018A-18AC8CEF9F17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B9FB96A3-1655-1877-C742-19C86904DF28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22ABF295-925F-8D13-46F7-A62D8D9127EC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D76712EA-8021-5E28-C124-ADFAF5177456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5D54EC67-8D97-93EF-336C-E8F4294FA83C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30B98720-C8C1-310B-69CD-ED1CC35193DB}"/>
              </a:ext>
            </a:extLst>
          </p:cNvPr>
          <p:cNvGrpSpPr/>
          <p:nvPr/>
        </p:nvGrpSpPr>
        <p:grpSpPr>
          <a:xfrm>
            <a:off x="4561502" y="3608224"/>
            <a:ext cx="2166067" cy="211334"/>
            <a:chOff x="413231" y="3074824"/>
            <a:chExt cx="2166067" cy="211334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173F4FDB-9E47-D0E3-54CB-E81926AC27FB}"/>
                </a:ext>
              </a:extLst>
            </p:cNvPr>
            <p:cNvGrpSpPr/>
            <p:nvPr/>
          </p:nvGrpSpPr>
          <p:grpSpPr>
            <a:xfrm>
              <a:off x="413232" y="3074824"/>
              <a:ext cx="2166066" cy="211334"/>
              <a:chOff x="5827252" y="2275872"/>
              <a:chExt cx="1768661" cy="172561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9D5D8AD6-C038-81AD-E06D-99D3D6A0AC37}"/>
                  </a:ext>
                </a:extLst>
              </p:cNvPr>
              <p:cNvSpPr/>
              <p:nvPr/>
            </p:nvSpPr>
            <p:spPr>
              <a:xfrm>
                <a:off x="5827252" y="2275872"/>
                <a:ext cx="1768661" cy="17256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3B355764-3416-275E-CB5E-457C05567EF7}"/>
                  </a:ext>
                </a:extLst>
              </p:cNvPr>
              <p:cNvSpPr/>
              <p:nvPr/>
            </p:nvSpPr>
            <p:spPr>
              <a:xfrm>
                <a:off x="5863540" y="23012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77FBFB8D-03A3-EDD4-792A-E26E48988E1A}"/>
                  </a:ext>
                </a:extLst>
              </p:cNvPr>
              <p:cNvSpPr/>
              <p:nvPr/>
            </p:nvSpPr>
            <p:spPr>
              <a:xfrm>
                <a:off x="6774765" y="23012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B7CC4370-244D-FEA7-5D16-816AA1D29602}"/>
                  </a:ext>
                </a:extLst>
              </p:cNvPr>
              <p:cNvSpPr/>
              <p:nvPr/>
            </p:nvSpPr>
            <p:spPr>
              <a:xfrm>
                <a:off x="6678339" y="2326722"/>
                <a:ext cx="71438" cy="7143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17593F68-759D-42BB-3E83-6E61A57866EF}"/>
                </a:ext>
              </a:extLst>
            </p:cNvPr>
            <p:cNvGrpSpPr/>
            <p:nvPr/>
          </p:nvGrpSpPr>
          <p:grpSpPr>
            <a:xfrm>
              <a:off x="413231" y="3075148"/>
              <a:ext cx="2166066" cy="210021"/>
              <a:chOff x="6336645" y="2942301"/>
              <a:chExt cx="1439862" cy="691232"/>
            </a:xfrm>
            <a:noFill/>
          </p:grpSpPr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E4161B0F-8442-C6CD-D7AE-2F41A096895B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4EF6583C-4164-BCDC-0112-333B382ED7CC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32B91520-A413-23E2-29E1-50E84F8AEE8C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C110844E-AC97-8179-0504-E238E6F6C72D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23873857-0E22-F671-16A7-C419F5C10DE4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C08EEDBA-0CCE-7F7E-83FB-C293DB0D2940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5073F2AE-8A3D-ACFB-B364-E3A66615BA99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40109D30-6A8D-412F-7840-2882710ED187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F10620E6-6A9C-4D87-CC0B-78E4AE3B631E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75DC93F4-5946-2427-AE3E-46089C4B623F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5DED8E64-3674-3341-8DDA-48B8264C2531}"/>
              </a:ext>
            </a:extLst>
          </p:cNvPr>
          <p:cNvGrpSpPr/>
          <p:nvPr/>
        </p:nvGrpSpPr>
        <p:grpSpPr>
          <a:xfrm>
            <a:off x="4561502" y="3929135"/>
            <a:ext cx="2166067" cy="211334"/>
            <a:chOff x="413231" y="3395735"/>
            <a:chExt cx="2166067" cy="211334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CC1994DE-BE7C-2AE8-EC19-2DE654A6BE49}"/>
                </a:ext>
              </a:extLst>
            </p:cNvPr>
            <p:cNvGrpSpPr/>
            <p:nvPr/>
          </p:nvGrpSpPr>
          <p:grpSpPr>
            <a:xfrm>
              <a:off x="413232" y="3395735"/>
              <a:ext cx="2166066" cy="211334"/>
              <a:chOff x="5827252" y="2504472"/>
              <a:chExt cx="1768661" cy="172561"/>
            </a:xfrm>
          </p:grpSpPr>
          <p:sp>
            <p:nvSpPr>
              <p:cNvPr id="121" name="正方形/長方形 120">
                <a:extLst>
                  <a:ext uri="{FF2B5EF4-FFF2-40B4-BE49-F238E27FC236}">
                    <a16:creationId xmlns:a16="http://schemas.microsoft.com/office/drawing/2014/main" id="{20C60113-AB4B-21AA-28DF-12045C884487}"/>
                  </a:ext>
                </a:extLst>
              </p:cNvPr>
              <p:cNvSpPr/>
              <p:nvPr/>
            </p:nvSpPr>
            <p:spPr>
              <a:xfrm>
                <a:off x="5827252" y="2504472"/>
                <a:ext cx="1768661" cy="17256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DC307E91-00FE-9F4D-C7D8-B1F25A474219}"/>
                  </a:ext>
                </a:extLst>
              </p:cNvPr>
              <p:cNvSpPr/>
              <p:nvPr/>
            </p:nvSpPr>
            <p:spPr>
              <a:xfrm>
                <a:off x="5863540" y="25298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652CE872-E724-4746-9814-929B7723363C}"/>
                  </a:ext>
                </a:extLst>
              </p:cNvPr>
              <p:cNvSpPr/>
              <p:nvPr/>
            </p:nvSpPr>
            <p:spPr>
              <a:xfrm>
                <a:off x="6774765" y="25298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8F38117C-219F-1988-8467-718D667DD107}"/>
                  </a:ext>
                </a:extLst>
              </p:cNvPr>
              <p:cNvSpPr/>
              <p:nvPr/>
            </p:nvSpPr>
            <p:spPr>
              <a:xfrm>
                <a:off x="6678339" y="2555322"/>
                <a:ext cx="71438" cy="7143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FB999E9C-404B-2D3A-7C01-2ECB75ABB382}"/>
                </a:ext>
              </a:extLst>
            </p:cNvPr>
            <p:cNvGrpSpPr/>
            <p:nvPr/>
          </p:nvGrpSpPr>
          <p:grpSpPr>
            <a:xfrm>
              <a:off x="413231" y="3396616"/>
              <a:ext cx="2166066" cy="210021"/>
              <a:chOff x="6336645" y="2942301"/>
              <a:chExt cx="1439862" cy="691232"/>
            </a:xfrm>
            <a:noFill/>
          </p:grpSpPr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93B1F848-407F-10A0-F3C4-9132F85C3695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5977E53A-A403-01C1-86A5-740642578952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A7F65259-57CC-A622-1E27-320C63AA1E2A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正方形/長方形 113">
                <a:extLst>
                  <a:ext uri="{FF2B5EF4-FFF2-40B4-BE49-F238E27FC236}">
                    <a16:creationId xmlns:a16="http://schemas.microsoft.com/office/drawing/2014/main" id="{F7481E76-C280-FE79-F49A-65A9BB9AF6F3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A0BC1B2F-4524-55B8-F828-43E4E48C6EF0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2E0E97FD-D626-36B7-4443-E1E9434695FF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65E12390-65B0-7363-7D30-1DB31F46E09A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69507678-BF4E-5151-C984-8CE270EE4F55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274A54CF-9DAA-42F6-62D0-3CC2CF43B286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0AC8B77F-A7D3-2DE3-8861-87D09321DC36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B3583B3D-4C04-85EE-F834-897152CC1DD3}"/>
              </a:ext>
            </a:extLst>
          </p:cNvPr>
          <p:cNvGrpSpPr/>
          <p:nvPr/>
        </p:nvGrpSpPr>
        <p:grpSpPr>
          <a:xfrm>
            <a:off x="7306689" y="1347947"/>
            <a:ext cx="458693" cy="1248568"/>
            <a:chOff x="6346569" y="845027"/>
            <a:chExt cx="458693" cy="1248568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D770A2F2-D923-1B20-74C6-EA2536123D13}"/>
                </a:ext>
              </a:extLst>
            </p:cNvPr>
            <p:cNvGrpSpPr/>
            <p:nvPr/>
          </p:nvGrpSpPr>
          <p:grpSpPr>
            <a:xfrm>
              <a:off x="6348062" y="845027"/>
              <a:ext cx="457200" cy="1248568"/>
              <a:chOff x="7674769" y="723105"/>
              <a:chExt cx="457200" cy="1248568"/>
            </a:xfrm>
          </p:grpSpPr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5461EB85-2BA4-1E8F-DFF1-2389ABCDC6EF}"/>
                  </a:ext>
                </a:extLst>
              </p:cNvPr>
              <p:cNvSpPr/>
              <p:nvPr/>
            </p:nvSpPr>
            <p:spPr>
              <a:xfrm>
                <a:off x="7674769" y="723105"/>
                <a:ext cx="457200" cy="1248568"/>
              </a:xfrm>
              <a:prstGeom prst="roundRect">
                <a:avLst>
                  <a:gd name="adj" fmla="val 8578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27E26C82-D388-EB51-9A02-FE873AEA51AB}"/>
                  </a:ext>
                </a:extLst>
              </p:cNvPr>
              <p:cNvSpPr/>
              <p:nvPr/>
            </p:nvSpPr>
            <p:spPr>
              <a:xfrm>
                <a:off x="7720061" y="745332"/>
                <a:ext cx="366616" cy="1204911"/>
              </a:xfrm>
              <a:custGeom>
                <a:avLst/>
                <a:gdLst>
                  <a:gd name="connsiteX0" fmla="*/ 970122 w 1015841"/>
                  <a:gd name="connsiteY0" fmla="*/ 0 h 1071560"/>
                  <a:gd name="connsiteX1" fmla="*/ 1015841 w 1015841"/>
                  <a:gd name="connsiteY1" fmla="*/ 0 h 1071560"/>
                  <a:gd name="connsiteX2" fmla="*/ 1015841 w 1015841"/>
                  <a:gd name="connsiteY2" fmla="*/ 1071560 h 1071560"/>
                  <a:gd name="connsiteX3" fmla="*/ 970122 w 1015841"/>
                  <a:gd name="connsiteY3" fmla="*/ 1071560 h 1071560"/>
                  <a:gd name="connsiteX4" fmla="*/ 895500 w 1015841"/>
                  <a:gd name="connsiteY4" fmla="*/ 0 h 1071560"/>
                  <a:gd name="connsiteX5" fmla="*/ 941219 w 1015841"/>
                  <a:gd name="connsiteY5" fmla="*/ 0 h 1071560"/>
                  <a:gd name="connsiteX6" fmla="*/ 941219 w 1015841"/>
                  <a:gd name="connsiteY6" fmla="*/ 1071560 h 1071560"/>
                  <a:gd name="connsiteX7" fmla="*/ 895500 w 1015841"/>
                  <a:gd name="connsiteY7" fmla="*/ 1071560 h 1071560"/>
                  <a:gd name="connsiteX8" fmla="*/ 820875 w 1015841"/>
                  <a:gd name="connsiteY8" fmla="*/ 0 h 1071560"/>
                  <a:gd name="connsiteX9" fmla="*/ 866594 w 1015841"/>
                  <a:gd name="connsiteY9" fmla="*/ 0 h 1071560"/>
                  <a:gd name="connsiteX10" fmla="*/ 866594 w 1015841"/>
                  <a:gd name="connsiteY10" fmla="*/ 1071560 h 1071560"/>
                  <a:gd name="connsiteX11" fmla="*/ 820875 w 1015841"/>
                  <a:gd name="connsiteY11" fmla="*/ 1071560 h 1071560"/>
                  <a:gd name="connsiteX12" fmla="*/ 746250 w 1015841"/>
                  <a:gd name="connsiteY12" fmla="*/ 0 h 1071560"/>
                  <a:gd name="connsiteX13" fmla="*/ 791969 w 1015841"/>
                  <a:gd name="connsiteY13" fmla="*/ 0 h 1071560"/>
                  <a:gd name="connsiteX14" fmla="*/ 791969 w 1015841"/>
                  <a:gd name="connsiteY14" fmla="*/ 1071560 h 1071560"/>
                  <a:gd name="connsiteX15" fmla="*/ 746250 w 1015841"/>
                  <a:gd name="connsiteY15" fmla="*/ 1071560 h 1071560"/>
                  <a:gd name="connsiteX16" fmla="*/ 671625 w 1015841"/>
                  <a:gd name="connsiteY16" fmla="*/ 0 h 1071560"/>
                  <a:gd name="connsiteX17" fmla="*/ 717344 w 1015841"/>
                  <a:gd name="connsiteY17" fmla="*/ 0 h 1071560"/>
                  <a:gd name="connsiteX18" fmla="*/ 717344 w 1015841"/>
                  <a:gd name="connsiteY18" fmla="*/ 1071560 h 1071560"/>
                  <a:gd name="connsiteX19" fmla="*/ 671625 w 1015841"/>
                  <a:gd name="connsiteY19" fmla="*/ 1071560 h 1071560"/>
                  <a:gd name="connsiteX20" fmla="*/ 597000 w 1015841"/>
                  <a:gd name="connsiteY20" fmla="*/ 0 h 1071560"/>
                  <a:gd name="connsiteX21" fmla="*/ 642719 w 1015841"/>
                  <a:gd name="connsiteY21" fmla="*/ 0 h 1071560"/>
                  <a:gd name="connsiteX22" fmla="*/ 642719 w 1015841"/>
                  <a:gd name="connsiteY22" fmla="*/ 1071560 h 1071560"/>
                  <a:gd name="connsiteX23" fmla="*/ 597000 w 1015841"/>
                  <a:gd name="connsiteY23" fmla="*/ 1071560 h 1071560"/>
                  <a:gd name="connsiteX24" fmla="*/ 522375 w 1015841"/>
                  <a:gd name="connsiteY24" fmla="*/ 0 h 1071560"/>
                  <a:gd name="connsiteX25" fmla="*/ 568094 w 1015841"/>
                  <a:gd name="connsiteY25" fmla="*/ 0 h 1071560"/>
                  <a:gd name="connsiteX26" fmla="*/ 568094 w 1015841"/>
                  <a:gd name="connsiteY26" fmla="*/ 1071560 h 1071560"/>
                  <a:gd name="connsiteX27" fmla="*/ 522375 w 1015841"/>
                  <a:gd name="connsiteY27" fmla="*/ 1071560 h 1071560"/>
                  <a:gd name="connsiteX28" fmla="*/ 447750 w 1015841"/>
                  <a:gd name="connsiteY28" fmla="*/ 0 h 1071560"/>
                  <a:gd name="connsiteX29" fmla="*/ 493469 w 1015841"/>
                  <a:gd name="connsiteY29" fmla="*/ 0 h 1071560"/>
                  <a:gd name="connsiteX30" fmla="*/ 493469 w 1015841"/>
                  <a:gd name="connsiteY30" fmla="*/ 1071560 h 1071560"/>
                  <a:gd name="connsiteX31" fmla="*/ 447750 w 1015841"/>
                  <a:gd name="connsiteY31" fmla="*/ 1071560 h 1071560"/>
                  <a:gd name="connsiteX32" fmla="*/ 373125 w 1015841"/>
                  <a:gd name="connsiteY32" fmla="*/ 0 h 1071560"/>
                  <a:gd name="connsiteX33" fmla="*/ 418844 w 1015841"/>
                  <a:gd name="connsiteY33" fmla="*/ 0 h 1071560"/>
                  <a:gd name="connsiteX34" fmla="*/ 418844 w 1015841"/>
                  <a:gd name="connsiteY34" fmla="*/ 1071560 h 1071560"/>
                  <a:gd name="connsiteX35" fmla="*/ 373125 w 1015841"/>
                  <a:gd name="connsiteY35" fmla="*/ 1071560 h 1071560"/>
                  <a:gd name="connsiteX36" fmla="*/ 298500 w 1015841"/>
                  <a:gd name="connsiteY36" fmla="*/ 0 h 1071560"/>
                  <a:gd name="connsiteX37" fmla="*/ 344219 w 1015841"/>
                  <a:gd name="connsiteY37" fmla="*/ 0 h 1071560"/>
                  <a:gd name="connsiteX38" fmla="*/ 344219 w 1015841"/>
                  <a:gd name="connsiteY38" fmla="*/ 1071560 h 1071560"/>
                  <a:gd name="connsiteX39" fmla="*/ 298500 w 1015841"/>
                  <a:gd name="connsiteY39" fmla="*/ 1071560 h 1071560"/>
                  <a:gd name="connsiteX40" fmla="*/ 223875 w 1015841"/>
                  <a:gd name="connsiteY40" fmla="*/ 0 h 1071560"/>
                  <a:gd name="connsiteX41" fmla="*/ 269594 w 1015841"/>
                  <a:gd name="connsiteY41" fmla="*/ 0 h 1071560"/>
                  <a:gd name="connsiteX42" fmla="*/ 269594 w 1015841"/>
                  <a:gd name="connsiteY42" fmla="*/ 1071560 h 1071560"/>
                  <a:gd name="connsiteX43" fmla="*/ 223875 w 1015841"/>
                  <a:gd name="connsiteY43" fmla="*/ 1071560 h 1071560"/>
                  <a:gd name="connsiteX44" fmla="*/ 149250 w 1015841"/>
                  <a:gd name="connsiteY44" fmla="*/ 0 h 1071560"/>
                  <a:gd name="connsiteX45" fmla="*/ 194969 w 1015841"/>
                  <a:gd name="connsiteY45" fmla="*/ 0 h 1071560"/>
                  <a:gd name="connsiteX46" fmla="*/ 194969 w 1015841"/>
                  <a:gd name="connsiteY46" fmla="*/ 1071560 h 1071560"/>
                  <a:gd name="connsiteX47" fmla="*/ 149250 w 1015841"/>
                  <a:gd name="connsiteY47" fmla="*/ 1071560 h 1071560"/>
                  <a:gd name="connsiteX48" fmla="*/ 74625 w 1015841"/>
                  <a:gd name="connsiteY48" fmla="*/ 0 h 1071560"/>
                  <a:gd name="connsiteX49" fmla="*/ 120344 w 1015841"/>
                  <a:gd name="connsiteY49" fmla="*/ 0 h 1071560"/>
                  <a:gd name="connsiteX50" fmla="*/ 120344 w 1015841"/>
                  <a:gd name="connsiteY50" fmla="*/ 1071560 h 1071560"/>
                  <a:gd name="connsiteX51" fmla="*/ 74625 w 1015841"/>
                  <a:gd name="connsiteY51" fmla="*/ 1071560 h 1071560"/>
                  <a:gd name="connsiteX52" fmla="*/ 0 w 1015841"/>
                  <a:gd name="connsiteY52" fmla="*/ 0 h 1071560"/>
                  <a:gd name="connsiteX53" fmla="*/ 45719 w 1015841"/>
                  <a:gd name="connsiteY53" fmla="*/ 0 h 1071560"/>
                  <a:gd name="connsiteX54" fmla="*/ 45719 w 1015841"/>
                  <a:gd name="connsiteY54" fmla="*/ 1071560 h 1071560"/>
                  <a:gd name="connsiteX55" fmla="*/ 0 w 1015841"/>
                  <a:gd name="connsiteY55" fmla="*/ 1071560 h 107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015841" h="1071560">
                    <a:moveTo>
                      <a:pt x="970122" y="0"/>
                    </a:moveTo>
                    <a:lnTo>
                      <a:pt x="1015841" y="0"/>
                    </a:lnTo>
                    <a:lnTo>
                      <a:pt x="1015841" y="1071560"/>
                    </a:lnTo>
                    <a:lnTo>
                      <a:pt x="970122" y="1071560"/>
                    </a:lnTo>
                    <a:close/>
                    <a:moveTo>
                      <a:pt x="895500" y="0"/>
                    </a:moveTo>
                    <a:lnTo>
                      <a:pt x="941219" y="0"/>
                    </a:lnTo>
                    <a:lnTo>
                      <a:pt x="941219" y="1071560"/>
                    </a:lnTo>
                    <a:lnTo>
                      <a:pt x="895500" y="1071560"/>
                    </a:lnTo>
                    <a:close/>
                    <a:moveTo>
                      <a:pt x="820875" y="0"/>
                    </a:moveTo>
                    <a:lnTo>
                      <a:pt x="866594" y="0"/>
                    </a:lnTo>
                    <a:lnTo>
                      <a:pt x="866594" y="1071560"/>
                    </a:lnTo>
                    <a:lnTo>
                      <a:pt x="820875" y="1071560"/>
                    </a:lnTo>
                    <a:close/>
                    <a:moveTo>
                      <a:pt x="746250" y="0"/>
                    </a:moveTo>
                    <a:lnTo>
                      <a:pt x="791969" y="0"/>
                    </a:lnTo>
                    <a:lnTo>
                      <a:pt x="791969" y="1071560"/>
                    </a:lnTo>
                    <a:lnTo>
                      <a:pt x="746250" y="1071560"/>
                    </a:lnTo>
                    <a:close/>
                    <a:moveTo>
                      <a:pt x="671625" y="0"/>
                    </a:moveTo>
                    <a:lnTo>
                      <a:pt x="717344" y="0"/>
                    </a:lnTo>
                    <a:lnTo>
                      <a:pt x="717344" y="1071560"/>
                    </a:lnTo>
                    <a:lnTo>
                      <a:pt x="671625" y="1071560"/>
                    </a:lnTo>
                    <a:close/>
                    <a:moveTo>
                      <a:pt x="597000" y="0"/>
                    </a:moveTo>
                    <a:lnTo>
                      <a:pt x="642719" y="0"/>
                    </a:lnTo>
                    <a:lnTo>
                      <a:pt x="642719" y="1071560"/>
                    </a:lnTo>
                    <a:lnTo>
                      <a:pt x="597000" y="1071560"/>
                    </a:lnTo>
                    <a:close/>
                    <a:moveTo>
                      <a:pt x="522375" y="0"/>
                    </a:moveTo>
                    <a:lnTo>
                      <a:pt x="568094" y="0"/>
                    </a:lnTo>
                    <a:lnTo>
                      <a:pt x="568094" y="1071560"/>
                    </a:lnTo>
                    <a:lnTo>
                      <a:pt x="522375" y="1071560"/>
                    </a:lnTo>
                    <a:close/>
                    <a:moveTo>
                      <a:pt x="447750" y="0"/>
                    </a:moveTo>
                    <a:lnTo>
                      <a:pt x="493469" y="0"/>
                    </a:lnTo>
                    <a:lnTo>
                      <a:pt x="493469" y="1071560"/>
                    </a:lnTo>
                    <a:lnTo>
                      <a:pt x="447750" y="1071560"/>
                    </a:lnTo>
                    <a:close/>
                    <a:moveTo>
                      <a:pt x="373125" y="0"/>
                    </a:moveTo>
                    <a:lnTo>
                      <a:pt x="418844" y="0"/>
                    </a:lnTo>
                    <a:lnTo>
                      <a:pt x="418844" y="1071560"/>
                    </a:lnTo>
                    <a:lnTo>
                      <a:pt x="373125" y="1071560"/>
                    </a:lnTo>
                    <a:close/>
                    <a:moveTo>
                      <a:pt x="298500" y="0"/>
                    </a:moveTo>
                    <a:lnTo>
                      <a:pt x="344219" y="0"/>
                    </a:lnTo>
                    <a:lnTo>
                      <a:pt x="344219" y="1071560"/>
                    </a:lnTo>
                    <a:lnTo>
                      <a:pt x="298500" y="1071560"/>
                    </a:lnTo>
                    <a:close/>
                    <a:moveTo>
                      <a:pt x="223875" y="0"/>
                    </a:moveTo>
                    <a:lnTo>
                      <a:pt x="269594" y="0"/>
                    </a:lnTo>
                    <a:lnTo>
                      <a:pt x="269594" y="1071560"/>
                    </a:lnTo>
                    <a:lnTo>
                      <a:pt x="223875" y="1071560"/>
                    </a:lnTo>
                    <a:close/>
                    <a:moveTo>
                      <a:pt x="149250" y="0"/>
                    </a:moveTo>
                    <a:lnTo>
                      <a:pt x="194969" y="0"/>
                    </a:lnTo>
                    <a:lnTo>
                      <a:pt x="194969" y="1071560"/>
                    </a:lnTo>
                    <a:lnTo>
                      <a:pt x="149250" y="1071560"/>
                    </a:lnTo>
                    <a:close/>
                    <a:moveTo>
                      <a:pt x="74625" y="0"/>
                    </a:moveTo>
                    <a:lnTo>
                      <a:pt x="120344" y="0"/>
                    </a:lnTo>
                    <a:lnTo>
                      <a:pt x="120344" y="1071560"/>
                    </a:lnTo>
                    <a:lnTo>
                      <a:pt x="74625" y="107156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1071560"/>
                    </a:lnTo>
                    <a:lnTo>
                      <a:pt x="0" y="107156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CB2EE68F-DD73-6B4E-B9CD-4CE896455881}"/>
                </a:ext>
              </a:extLst>
            </p:cNvPr>
            <p:cNvGrpSpPr/>
            <p:nvPr/>
          </p:nvGrpSpPr>
          <p:grpSpPr>
            <a:xfrm rot="5400000">
              <a:off x="5951553" y="1240711"/>
              <a:ext cx="1247232" cy="457200"/>
              <a:chOff x="6336645" y="2942301"/>
              <a:chExt cx="1439862" cy="691232"/>
            </a:xfrm>
            <a:noFill/>
          </p:grpSpPr>
          <p:sp>
            <p:nvSpPr>
              <p:cNvPr id="128" name="正方形/長方形 127">
                <a:extLst>
                  <a:ext uri="{FF2B5EF4-FFF2-40B4-BE49-F238E27FC236}">
                    <a16:creationId xmlns:a16="http://schemas.microsoft.com/office/drawing/2014/main" id="{F06297D3-F41E-EE36-788D-C1530A26EDE2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04C41267-2CE6-DBFB-680E-8AB0972A262B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F1959D30-E774-3E10-392E-206A9FFDB9FC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C1004DC7-2460-EB5F-F78C-0322D0B37142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8ABD24F2-02A7-7ED1-EA45-B40450D034ED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43474A72-3A4C-53F8-3AAA-B0838EB6600C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正方形/長方形 133">
                <a:extLst>
                  <a:ext uri="{FF2B5EF4-FFF2-40B4-BE49-F238E27FC236}">
                    <a16:creationId xmlns:a16="http://schemas.microsoft.com/office/drawing/2014/main" id="{F97408EA-FA52-5C2C-B4EE-D5CF4C8D47BE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AE5AA88F-4BB7-5AAD-14F3-74384F61B6C9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F09CA5A8-ED50-964F-6451-581D67FEE5E9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正方形/長方形 136">
                <a:extLst>
                  <a:ext uri="{FF2B5EF4-FFF2-40B4-BE49-F238E27FC236}">
                    <a16:creationId xmlns:a16="http://schemas.microsoft.com/office/drawing/2014/main" id="{6AC0C812-A287-A543-73D8-8687DB64E357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7C7C029E-5F7A-AB88-6FED-F133FC57ADAA}"/>
              </a:ext>
            </a:extLst>
          </p:cNvPr>
          <p:cNvGrpSpPr/>
          <p:nvPr/>
        </p:nvGrpSpPr>
        <p:grpSpPr>
          <a:xfrm>
            <a:off x="7885809" y="1347947"/>
            <a:ext cx="458693" cy="1248568"/>
            <a:chOff x="6346569" y="845027"/>
            <a:chExt cx="458693" cy="1248568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9153F150-02D0-5DDC-3056-71E3128A3359}"/>
                </a:ext>
              </a:extLst>
            </p:cNvPr>
            <p:cNvGrpSpPr/>
            <p:nvPr/>
          </p:nvGrpSpPr>
          <p:grpSpPr>
            <a:xfrm>
              <a:off x="6348062" y="845027"/>
              <a:ext cx="457200" cy="1248568"/>
              <a:chOff x="7674769" y="723105"/>
              <a:chExt cx="457200" cy="1248568"/>
            </a:xfrm>
          </p:grpSpPr>
          <p:sp>
            <p:nvSpPr>
              <p:cNvPr id="153" name="四角形: 角を丸くする 152">
                <a:extLst>
                  <a:ext uri="{FF2B5EF4-FFF2-40B4-BE49-F238E27FC236}">
                    <a16:creationId xmlns:a16="http://schemas.microsoft.com/office/drawing/2014/main" id="{41E3E6CE-637B-8EC9-4831-AF98DA191E5C}"/>
                  </a:ext>
                </a:extLst>
              </p:cNvPr>
              <p:cNvSpPr/>
              <p:nvPr/>
            </p:nvSpPr>
            <p:spPr>
              <a:xfrm>
                <a:off x="7674769" y="723105"/>
                <a:ext cx="457200" cy="1248568"/>
              </a:xfrm>
              <a:prstGeom prst="roundRect">
                <a:avLst>
                  <a:gd name="adj" fmla="val 8578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2D7EB508-230B-666E-1FAC-FAFD23866791}"/>
                  </a:ext>
                </a:extLst>
              </p:cNvPr>
              <p:cNvSpPr/>
              <p:nvPr/>
            </p:nvSpPr>
            <p:spPr>
              <a:xfrm>
                <a:off x="7720061" y="745332"/>
                <a:ext cx="366616" cy="1204911"/>
              </a:xfrm>
              <a:custGeom>
                <a:avLst/>
                <a:gdLst>
                  <a:gd name="connsiteX0" fmla="*/ 970122 w 1015841"/>
                  <a:gd name="connsiteY0" fmla="*/ 0 h 1071560"/>
                  <a:gd name="connsiteX1" fmla="*/ 1015841 w 1015841"/>
                  <a:gd name="connsiteY1" fmla="*/ 0 h 1071560"/>
                  <a:gd name="connsiteX2" fmla="*/ 1015841 w 1015841"/>
                  <a:gd name="connsiteY2" fmla="*/ 1071560 h 1071560"/>
                  <a:gd name="connsiteX3" fmla="*/ 970122 w 1015841"/>
                  <a:gd name="connsiteY3" fmla="*/ 1071560 h 1071560"/>
                  <a:gd name="connsiteX4" fmla="*/ 895500 w 1015841"/>
                  <a:gd name="connsiteY4" fmla="*/ 0 h 1071560"/>
                  <a:gd name="connsiteX5" fmla="*/ 941219 w 1015841"/>
                  <a:gd name="connsiteY5" fmla="*/ 0 h 1071560"/>
                  <a:gd name="connsiteX6" fmla="*/ 941219 w 1015841"/>
                  <a:gd name="connsiteY6" fmla="*/ 1071560 h 1071560"/>
                  <a:gd name="connsiteX7" fmla="*/ 895500 w 1015841"/>
                  <a:gd name="connsiteY7" fmla="*/ 1071560 h 1071560"/>
                  <a:gd name="connsiteX8" fmla="*/ 820875 w 1015841"/>
                  <a:gd name="connsiteY8" fmla="*/ 0 h 1071560"/>
                  <a:gd name="connsiteX9" fmla="*/ 866594 w 1015841"/>
                  <a:gd name="connsiteY9" fmla="*/ 0 h 1071560"/>
                  <a:gd name="connsiteX10" fmla="*/ 866594 w 1015841"/>
                  <a:gd name="connsiteY10" fmla="*/ 1071560 h 1071560"/>
                  <a:gd name="connsiteX11" fmla="*/ 820875 w 1015841"/>
                  <a:gd name="connsiteY11" fmla="*/ 1071560 h 1071560"/>
                  <a:gd name="connsiteX12" fmla="*/ 746250 w 1015841"/>
                  <a:gd name="connsiteY12" fmla="*/ 0 h 1071560"/>
                  <a:gd name="connsiteX13" fmla="*/ 791969 w 1015841"/>
                  <a:gd name="connsiteY13" fmla="*/ 0 h 1071560"/>
                  <a:gd name="connsiteX14" fmla="*/ 791969 w 1015841"/>
                  <a:gd name="connsiteY14" fmla="*/ 1071560 h 1071560"/>
                  <a:gd name="connsiteX15" fmla="*/ 746250 w 1015841"/>
                  <a:gd name="connsiteY15" fmla="*/ 1071560 h 1071560"/>
                  <a:gd name="connsiteX16" fmla="*/ 671625 w 1015841"/>
                  <a:gd name="connsiteY16" fmla="*/ 0 h 1071560"/>
                  <a:gd name="connsiteX17" fmla="*/ 717344 w 1015841"/>
                  <a:gd name="connsiteY17" fmla="*/ 0 h 1071560"/>
                  <a:gd name="connsiteX18" fmla="*/ 717344 w 1015841"/>
                  <a:gd name="connsiteY18" fmla="*/ 1071560 h 1071560"/>
                  <a:gd name="connsiteX19" fmla="*/ 671625 w 1015841"/>
                  <a:gd name="connsiteY19" fmla="*/ 1071560 h 1071560"/>
                  <a:gd name="connsiteX20" fmla="*/ 597000 w 1015841"/>
                  <a:gd name="connsiteY20" fmla="*/ 0 h 1071560"/>
                  <a:gd name="connsiteX21" fmla="*/ 642719 w 1015841"/>
                  <a:gd name="connsiteY21" fmla="*/ 0 h 1071560"/>
                  <a:gd name="connsiteX22" fmla="*/ 642719 w 1015841"/>
                  <a:gd name="connsiteY22" fmla="*/ 1071560 h 1071560"/>
                  <a:gd name="connsiteX23" fmla="*/ 597000 w 1015841"/>
                  <a:gd name="connsiteY23" fmla="*/ 1071560 h 1071560"/>
                  <a:gd name="connsiteX24" fmla="*/ 522375 w 1015841"/>
                  <a:gd name="connsiteY24" fmla="*/ 0 h 1071560"/>
                  <a:gd name="connsiteX25" fmla="*/ 568094 w 1015841"/>
                  <a:gd name="connsiteY25" fmla="*/ 0 h 1071560"/>
                  <a:gd name="connsiteX26" fmla="*/ 568094 w 1015841"/>
                  <a:gd name="connsiteY26" fmla="*/ 1071560 h 1071560"/>
                  <a:gd name="connsiteX27" fmla="*/ 522375 w 1015841"/>
                  <a:gd name="connsiteY27" fmla="*/ 1071560 h 1071560"/>
                  <a:gd name="connsiteX28" fmla="*/ 447750 w 1015841"/>
                  <a:gd name="connsiteY28" fmla="*/ 0 h 1071560"/>
                  <a:gd name="connsiteX29" fmla="*/ 493469 w 1015841"/>
                  <a:gd name="connsiteY29" fmla="*/ 0 h 1071560"/>
                  <a:gd name="connsiteX30" fmla="*/ 493469 w 1015841"/>
                  <a:gd name="connsiteY30" fmla="*/ 1071560 h 1071560"/>
                  <a:gd name="connsiteX31" fmla="*/ 447750 w 1015841"/>
                  <a:gd name="connsiteY31" fmla="*/ 1071560 h 1071560"/>
                  <a:gd name="connsiteX32" fmla="*/ 373125 w 1015841"/>
                  <a:gd name="connsiteY32" fmla="*/ 0 h 1071560"/>
                  <a:gd name="connsiteX33" fmla="*/ 418844 w 1015841"/>
                  <a:gd name="connsiteY33" fmla="*/ 0 h 1071560"/>
                  <a:gd name="connsiteX34" fmla="*/ 418844 w 1015841"/>
                  <a:gd name="connsiteY34" fmla="*/ 1071560 h 1071560"/>
                  <a:gd name="connsiteX35" fmla="*/ 373125 w 1015841"/>
                  <a:gd name="connsiteY35" fmla="*/ 1071560 h 1071560"/>
                  <a:gd name="connsiteX36" fmla="*/ 298500 w 1015841"/>
                  <a:gd name="connsiteY36" fmla="*/ 0 h 1071560"/>
                  <a:gd name="connsiteX37" fmla="*/ 344219 w 1015841"/>
                  <a:gd name="connsiteY37" fmla="*/ 0 h 1071560"/>
                  <a:gd name="connsiteX38" fmla="*/ 344219 w 1015841"/>
                  <a:gd name="connsiteY38" fmla="*/ 1071560 h 1071560"/>
                  <a:gd name="connsiteX39" fmla="*/ 298500 w 1015841"/>
                  <a:gd name="connsiteY39" fmla="*/ 1071560 h 1071560"/>
                  <a:gd name="connsiteX40" fmla="*/ 223875 w 1015841"/>
                  <a:gd name="connsiteY40" fmla="*/ 0 h 1071560"/>
                  <a:gd name="connsiteX41" fmla="*/ 269594 w 1015841"/>
                  <a:gd name="connsiteY41" fmla="*/ 0 h 1071560"/>
                  <a:gd name="connsiteX42" fmla="*/ 269594 w 1015841"/>
                  <a:gd name="connsiteY42" fmla="*/ 1071560 h 1071560"/>
                  <a:gd name="connsiteX43" fmla="*/ 223875 w 1015841"/>
                  <a:gd name="connsiteY43" fmla="*/ 1071560 h 1071560"/>
                  <a:gd name="connsiteX44" fmla="*/ 149250 w 1015841"/>
                  <a:gd name="connsiteY44" fmla="*/ 0 h 1071560"/>
                  <a:gd name="connsiteX45" fmla="*/ 194969 w 1015841"/>
                  <a:gd name="connsiteY45" fmla="*/ 0 h 1071560"/>
                  <a:gd name="connsiteX46" fmla="*/ 194969 w 1015841"/>
                  <a:gd name="connsiteY46" fmla="*/ 1071560 h 1071560"/>
                  <a:gd name="connsiteX47" fmla="*/ 149250 w 1015841"/>
                  <a:gd name="connsiteY47" fmla="*/ 1071560 h 1071560"/>
                  <a:gd name="connsiteX48" fmla="*/ 74625 w 1015841"/>
                  <a:gd name="connsiteY48" fmla="*/ 0 h 1071560"/>
                  <a:gd name="connsiteX49" fmla="*/ 120344 w 1015841"/>
                  <a:gd name="connsiteY49" fmla="*/ 0 h 1071560"/>
                  <a:gd name="connsiteX50" fmla="*/ 120344 w 1015841"/>
                  <a:gd name="connsiteY50" fmla="*/ 1071560 h 1071560"/>
                  <a:gd name="connsiteX51" fmla="*/ 74625 w 1015841"/>
                  <a:gd name="connsiteY51" fmla="*/ 1071560 h 1071560"/>
                  <a:gd name="connsiteX52" fmla="*/ 0 w 1015841"/>
                  <a:gd name="connsiteY52" fmla="*/ 0 h 1071560"/>
                  <a:gd name="connsiteX53" fmla="*/ 45719 w 1015841"/>
                  <a:gd name="connsiteY53" fmla="*/ 0 h 1071560"/>
                  <a:gd name="connsiteX54" fmla="*/ 45719 w 1015841"/>
                  <a:gd name="connsiteY54" fmla="*/ 1071560 h 1071560"/>
                  <a:gd name="connsiteX55" fmla="*/ 0 w 1015841"/>
                  <a:gd name="connsiteY55" fmla="*/ 1071560 h 107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015841" h="1071560">
                    <a:moveTo>
                      <a:pt x="970122" y="0"/>
                    </a:moveTo>
                    <a:lnTo>
                      <a:pt x="1015841" y="0"/>
                    </a:lnTo>
                    <a:lnTo>
                      <a:pt x="1015841" y="1071560"/>
                    </a:lnTo>
                    <a:lnTo>
                      <a:pt x="970122" y="1071560"/>
                    </a:lnTo>
                    <a:close/>
                    <a:moveTo>
                      <a:pt x="895500" y="0"/>
                    </a:moveTo>
                    <a:lnTo>
                      <a:pt x="941219" y="0"/>
                    </a:lnTo>
                    <a:lnTo>
                      <a:pt x="941219" y="1071560"/>
                    </a:lnTo>
                    <a:lnTo>
                      <a:pt x="895500" y="1071560"/>
                    </a:lnTo>
                    <a:close/>
                    <a:moveTo>
                      <a:pt x="820875" y="0"/>
                    </a:moveTo>
                    <a:lnTo>
                      <a:pt x="866594" y="0"/>
                    </a:lnTo>
                    <a:lnTo>
                      <a:pt x="866594" y="1071560"/>
                    </a:lnTo>
                    <a:lnTo>
                      <a:pt x="820875" y="1071560"/>
                    </a:lnTo>
                    <a:close/>
                    <a:moveTo>
                      <a:pt x="746250" y="0"/>
                    </a:moveTo>
                    <a:lnTo>
                      <a:pt x="791969" y="0"/>
                    </a:lnTo>
                    <a:lnTo>
                      <a:pt x="791969" y="1071560"/>
                    </a:lnTo>
                    <a:lnTo>
                      <a:pt x="746250" y="1071560"/>
                    </a:lnTo>
                    <a:close/>
                    <a:moveTo>
                      <a:pt x="671625" y="0"/>
                    </a:moveTo>
                    <a:lnTo>
                      <a:pt x="717344" y="0"/>
                    </a:lnTo>
                    <a:lnTo>
                      <a:pt x="717344" y="1071560"/>
                    </a:lnTo>
                    <a:lnTo>
                      <a:pt x="671625" y="1071560"/>
                    </a:lnTo>
                    <a:close/>
                    <a:moveTo>
                      <a:pt x="597000" y="0"/>
                    </a:moveTo>
                    <a:lnTo>
                      <a:pt x="642719" y="0"/>
                    </a:lnTo>
                    <a:lnTo>
                      <a:pt x="642719" y="1071560"/>
                    </a:lnTo>
                    <a:lnTo>
                      <a:pt x="597000" y="1071560"/>
                    </a:lnTo>
                    <a:close/>
                    <a:moveTo>
                      <a:pt x="522375" y="0"/>
                    </a:moveTo>
                    <a:lnTo>
                      <a:pt x="568094" y="0"/>
                    </a:lnTo>
                    <a:lnTo>
                      <a:pt x="568094" y="1071560"/>
                    </a:lnTo>
                    <a:lnTo>
                      <a:pt x="522375" y="1071560"/>
                    </a:lnTo>
                    <a:close/>
                    <a:moveTo>
                      <a:pt x="447750" y="0"/>
                    </a:moveTo>
                    <a:lnTo>
                      <a:pt x="493469" y="0"/>
                    </a:lnTo>
                    <a:lnTo>
                      <a:pt x="493469" y="1071560"/>
                    </a:lnTo>
                    <a:lnTo>
                      <a:pt x="447750" y="1071560"/>
                    </a:lnTo>
                    <a:close/>
                    <a:moveTo>
                      <a:pt x="373125" y="0"/>
                    </a:moveTo>
                    <a:lnTo>
                      <a:pt x="418844" y="0"/>
                    </a:lnTo>
                    <a:lnTo>
                      <a:pt x="418844" y="1071560"/>
                    </a:lnTo>
                    <a:lnTo>
                      <a:pt x="373125" y="1071560"/>
                    </a:lnTo>
                    <a:close/>
                    <a:moveTo>
                      <a:pt x="298500" y="0"/>
                    </a:moveTo>
                    <a:lnTo>
                      <a:pt x="344219" y="0"/>
                    </a:lnTo>
                    <a:lnTo>
                      <a:pt x="344219" y="1071560"/>
                    </a:lnTo>
                    <a:lnTo>
                      <a:pt x="298500" y="1071560"/>
                    </a:lnTo>
                    <a:close/>
                    <a:moveTo>
                      <a:pt x="223875" y="0"/>
                    </a:moveTo>
                    <a:lnTo>
                      <a:pt x="269594" y="0"/>
                    </a:lnTo>
                    <a:lnTo>
                      <a:pt x="269594" y="1071560"/>
                    </a:lnTo>
                    <a:lnTo>
                      <a:pt x="223875" y="1071560"/>
                    </a:lnTo>
                    <a:close/>
                    <a:moveTo>
                      <a:pt x="149250" y="0"/>
                    </a:moveTo>
                    <a:lnTo>
                      <a:pt x="194969" y="0"/>
                    </a:lnTo>
                    <a:lnTo>
                      <a:pt x="194969" y="1071560"/>
                    </a:lnTo>
                    <a:lnTo>
                      <a:pt x="149250" y="1071560"/>
                    </a:lnTo>
                    <a:close/>
                    <a:moveTo>
                      <a:pt x="74625" y="0"/>
                    </a:moveTo>
                    <a:lnTo>
                      <a:pt x="120344" y="0"/>
                    </a:lnTo>
                    <a:lnTo>
                      <a:pt x="120344" y="1071560"/>
                    </a:lnTo>
                    <a:lnTo>
                      <a:pt x="74625" y="107156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1071560"/>
                    </a:lnTo>
                    <a:lnTo>
                      <a:pt x="0" y="107156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3F33FDB0-2BB8-4FC9-7508-D451930DC5A4}"/>
                </a:ext>
              </a:extLst>
            </p:cNvPr>
            <p:cNvGrpSpPr/>
            <p:nvPr/>
          </p:nvGrpSpPr>
          <p:grpSpPr>
            <a:xfrm rot="5400000">
              <a:off x="5951553" y="1240711"/>
              <a:ext cx="1247232" cy="457200"/>
              <a:chOff x="6336645" y="2942301"/>
              <a:chExt cx="1439862" cy="691232"/>
            </a:xfrm>
            <a:noFill/>
          </p:grpSpPr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D498E0E1-E82F-D6CD-1BC6-6383DAF2A7BA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415BF385-6A77-0D0B-80AE-62144BD6A71C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正方形/長方形 144">
                <a:extLst>
                  <a:ext uri="{FF2B5EF4-FFF2-40B4-BE49-F238E27FC236}">
                    <a16:creationId xmlns:a16="http://schemas.microsoft.com/office/drawing/2014/main" id="{92835E19-163E-C750-1D92-7FF94F4C97FE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E27A3222-9BA4-351B-7F4D-2A382B452513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7466760C-A42C-A713-0215-6CD10F24E077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2A5575D0-16D9-AE5E-C307-155DA7D2937B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A985D716-0011-EF9A-72E9-9ED7232ECE99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9DC305FE-D3B5-76E0-3654-37A9B473078D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14BA4485-21F3-597C-7AA1-5BEC7399E549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47BBF281-6B50-8519-B67F-8E42CE46C4FF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708F310F-FE69-C071-57C9-6F7A97BB49BB}"/>
              </a:ext>
            </a:extLst>
          </p:cNvPr>
          <p:cNvGrpSpPr/>
          <p:nvPr/>
        </p:nvGrpSpPr>
        <p:grpSpPr>
          <a:xfrm>
            <a:off x="801147" y="1051237"/>
            <a:ext cx="2613633" cy="804233"/>
            <a:chOff x="420147" y="1640962"/>
            <a:chExt cx="1662907" cy="511688"/>
          </a:xfrm>
        </p:grpSpPr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B914EFA9-8C2A-4013-944E-8245EFEA9FD4}"/>
                </a:ext>
              </a:extLst>
            </p:cNvPr>
            <p:cNvGrpSpPr/>
            <p:nvPr/>
          </p:nvGrpSpPr>
          <p:grpSpPr>
            <a:xfrm>
              <a:off x="420147" y="1640962"/>
              <a:ext cx="1662907" cy="511175"/>
              <a:chOff x="420147" y="1678930"/>
              <a:chExt cx="1662907" cy="511175"/>
            </a:xfrm>
          </p:grpSpPr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32EEC362-BCE2-C2B5-7E6C-3736131DD889}"/>
                  </a:ext>
                </a:extLst>
              </p:cNvPr>
              <p:cNvSpPr/>
              <p:nvPr/>
            </p:nvSpPr>
            <p:spPr>
              <a:xfrm>
                <a:off x="420147" y="1678930"/>
                <a:ext cx="1662907" cy="5111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64DC943E-C7D2-5C53-B5A4-0399AE434EF8}"/>
                  </a:ext>
                </a:extLst>
              </p:cNvPr>
              <p:cNvSpPr/>
              <p:nvPr/>
            </p:nvSpPr>
            <p:spPr>
              <a:xfrm>
                <a:off x="444753" y="1701158"/>
                <a:ext cx="1614488" cy="46672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6A73BC93-7FDA-1B58-8B34-8023B8D250E2}"/>
                  </a:ext>
                </a:extLst>
              </p:cNvPr>
              <p:cNvSpPr/>
              <p:nvPr/>
            </p:nvSpPr>
            <p:spPr>
              <a:xfrm>
                <a:off x="463010" y="1720205"/>
                <a:ext cx="1576782" cy="431005"/>
              </a:xfrm>
              <a:custGeom>
                <a:avLst/>
                <a:gdLst>
                  <a:gd name="connsiteX0" fmla="*/ 1200150 w 1576782"/>
                  <a:gd name="connsiteY0" fmla="*/ 340518 h 431005"/>
                  <a:gd name="connsiteX1" fmla="*/ 1576782 w 1576782"/>
                  <a:gd name="connsiteY1" fmla="*/ 340518 h 431005"/>
                  <a:gd name="connsiteX2" fmla="*/ 1576782 w 1576782"/>
                  <a:gd name="connsiteY2" fmla="*/ 431005 h 431005"/>
                  <a:gd name="connsiteX3" fmla="*/ 1200150 w 1576782"/>
                  <a:gd name="connsiteY3" fmla="*/ 431005 h 431005"/>
                  <a:gd name="connsiteX4" fmla="*/ 800100 w 1576782"/>
                  <a:gd name="connsiteY4" fmla="*/ 340518 h 431005"/>
                  <a:gd name="connsiteX5" fmla="*/ 1176732 w 1576782"/>
                  <a:gd name="connsiteY5" fmla="*/ 340518 h 431005"/>
                  <a:gd name="connsiteX6" fmla="*/ 1176732 w 1576782"/>
                  <a:gd name="connsiteY6" fmla="*/ 431005 h 431005"/>
                  <a:gd name="connsiteX7" fmla="*/ 800100 w 1576782"/>
                  <a:gd name="connsiteY7" fmla="*/ 431005 h 431005"/>
                  <a:gd name="connsiteX8" fmla="*/ 400050 w 1576782"/>
                  <a:gd name="connsiteY8" fmla="*/ 340518 h 431005"/>
                  <a:gd name="connsiteX9" fmla="*/ 776682 w 1576782"/>
                  <a:gd name="connsiteY9" fmla="*/ 340518 h 431005"/>
                  <a:gd name="connsiteX10" fmla="*/ 776682 w 1576782"/>
                  <a:gd name="connsiteY10" fmla="*/ 431005 h 431005"/>
                  <a:gd name="connsiteX11" fmla="*/ 400050 w 1576782"/>
                  <a:gd name="connsiteY11" fmla="*/ 431005 h 431005"/>
                  <a:gd name="connsiteX12" fmla="*/ 0 w 1576782"/>
                  <a:gd name="connsiteY12" fmla="*/ 340518 h 431005"/>
                  <a:gd name="connsiteX13" fmla="*/ 376632 w 1576782"/>
                  <a:gd name="connsiteY13" fmla="*/ 340518 h 431005"/>
                  <a:gd name="connsiteX14" fmla="*/ 376632 w 1576782"/>
                  <a:gd name="connsiteY14" fmla="*/ 431005 h 431005"/>
                  <a:gd name="connsiteX15" fmla="*/ 0 w 1576782"/>
                  <a:gd name="connsiteY15" fmla="*/ 431005 h 431005"/>
                  <a:gd name="connsiteX16" fmla="*/ 1200150 w 1576782"/>
                  <a:gd name="connsiteY16" fmla="*/ 226218 h 431005"/>
                  <a:gd name="connsiteX17" fmla="*/ 1576782 w 1576782"/>
                  <a:gd name="connsiteY17" fmla="*/ 226218 h 431005"/>
                  <a:gd name="connsiteX18" fmla="*/ 1576782 w 1576782"/>
                  <a:gd name="connsiteY18" fmla="*/ 316705 h 431005"/>
                  <a:gd name="connsiteX19" fmla="*/ 1200150 w 1576782"/>
                  <a:gd name="connsiteY19" fmla="*/ 316705 h 431005"/>
                  <a:gd name="connsiteX20" fmla="*/ 800100 w 1576782"/>
                  <a:gd name="connsiteY20" fmla="*/ 226218 h 431005"/>
                  <a:gd name="connsiteX21" fmla="*/ 1176732 w 1576782"/>
                  <a:gd name="connsiteY21" fmla="*/ 226218 h 431005"/>
                  <a:gd name="connsiteX22" fmla="*/ 1176732 w 1576782"/>
                  <a:gd name="connsiteY22" fmla="*/ 316705 h 431005"/>
                  <a:gd name="connsiteX23" fmla="*/ 800100 w 1576782"/>
                  <a:gd name="connsiteY23" fmla="*/ 316705 h 431005"/>
                  <a:gd name="connsiteX24" fmla="*/ 400050 w 1576782"/>
                  <a:gd name="connsiteY24" fmla="*/ 226218 h 431005"/>
                  <a:gd name="connsiteX25" fmla="*/ 776682 w 1576782"/>
                  <a:gd name="connsiteY25" fmla="*/ 226218 h 431005"/>
                  <a:gd name="connsiteX26" fmla="*/ 776682 w 1576782"/>
                  <a:gd name="connsiteY26" fmla="*/ 316705 h 431005"/>
                  <a:gd name="connsiteX27" fmla="*/ 400050 w 1576782"/>
                  <a:gd name="connsiteY27" fmla="*/ 316705 h 431005"/>
                  <a:gd name="connsiteX28" fmla="*/ 0 w 1576782"/>
                  <a:gd name="connsiteY28" fmla="*/ 226218 h 431005"/>
                  <a:gd name="connsiteX29" fmla="*/ 376632 w 1576782"/>
                  <a:gd name="connsiteY29" fmla="*/ 226218 h 431005"/>
                  <a:gd name="connsiteX30" fmla="*/ 376632 w 1576782"/>
                  <a:gd name="connsiteY30" fmla="*/ 316705 h 431005"/>
                  <a:gd name="connsiteX31" fmla="*/ 0 w 1576782"/>
                  <a:gd name="connsiteY31" fmla="*/ 316705 h 431005"/>
                  <a:gd name="connsiteX32" fmla="*/ 1200150 w 1576782"/>
                  <a:gd name="connsiteY32" fmla="*/ 114300 h 431005"/>
                  <a:gd name="connsiteX33" fmla="*/ 1576782 w 1576782"/>
                  <a:gd name="connsiteY33" fmla="*/ 114300 h 431005"/>
                  <a:gd name="connsiteX34" fmla="*/ 1576782 w 1576782"/>
                  <a:gd name="connsiteY34" fmla="*/ 204787 h 431005"/>
                  <a:gd name="connsiteX35" fmla="*/ 1200150 w 1576782"/>
                  <a:gd name="connsiteY35" fmla="*/ 204787 h 431005"/>
                  <a:gd name="connsiteX36" fmla="*/ 800100 w 1576782"/>
                  <a:gd name="connsiteY36" fmla="*/ 114300 h 431005"/>
                  <a:gd name="connsiteX37" fmla="*/ 1176732 w 1576782"/>
                  <a:gd name="connsiteY37" fmla="*/ 114300 h 431005"/>
                  <a:gd name="connsiteX38" fmla="*/ 1176732 w 1576782"/>
                  <a:gd name="connsiteY38" fmla="*/ 204787 h 431005"/>
                  <a:gd name="connsiteX39" fmla="*/ 800100 w 1576782"/>
                  <a:gd name="connsiteY39" fmla="*/ 204787 h 431005"/>
                  <a:gd name="connsiteX40" fmla="*/ 400050 w 1576782"/>
                  <a:gd name="connsiteY40" fmla="*/ 114300 h 431005"/>
                  <a:gd name="connsiteX41" fmla="*/ 776682 w 1576782"/>
                  <a:gd name="connsiteY41" fmla="*/ 114300 h 431005"/>
                  <a:gd name="connsiteX42" fmla="*/ 776682 w 1576782"/>
                  <a:gd name="connsiteY42" fmla="*/ 204787 h 431005"/>
                  <a:gd name="connsiteX43" fmla="*/ 400050 w 1576782"/>
                  <a:gd name="connsiteY43" fmla="*/ 204787 h 431005"/>
                  <a:gd name="connsiteX44" fmla="*/ 0 w 1576782"/>
                  <a:gd name="connsiteY44" fmla="*/ 114300 h 431005"/>
                  <a:gd name="connsiteX45" fmla="*/ 376632 w 1576782"/>
                  <a:gd name="connsiteY45" fmla="*/ 114300 h 431005"/>
                  <a:gd name="connsiteX46" fmla="*/ 376632 w 1576782"/>
                  <a:gd name="connsiteY46" fmla="*/ 204787 h 431005"/>
                  <a:gd name="connsiteX47" fmla="*/ 0 w 1576782"/>
                  <a:gd name="connsiteY47" fmla="*/ 204787 h 431005"/>
                  <a:gd name="connsiteX48" fmla="*/ 1200150 w 1576782"/>
                  <a:gd name="connsiteY48" fmla="*/ 0 h 431005"/>
                  <a:gd name="connsiteX49" fmla="*/ 1576782 w 1576782"/>
                  <a:gd name="connsiteY49" fmla="*/ 0 h 431005"/>
                  <a:gd name="connsiteX50" fmla="*/ 1576782 w 1576782"/>
                  <a:gd name="connsiteY50" fmla="*/ 90487 h 431005"/>
                  <a:gd name="connsiteX51" fmla="*/ 1200150 w 1576782"/>
                  <a:gd name="connsiteY51" fmla="*/ 90487 h 431005"/>
                  <a:gd name="connsiteX52" fmla="*/ 800100 w 1576782"/>
                  <a:gd name="connsiteY52" fmla="*/ 0 h 431005"/>
                  <a:gd name="connsiteX53" fmla="*/ 1176732 w 1576782"/>
                  <a:gd name="connsiteY53" fmla="*/ 0 h 431005"/>
                  <a:gd name="connsiteX54" fmla="*/ 1176732 w 1576782"/>
                  <a:gd name="connsiteY54" fmla="*/ 90487 h 431005"/>
                  <a:gd name="connsiteX55" fmla="*/ 800100 w 1576782"/>
                  <a:gd name="connsiteY55" fmla="*/ 90487 h 431005"/>
                  <a:gd name="connsiteX56" fmla="*/ 400050 w 1576782"/>
                  <a:gd name="connsiteY56" fmla="*/ 0 h 431005"/>
                  <a:gd name="connsiteX57" fmla="*/ 776682 w 1576782"/>
                  <a:gd name="connsiteY57" fmla="*/ 0 h 431005"/>
                  <a:gd name="connsiteX58" fmla="*/ 776682 w 1576782"/>
                  <a:gd name="connsiteY58" fmla="*/ 90487 h 431005"/>
                  <a:gd name="connsiteX59" fmla="*/ 400050 w 1576782"/>
                  <a:gd name="connsiteY59" fmla="*/ 90487 h 431005"/>
                  <a:gd name="connsiteX60" fmla="*/ 0 w 1576782"/>
                  <a:gd name="connsiteY60" fmla="*/ 0 h 431005"/>
                  <a:gd name="connsiteX61" fmla="*/ 376632 w 1576782"/>
                  <a:gd name="connsiteY61" fmla="*/ 0 h 431005"/>
                  <a:gd name="connsiteX62" fmla="*/ 376632 w 1576782"/>
                  <a:gd name="connsiteY62" fmla="*/ 90487 h 431005"/>
                  <a:gd name="connsiteX63" fmla="*/ 0 w 1576782"/>
                  <a:gd name="connsiteY63" fmla="*/ 90487 h 431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576782" h="431005">
                    <a:moveTo>
                      <a:pt x="1200150" y="340518"/>
                    </a:moveTo>
                    <a:lnTo>
                      <a:pt x="1576782" y="340518"/>
                    </a:lnTo>
                    <a:lnTo>
                      <a:pt x="1576782" y="431005"/>
                    </a:lnTo>
                    <a:lnTo>
                      <a:pt x="1200150" y="431005"/>
                    </a:lnTo>
                    <a:close/>
                    <a:moveTo>
                      <a:pt x="800100" y="340518"/>
                    </a:moveTo>
                    <a:lnTo>
                      <a:pt x="1176732" y="340518"/>
                    </a:lnTo>
                    <a:lnTo>
                      <a:pt x="1176732" y="431005"/>
                    </a:lnTo>
                    <a:lnTo>
                      <a:pt x="800100" y="431005"/>
                    </a:lnTo>
                    <a:close/>
                    <a:moveTo>
                      <a:pt x="400050" y="340518"/>
                    </a:moveTo>
                    <a:lnTo>
                      <a:pt x="776682" y="340518"/>
                    </a:lnTo>
                    <a:lnTo>
                      <a:pt x="776682" y="431005"/>
                    </a:lnTo>
                    <a:lnTo>
                      <a:pt x="400050" y="431005"/>
                    </a:lnTo>
                    <a:close/>
                    <a:moveTo>
                      <a:pt x="0" y="340518"/>
                    </a:moveTo>
                    <a:lnTo>
                      <a:pt x="376632" y="340518"/>
                    </a:lnTo>
                    <a:lnTo>
                      <a:pt x="376632" y="431005"/>
                    </a:lnTo>
                    <a:lnTo>
                      <a:pt x="0" y="431005"/>
                    </a:lnTo>
                    <a:close/>
                    <a:moveTo>
                      <a:pt x="1200150" y="226218"/>
                    </a:moveTo>
                    <a:lnTo>
                      <a:pt x="1576782" y="226218"/>
                    </a:lnTo>
                    <a:lnTo>
                      <a:pt x="1576782" y="316705"/>
                    </a:lnTo>
                    <a:lnTo>
                      <a:pt x="1200150" y="316705"/>
                    </a:lnTo>
                    <a:close/>
                    <a:moveTo>
                      <a:pt x="800100" y="226218"/>
                    </a:moveTo>
                    <a:lnTo>
                      <a:pt x="1176732" y="226218"/>
                    </a:lnTo>
                    <a:lnTo>
                      <a:pt x="1176732" y="316705"/>
                    </a:lnTo>
                    <a:lnTo>
                      <a:pt x="800100" y="316705"/>
                    </a:lnTo>
                    <a:close/>
                    <a:moveTo>
                      <a:pt x="400050" y="226218"/>
                    </a:moveTo>
                    <a:lnTo>
                      <a:pt x="776682" y="226218"/>
                    </a:lnTo>
                    <a:lnTo>
                      <a:pt x="776682" y="316705"/>
                    </a:lnTo>
                    <a:lnTo>
                      <a:pt x="400050" y="316705"/>
                    </a:lnTo>
                    <a:close/>
                    <a:moveTo>
                      <a:pt x="0" y="226218"/>
                    </a:moveTo>
                    <a:lnTo>
                      <a:pt x="376632" y="226218"/>
                    </a:lnTo>
                    <a:lnTo>
                      <a:pt x="376632" y="316705"/>
                    </a:lnTo>
                    <a:lnTo>
                      <a:pt x="0" y="316705"/>
                    </a:lnTo>
                    <a:close/>
                    <a:moveTo>
                      <a:pt x="1200150" y="114300"/>
                    </a:moveTo>
                    <a:lnTo>
                      <a:pt x="1576782" y="114300"/>
                    </a:lnTo>
                    <a:lnTo>
                      <a:pt x="1576782" y="204787"/>
                    </a:lnTo>
                    <a:lnTo>
                      <a:pt x="1200150" y="204787"/>
                    </a:lnTo>
                    <a:close/>
                    <a:moveTo>
                      <a:pt x="800100" y="114300"/>
                    </a:moveTo>
                    <a:lnTo>
                      <a:pt x="1176732" y="114300"/>
                    </a:lnTo>
                    <a:lnTo>
                      <a:pt x="1176732" y="204787"/>
                    </a:lnTo>
                    <a:lnTo>
                      <a:pt x="800100" y="204787"/>
                    </a:lnTo>
                    <a:close/>
                    <a:moveTo>
                      <a:pt x="400050" y="114300"/>
                    </a:moveTo>
                    <a:lnTo>
                      <a:pt x="776682" y="114300"/>
                    </a:lnTo>
                    <a:lnTo>
                      <a:pt x="776682" y="204787"/>
                    </a:lnTo>
                    <a:lnTo>
                      <a:pt x="400050" y="204787"/>
                    </a:lnTo>
                    <a:close/>
                    <a:moveTo>
                      <a:pt x="0" y="114300"/>
                    </a:moveTo>
                    <a:lnTo>
                      <a:pt x="376632" y="114300"/>
                    </a:lnTo>
                    <a:lnTo>
                      <a:pt x="376632" y="204787"/>
                    </a:lnTo>
                    <a:lnTo>
                      <a:pt x="0" y="204787"/>
                    </a:lnTo>
                    <a:close/>
                    <a:moveTo>
                      <a:pt x="1200150" y="0"/>
                    </a:moveTo>
                    <a:lnTo>
                      <a:pt x="1576782" y="0"/>
                    </a:lnTo>
                    <a:lnTo>
                      <a:pt x="1576782" y="90487"/>
                    </a:lnTo>
                    <a:lnTo>
                      <a:pt x="1200150" y="90487"/>
                    </a:lnTo>
                    <a:close/>
                    <a:moveTo>
                      <a:pt x="800100" y="0"/>
                    </a:moveTo>
                    <a:lnTo>
                      <a:pt x="1176732" y="0"/>
                    </a:lnTo>
                    <a:lnTo>
                      <a:pt x="1176732" y="90487"/>
                    </a:lnTo>
                    <a:lnTo>
                      <a:pt x="800100" y="90487"/>
                    </a:lnTo>
                    <a:close/>
                    <a:moveTo>
                      <a:pt x="400050" y="0"/>
                    </a:moveTo>
                    <a:lnTo>
                      <a:pt x="776682" y="0"/>
                    </a:lnTo>
                    <a:lnTo>
                      <a:pt x="776682" y="90487"/>
                    </a:lnTo>
                    <a:lnTo>
                      <a:pt x="400050" y="90487"/>
                    </a:lnTo>
                    <a:close/>
                    <a:moveTo>
                      <a:pt x="0" y="0"/>
                    </a:moveTo>
                    <a:lnTo>
                      <a:pt x="376632" y="0"/>
                    </a:lnTo>
                    <a:lnTo>
                      <a:pt x="376632" y="90487"/>
                    </a:lnTo>
                    <a:lnTo>
                      <a:pt x="0" y="90487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DFC9CD4F-E31C-6DC6-8E5B-44A8BB972985}"/>
                  </a:ext>
                </a:extLst>
              </p:cNvPr>
              <p:cNvSpPr/>
              <p:nvPr/>
            </p:nvSpPr>
            <p:spPr>
              <a:xfrm>
                <a:off x="750373" y="1777597"/>
                <a:ext cx="1275878" cy="361399"/>
              </a:xfrm>
              <a:custGeom>
                <a:avLst/>
                <a:gdLst>
                  <a:gd name="connsiteX0" fmla="*/ 1200150 w 1275878"/>
                  <a:gd name="connsiteY0" fmla="*/ 340518 h 361399"/>
                  <a:gd name="connsiteX1" fmla="*/ 1275878 w 1275878"/>
                  <a:gd name="connsiteY1" fmla="*/ 340518 h 361399"/>
                  <a:gd name="connsiteX2" fmla="*/ 1275878 w 1275878"/>
                  <a:gd name="connsiteY2" fmla="*/ 361399 h 361399"/>
                  <a:gd name="connsiteX3" fmla="*/ 1200150 w 1275878"/>
                  <a:gd name="connsiteY3" fmla="*/ 361399 h 361399"/>
                  <a:gd name="connsiteX4" fmla="*/ 800100 w 1275878"/>
                  <a:gd name="connsiteY4" fmla="*/ 340518 h 361399"/>
                  <a:gd name="connsiteX5" fmla="*/ 875828 w 1275878"/>
                  <a:gd name="connsiteY5" fmla="*/ 340518 h 361399"/>
                  <a:gd name="connsiteX6" fmla="*/ 875828 w 1275878"/>
                  <a:gd name="connsiteY6" fmla="*/ 361399 h 361399"/>
                  <a:gd name="connsiteX7" fmla="*/ 800100 w 1275878"/>
                  <a:gd name="connsiteY7" fmla="*/ 361399 h 361399"/>
                  <a:gd name="connsiteX8" fmla="*/ 400050 w 1275878"/>
                  <a:gd name="connsiteY8" fmla="*/ 340518 h 361399"/>
                  <a:gd name="connsiteX9" fmla="*/ 475778 w 1275878"/>
                  <a:gd name="connsiteY9" fmla="*/ 340518 h 361399"/>
                  <a:gd name="connsiteX10" fmla="*/ 475778 w 1275878"/>
                  <a:gd name="connsiteY10" fmla="*/ 361399 h 361399"/>
                  <a:gd name="connsiteX11" fmla="*/ 400050 w 1275878"/>
                  <a:gd name="connsiteY11" fmla="*/ 361399 h 361399"/>
                  <a:gd name="connsiteX12" fmla="*/ 0 w 1275878"/>
                  <a:gd name="connsiteY12" fmla="*/ 340518 h 361399"/>
                  <a:gd name="connsiteX13" fmla="*/ 75728 w 1275878"/>
                  <a:gd name="connsiteY13" fmla="*/ 340518 h 361399"/>
                  <a:gd name="connsiteX14" fmla="*/ 75728 w 1275878"/>
                  <a:gd name="connsiteY14" fmla="*/ 361399 h 361399"/>
                  <a:gd name="connsiteX15" fmla="*/ 0 w 1275878"/>
                  <a:gd name="connsiteY15" fmla="*/ 361399 h 361399"/>
                  <a:gd name="connsiteX16" fmla="*/ 1200150 w 1275878"/>
                  <a:gd name="connsiteY16" fmla="*/ 226218 h 361399"/>
                  <a:gd name="connsiteX17" fmla="*/ 1275878 w 1275878"/>
                  <a:gd name="connsiteY17" fmla="*/ 226218 h 361399"/>
                  <a:gd name="connsiteX18" fmla="*/ 1275878 w 1275878"/>
                  <a:gd name="connsiteY18" fmla="*/ 247099 h 361399"/>
                  <a:gd name="connsiteX19" fmla="*/ 1200150 w 1275878"/>
                  <a:gd name="connsiteY19" fmla="*/ 247099 h 361399"/>
                  <a:gd name="connsiteX20" fmla="*/ 800100 w 1275878"/>
                  <a:gd name="connsiteY20" fmla="*/ 226218 h 361399"/>
                  <a:gd name="connsiteX21" fmla="*/ 875828 w 1275878"/>
                  <a:gd name="connsiteY21" fmla="*/ 226218 h 361399"/>
                  <a:gd name="connsiteX22" fmla="*/ 875828 w 1275878"/>
                  <a:gd name="connsiteY22" fmla="*/ 247099 h 361399"/>
                  <a:gd name="connsiteX23" fmla="*/ 800100 w 1275878"/>
                  <a:gd name="connsiteY23" fmla="*/ 247099 h 361399"/>
                  <a:gd name="connsiteX24" fmla="*/ 400050 w 1275878"/>
                  <a:gd name="connsiteY24" fmla="*/ 226218 h 361399"/>
                  <a:gd name="connsiteX25" fmla="*/ 475778 w 1275878"/>
                  <a:gd name="connsiteY25" fmla="*/ 226218 h 361399"/>
                  <a:gd name="connsiteX26" fmla="*/ 475778 w 1275878"/>
                  <a:gd name="connsiteY26" fmla="*/ 247099 h 361399"/>
                  <a:gd name="connsiteX27" fmla="*/ 400050 w 1275878"/>
                  <a:gd name="connsiteY27" fmla="*/ 247099 h 361399"/>
                  <a:gd name="connsiteX28" fmla="*/ 0 w 1275878"/>
                  <a:gd name="connsiteY28" fmla="*/ 226218 h 361399"/>
                  <a:gd name="connsiteX29" fmla="*/ 75728 w 1275878"/>
                  <a:gd name="connsiteY29" fmla="*/ 226218 h 361399"/>
                  <a:gd name="connsiteX30" fmla="*/ 75728 w 1275878"/>
                  <a:gd name="connsiteY30" fmla="*/ 247099 h 361399"/>
                  <a:gd name="connsiteX31" fmla="*/ 0 w 1275878"/>
                  <a:gd name="connsiteY31" fmla="*/ 247099 h 361399"/>
                  <a:gd name="connsiteX32" fmla="*/ 1200150 w 1275878"/>
                  <a:gd name="connsiteY32" fmla="*/ 114300 h 361399"/>
                  <a:gd name="connsiteX33" fmla="*/ 1275878 w 1275878"/>
                  <a:gd name="connsiteY33" fmla="*/ 114300 h 361399"/>
                  <a:gd name="connsiteX34" fmla="*/ 1275878 w 1275878"/>
                  <a:gd name="connsiteY34" fmla="*/ 135181 h 361399"/>
                  <a:gd name="connsiteX35" fmla="*/ 1200150 w 1275878"/>
                  <a:gd name="connsiteY35" fmla="*/ 135181 h 361399"/>
                  <a:gd name="connsiteX36" fmla="*/ 800100 w 1275878"/>
                  <a:gd name="connsiteY36" fmla="*/ 114300 h 361399"/>
                  <a:gd name="connsiteX37" fmla="*/ 875828 w 1275878"/>
                  <a:gd name="connsiteY37" fmla="*/ 114300 h 361399"/>
                  <a:gd name="connsiteX38" fmla="*/ 875828 w 1275878"/>
                  <a:gd name="connsiteY38" fmla="*/ 135181 h 361399"/>
                  <a:gd name="connsiteX39" fmla="*/ 800100 w 1275878"/>
                  <a:gd name="connsiteY39" fmla="*/ 135181 h 361399"/>
                  <a:gd name="connsiteX40" fmla="*/ 400050 w 1275878"/>
                  <a:gd name="connsiteY40" fmla="*/ 114300 h 361399"/>
                  <a:gd name="connsiteX41" fmla="*/ 475778 w 1275878"/>
                  <a:gd name="connsiteY41" fmla="*/ 114300 h 361399"/>
                  <a:gd name="connsiteX42" fmla="*/ 475778 w 1275878"/>
                  <a:gd name="connsiteY42" fmla="*/ 135181 h 361399"/>
                  <a:gd name="connsiteX43" fmla="*/ 400050 w 1275878"/>
                  <a:gd name="connsiteY43" fmla="*/ 135181 h 361399"/>
                  <a:gd name="connsiteX44" fmla="*/ 0 w 1275878"/>
                  <a:gd name="connsiteY44" fmla="*/ 114300 h 361399"/>
                  <a:gd name="connsiteX45" fmla="*/ 75728 w 1275878"/>
                  <a:gd name="connsiteY45" fmla="*/ 114300 h 361399"/>
                  <a:gd name="connsiteX46" fmla="*/ 75728 w 1275878"/>
                  <a:gd name="connsiteY46" fmla="*/ 135181 h 361399"/>
                  <a:gd name="connsiteX47" fmla="*/ 0 w 1275878"/>
                  <a:gd name="connsiteY47" fmla="*/ 135181 h 361399"/>
                  <a:gd name="connsiteX48" fmla="*/ 1200150 w 1275878"/>
                  <a:gd name="connsiteY48" fmla="*/ 0 h 361399"/>
                  <a:gd name="connsiteX49" fmla="*/ 1275878 w 1275878"/>
                  <a:gd name="connsiteY49" fmla="*/ 0 h 361399"/>
                  <a:gd name="connsiteX50" fmla="*/ 1275878 w 1275878"/>
                  <a:gd name="connsiteY50" fmla="*/ 20881 h 361399"/>
                  <a:gd name="connsiteX51" fmla="*/ 1200150 w 1275878"/>
                  <a:gd name="connsiteY51" fmla="*/ 20881 h 361399"/>
                  <a:gd name="connsiteX52" fmla="*/ 800100 w 1275878"/>
                  <a:gd name="connsiteY52" fmla="*/ 0 h 361399"/>
                  <a:gd name="connsiteX53" fmla="*/ 875828 w 1275878"/>
                  <a:gd name="connsiteY53" fmla="*/ 0 h 361399"/>
                  <a:gd name="connsiteX54" fmla="*/ 875828 w 1275878"/>
                  <a:gd name="connsiteY54" fmla="*/ 20881 h 361399"/>
                  <a:gd name="connsiteX55" fmla="*/ 800100 w 1275878"/>
                  <a:gd name="connsiteY55" fmla="*/ 20881 h 361399"/>
                  <a:gd name="connsiteX56" fmla="*/ 400050 w 1275878"/>
                  <a:gd name="connsiteY56" fmla="*/ 0 h 361399"/>
                  <a:gd name="connsiteX57" fmla="*/ 475778 w 1275878"/>
                  <a:gd name="connsiteY57" fmla="*/ 0 h 361399"/>
                  <a:gd name="connsiteX58" fmla="*/ 475778 w 1275878"/>
                  <a:gd name="connsiteY58" fmla="*/ 20881 h 361399"/>
                  <a:gd name="connsiteX59" fmla="*/ 400050 w 1275878"/>
                  <a:gd name="connsiteY59" fmla="*/ 20881 h 361399"/>
                  <a:gd name="connsiteX60" fmla="*/ 0 w 1275878"/>
                  <a:gd name="connsiteY60" fmla="*/ 0 h 361399"/>
                  <a:gd name="connsiteX61" fmla="*/ 75728 w 1275878"/>
                  <a:gd name="connsiteY61" fmla="*/ 0 h 361399"/>
                  <a:gd name="connsiteX62" fmla="*/ 75728 w 1275878"/>
                  <a:gd name="connsiteY62" fmla="*/ 20881 h 361399"/>
                  <a:gd name="connsiteX63" fmla="*/ 0 w 1275878"/>
                  <a:gd name="connsiteY63" fmla="*/ 20881 h 361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275878" h="361399">
                    <a:moveTo>
                      <a:pt x="1200150" y="340518"/>
                    </a:moveTo>
                    <a:lnTo>
                      <a:pt x="1275878" y="340518"/>
                    </a:lnTo>
                    <a:lnTo>
                      <a:pt x="1275878" y="361399"/>
                    </a:lnTo>
                    <a:lnTo>
                      <a:pt x="1200150" y="361399"/>
                    </a:lnTo>
                    <a:close/>
                    <a:moveTo>
                      <a:pt x="800100" y="340518"/>
                    </a:moveTo>
                    <a:lnTo>
                      <a:pt x="875828" y="340518"/>
                    </a:lnTo>
                    <a:lnTo>
                      <a:pt x="875828" y="361399"/>
                    </a:lnTo>
                    <a:lnTo>
                      <a:pt x="800100" y="361399"/>
                    </a:lnTo>
                    <a:close/>
                    <a:moveTo>
                      <a:pt x="400050" y="340518"/>
                    </a:moveTo>
                    <a:lnTo>
                      <a:pt x="475778" y="340518"/>
                    </a:lnTo>
                    <a:lnTo>
                      <a:pt x="475778" y="361399"/>
                    </a:lnTo>
                    <a:lnTo>
                      <a:pt x="400050" y="361399"/>
                    </a:lnTo>
                    <a:close/>
                    <a:moveTo>
                      <a:pt x="0" y="340518"/>
                    </a:moveTo>
                    <a:lnTo>
                      <a:pt x="75728" y="340518"/>
                    </a:lnTo>
                    <a:lnTo>
                      <a:pt x="75728" y="361399"/>
                    </a:lnTo>
                    <a:lnTo>
                      <a:pt x="0" y="361399"/>
                    </a:lnTo>
                    <a:close/>
                    <a:moveTo>
                      <a:pt x="1200150" y="226218"/>
                    </a:moveTo>
                    <a:lnTo>
                      <a:pt x="1275878" y="226218"/>
                    </a:lnTo>
                    <a:lnTo>
                      <a:pt x="1275878" y="247099"/>
                    </a:lnTo>
                    <a:lnTo>
                      <a:pt x="1200150" y="247099"/>
                    </a:lnTo>
                    <a:close/>
                    <a:moveTo>
                      <a:pt x="800100" y="226218"/>
                    </a:moveTo>
                    <a:lnTo>
                      <a:pt x="875828" y="226218"/>
                    </a:lnTo>
                    <a:lnTo>
                      <a:pt x="875828" y="247099"/>
                    </a:lnTo>
                    <a:lnTo>
                      <a:pt x="800100" y="247099"/>
                    </a:lnTo>
                    <a:close/>
                    <a:moveTo>
                      <a:pt x="400050" y="226218"/>
                    </a:moveTo>
                    <a:lnTo>
                      <a:pt x="475778" y="226218"/>
                    </a:lnTo>
                    <a:lnTo>
                      <a:pt x="475778" y="247099"/>
                    </a:lnTo>
                    <a:lnTo>
                      <a:pt x="400050" y="247099"/>
                    </a:lnTo>
                    <a:close/>
                    <a:moveTo>
                      <a:pt x="0" y="226218"/>
                    </a:moveTo>
                    <a:lnTo>
                      <a:pt x="75728" y="226218"/>
                    </a:lnTo>
                    <a:lnTo>
                      <a:pt x="75728" y="247099"/>
                    </a:lnTo>
                    <a:lnTo>
                      <a:pt x="0" y="247099"/>
                    </a:lnTo>
                    <a:close/>
                    <a:moveTo>
                      <a:pt x="1200150" y="114300"/>
                    </a:moveTo>
                    <a:lnTo>
                      <a:pt x="1275878" y="114300"/>
                    </a:lnTo>
                    <a:lnTo>
                      <a:pt x="1275878" y="135181"/>
                    </a:lnTo>
                    <a:lnTo>
                      <a:pt x="1200150" y="135181"/>
                    </a:lnTo>
                    <a:close/>
                    <a:moveTo>
                      <a:pt x="800100" y="114300"/>
                    </a:moveTo>
                    <a:lnTo>
                      <a:pt x="875828" y="114300"/>
                    </a:lnTo>
                    <a:lnTo>
                      <a:pt x="875828" y="135181"/>
                    </a:lnTo>
                    <a:lnTo>
                      <a:pt x="800100" y="135181"/>
                    </a:lnTo>
                    <a:close/>
                    <a:moveTo>
                      <a:pt x="400050" y="114300"/>
                    </a:moveTo>
                    <a:lnTo>
                      <a:pt x="475778" y="114300"/>
                    </a:lnTo>
                    <a:lnTo>
                      <a:pt x="475778" y="135181"/>
                    </a:lnTo>
                    <a:lnTo>
                      <a:pt x="400050" y="135181"/>
                    </a:lnTo>
                    <a:close/>
                    <a:moveTo>
                      <a:pt x="0" y="114300"/>
                    </a:moveTo>
                    <a:lnTo>
                      <a:pt x="75728" y="114300"/>
                    </a:lnTo>
                    <a:lnTo>
                      <a:pt x="75728" y="135181"/>
                    </a:lnTo>
                    <a:lnTo>
                      <a:pt x="0" y="135181"/>
                    </a:lnTo>
                    <a:close/>
                    <a:moveTo>
                      <a:pt x="1200150" y="0"/>
                    </a:moveTo>
                    <a:lnTo>
                      <a:pt x="1275878" y="0"/>
                    </a:lnTo>
                    <a:lnTo>
                      <a:pt x="1275878" y="20881"/>
                    </a:lnTo>
                    <a:lnTo>
                      <a:pt x="1200150" y="20881"/>
                    </a:lnTo>
                    <a:close/>
                    <a:moveTo>
                      <a:pt x="800100" y="0"/>
                    </a:moveTo>
                    <a:lnTo>
                      <a:pt x="875828" y="0"/>
                    </a:lnTo>
                    <a:lnTo>
                      <a:pt x="875828" y="20881"/>
                    </a:lnTo>
                    <a:lnTo>
                      <a:pt x="800100" y="20881"/>
                    </a:lnTo>
                    <a:close/>
                    <a:moveTo>
                      <a:pt x="400050" y="0"/>
                    </a:moveTo>
                    <a:lnTo>
                      <a:pt x="475778" y="0"/>
                    </a:lnTo>
                    <a:lnTo>
                      <a:pt x="475778" y="20881"/>
                    </a:lnTo>
                    <a:lnTo>
                      <a:pt x="400050" y="20881"/>
                    </a:lnTo>
                    <a:close/>
                    <a:moveTo>
                      <a:pt x="0" y="0"/>
                    </a:moveTo>
                    <a:lnTo>
                      <a:pt x="75728" y="0"/>
                    </a:lnTo>
                    <a:lnTo>
                      <a:pt x="75728" y="20881"/>
                    </a:lnTo>
                    <a:lnTo>
                      <a:pt x="0" y="20881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BC36531A-EBAB-336C-718C-3CF6235DF087}"/>
                </a:ext>
              </a:extLst>
            </p:cNvPr>
            <p:cNvGrpSpPr/>
            <p:nvPr/>
          </p:nvGrpSpPr>
          <p:grpSpPr>
            <a:xfrm>
              <a:off x="422648" y="1642752"/>
              <a:ext cx="1660406" cy="509898"/>
              <a:chOff x="6336645" y="2942301"/>
              <a:chExt cx="1439862" cy="1439862"/>
            </a:xfrm>
            <a:noFill/>
          </p:grpSpPr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DE57585E-339A-F561-7360-94E2A162F8F3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437180AB-8C8E-8620-F6E3-E4466E141E3C}"/>
                  </a:ext>
                </a:extLst>
              </p:cNvPr>
              <p:cNvSpPr/>
              <p:nvPr/>
            </p:nvSpPr>
            <p:spPr>
              <a:xfrm rot="5400000">
                <a:off x="7004683" y="3516677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1D90ABDC-25D6-1BB9-FB49-7670A863DE04}"/>
                  </a:ext>
                </a:extLst>
              </p:cNvPr>
              <p:cNvSpPr/>
              <p:nvPr/>
            </p:nvSpPr>
            <p:spPr>
              <a:xfrm rot="5400000">
                <a:off x="7004683" y="3325220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DE851ED6-6EC9-1BD5-3F3A-785943F703FF}"/>
                  </a:ext>
                </a:extLst>
              </p:cNvPr>
              <p:cNvSpPr/>
              <p:nvPr/>
            </p:nvSpPr>
            <p:spPr>
              <a:xfrm rot="5400000">
                <a:off x="7004683" y="2942302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85E24CC9-63E8-870C-EAED-B210A01651E4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4C34346D-F21B-32D6-169C-DAF21488D189}"/>
                  </a:ext>
                </a:extLst>
              </p:cNvPr>
              <p:cNvSpPr/>
              <p:nvPr/>
            </p:nvSpPr>
            <p:spPr>
              <a:xfrm rot="5400000">
                <a:off x="7004683" y="313376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05B7A745-62E3-FEDE-FC2B-32357C71F99E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FE11D990-36AB-33B6-590F-B61FB2E7A53D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4552D301-59A2-2EFE-F5D7-8CA887FB7AD0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52AE853A-EAC2-F760-C255-918AD370A465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6C45423F-E95B-DCD1-B2F5-63205E6E2C42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BE32FBCE-87ED-D29F-65F7-0EA0425E11FC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786C130D-DD46-3BDA-AE25-332FCFE2DA92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832D88C2-3039-E6DA-8955-3094FBC25150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A3A6E13-872D-2CD0-B624-859F73ED5112}"/>
              </a:ext>
            </a:extLst>
          </p:cNvPr>
          <p:cNvGrpSpPr/>
          <p:nvPr/>
        </p:nvGrpSpPr>
        <p:grpSpPr>
          <a:xfrm>
            <a:off x="2191682" y="4294024"/>
            <a:ext cx="2166067" cy="211334"/>
            <a:chOff x="413231" y="3074824"/>
            <a:chExt cx="2166067" cy="211334"/>
          </a:xfrm>
        </p:grpSpPr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E1ECD02F-39C6-1A1B-C0E1-B97C3A8C095B}"/>
                </a:ext>
              </a:extLst>
            </p:cNvPr>
            <p:cNvGrpSpPr/>
            <p:nvPr/>
          </p:nvGrpSpPr>
          <p:grpSpPr>
            <a:xfrm>
              <a:off x="413232" y="3074824"/>
              <a:ext cx="2166066" cy="211334"/>
              <a:chOff x="5827252" y="2275872"/>
              <a:chExt cx="1768661" cy="172561"/>
            </a:xfrm>
          </p:grpSpPr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302949D6-9920-36DA-9CFE-EC7FD10B5DCF}"/>
                  </a:ext>
                </a:extLst>
              </p:cNvPr>
              <p:cNvSpPr/>
              <p:nvPr/>
            </p:nvSpPr>
            <p:spPr>
              <a:xfrm>
                <a:off x="5827252" y="2275872"/>
                <a:ext cx="1768661" cy="17256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F6A0D679-43CC-FE2E-1EA0-DBBEEF02DBA3}"/>
                  </a:ext>
                </a:extLst>
              </p:cNvPr>
              <p:cNvSpPr/>
              <p:nvPr/>
            </p:nvSpPr>
            <p:spPr>
              <a:xfrm>
                <a:off x="5863540" y="23012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9C7A07A0-C070-73F6-A814-0AE28AB3091F}"/>
                  </a:ext>
                </a:extLst>
              </p:cNvPr>
              <p:cNvSpPr/>
              <p:nvPr/>
            </p:nvSpPr>
            <p:spPr>
              <a:xfrm>
                <a:off x="6774765" y="23012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76DC6B2B-8BF7-0D86-8606-CA59284297F2}"/>
                  </a:ext>
                </a:extLst>
              </p:cNvPr>
              <p:cNvSpPr/>
              <p:nvPr/>
            </p:nvSpPr>
            <p:spPr>
              <a:xfrm>
                <a:off x="6678339" y="2326722"/>
                <a:ext cx="71438" cy="7143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52483908-503D-8993-BD70-F19C53759895}"/>
                </a:ext>
              </a:extLst>
            </p:cNvPr>
            <p:cNvGrpSpPr/>
            <p:nvPr/>
          </p:nvGrpSpPr>
          <p:grpSpPr>
            <a:xfrm>
              <a:off x="413231" y="3075148"/>
              <a:ext cx="2166066" cy="210021"/>
              <a:chOff x="6336645" y="2942301"/>
              <a:chExt cx="1439862" cy="691232"/>
            </a:xfrm>
            <a:noFill/>
          </p:grpSpPr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59B6B6C7-421A-DDBC-F8B7-D62766873F53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2D7FDE86-6F0B-A708-E3A1-B4712F3C7FA4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80FDF858-2435-9B13-4079-3381F2A5CC7B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正方形/長方形 181">
                <a:extLst>
                  <a:ext uri="{FF2B5EF4-FFF2-40B4-BE49-F238E27FC236}">
                    <a16:creationId xmlns:a16="http://schemas.microsoft.com/office/drawing/2014/main" id="{98BBBB0F-4BA6-39E8-0966-CC1675CA0296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EB064640-73C1-3ECF-902A-4243C3648942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正方形/長方形 183">
                <a:extLst>
                  <a:ext uri="{FF2B5EF4-FFF2-40B4-BE49-F238E27FC236}">
                    <a16:creationId xmlns:a16="http://schemas.microsoft.com/office/drawing/2014/main" id="{D6C4AFF1-6A66-2BC9-8578-0877CFAF5272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15D2340F-947C-5246-CD23-171335FCDB6A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3E3408F5-8757-64BB-4FD1-EAC1021936F1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0700E792-8588-D02A-2276-4D981EBCAB27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E14BEB1A-479A-A8C6-C7B4-A45A0094B1F1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7CDEEE46-FF0C-FB0A-B487-D146012AB4F2}"/>
              </a:ext>
            </a:extLst>
          </p:cNvPr>
          <p:cNvGrpSpPr/>
          <p:nvPr/>
        </p:nvGrpSpPr>
        <p:grpSpPr>
          <a:xfrm>
            <a:off x="2191682" y="4614935"/>
            <a:ext cx="2166067" cy="211334"/>
            <a:chOff x="413231" y="3395735"/>
            <a:chExt cx="2166067" cy="211334"/>
          </a:xfrm>
        </p:grpSpPr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8A95B1D0-14EF-CEEB-1807-4E5AB080E083}"/>
                </a:ext>
              </a:extLst>
            </p:cNvPr>
            <p:cNvGrpSpPr/>
            <p:nvPr/>
          </p:nvGrpSpPr>
          <p:grpSpPr>
            <a:xfrm>
              <a:off x="413232" y="3395735"/>
              <a:ext cx="2166066" cy="211334"/>
              <a:chOff x="5827252" y="2504472"/>
              <a:chExt cx="1768661" cy="172561"/>
            </a:xfrm>
          </p:grpSpPr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3EBBBA3D-2FF1-2B6C-A284-984A6575D25D}"/>
                  </a:ext>
                </a:extLst>
              </p:cNvPr>
              <p:cNvSpPr/>
              <p:nvPr/>
            </p:nvSpPr>
            <p:spPr>
              <a:xfrm>
                <a:off x="5827252" y="2504472"/>
                <a:ext cx="1768661" cy="17256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FCF0D4FB-94F8-65FD-6CBF-F901A75E468C}"/>
                  </a:ext>
                </a:extLst>
              </p:cNvPr>
              <p:cNvSpPr/>
              <p:nvPr/>
            </p:nvSpPr>
            <p:spPr>
              <a:xfrm>
                <a:off x="5863540" y="25298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582C3437-8DA1-E913-C0F4-D6896C5424A4}"/>
                  </a:ext>
                </a:extLst>
              </p:cNvPr>
              <p:cNvSpPr/>
              <p:nvPr/>
            </p:nvSpPr>
            <p:spPr>
              <a:xfrm>
                <a:off x="6774765" y="25298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1C2B22E0-FA45-8F17-5CEF-59BD08A36EBE}"/>
                  </a:ext>
                </a:extLst>
              </p:cNvPr>
              <p:cNvSpPr/>
              <p:nvPr/>
            </p:nvSpPr>
            <p:spPr>
              <a:xfrm>
                <a:off x="6678339" y="2555322"/>
                <a:ext cx="71438" cy="7143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6A0ADF8A-94E7-72DF-BB9D-640EA29F4E13}"/>
                </a:ext>
              </a:extLst>
            </p:cNvPr>
            <p:cNvGrpSpPr/>
            <p:nvPr/>
          </p:nvGrpSpPr>
          <p:grpSpPr>
            <a:xfrm>
              <a:off x="413231" y="3396616"/>
              <a:ext cx="2166066" cy="210021"/>
              <a:chOff x="6336645" y="2942301"/>
              <a:chExt cx="1439862" cy="691232"/>
            </a:xfrm>
            <a:noFill/>
          </p:grpSpPr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0E9703AC-716E-63F8-AEC8-1D159D1969EA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正方形/長方形 196">
                <a:extLst>
                  <a:ext uri="{FF2B5EF4-FFF2-40B4-BE49-F238E27FC236}">
                    <a16:creationId xmlns:a16="http://schemas.microsoft.com/office/drawing/2014/main" id="{CCB97350-00C1-1526-8CE2-7641AACD7068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正方形/長方形 197">
                <a:extLst>
                  <a:ext uri="{FF2B5EF4-FFF2-40B4-BE49-F238E27FC236}">
                    <a16:creationId xmlns:a16="http://schemas.microsoft.com/office/drawing/2014/main" id="{0B670049-08D9-24BB-8E1F-485C5178E1DE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正方形/長方形 198">
                <a:extLst>
                  <a:ext uri="{FF2B5EF4-FFF2-40B4-BE49-F238E27FC236}">
                    <a16:creationId xmlns:a16="http://schemas.microsoft.com/office/drawing/2014/main" id="{3AD82846-5D8C-5047-9020-091A41C452A0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79D340CF-A2D8-5C97-D4BA-4954074667D5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285322D7-2FE9-759F-183E-C3C37F6C3C93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正方形/長方形 201">
                <a:extLst>
                  <a:ext uri="{FF2B5EF4-FFF2-40B4-BE49-F238E27FC236}">
                    <a16:creationId xmlns:a16="http://schemas.microsoft.com/office/drawing/2014/main" id="{757DF1E5-8024-8D98-C3B4-8E64C7BA5EA3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B9A669B1-A009-056B-13A7-E60B80C88A8B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85356BEE-72F6-AE8A-7FAF-E6D2F08FD1CC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F58DB0FC-F3FD-9CA7-FC1D-02A7CA696879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EA96F007-32DA-5121-743D-D924CFC7DBF2}"/>
              </a:ext>
            </a:extLst>
          </p:cNvPr>
          <p:cNvGrpSpPr/>
          <p:nvPr/>
        </p:nvGrpSpPr>
        <p:grpSpPr>
          <a:xfrm>
            <a:off x="4561502" y="4294024"/>
            <a:ext cx="2166067" cy="211334"/>
            <a:chOff x="413231" y="3074824"/>
            <a:chExt cx="2166067" cy="211334"/>
          </a:xfrm>
        </p:grpSpPr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476B9425-3B55-197D-4916-29AE7F2C86EF}"/>
                </a:ext>
              </a:extLst>
            </p:cNvPr>
            <p:cNvGrpSpPr/>
            <p:nvPr/>
          </p:nvGrpSpPr>
          <p:grpSpPr>
            <a:xfrm>
              <a:off x="413232" y="3074824"/>
              <a:ext cx="2166066" cy="211334"/>
              <a:chOff x="5827252" y="2275872"/>
              <a:chExt cx="1768661" cy="172561"/>
            </a:xfrm>
          </p:grpSpPr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59434123-B26E-9DE8-3A23-B8B8DC67EA7B}"/>
                  </a:ext>
                </a:extLst>
              </p:cNvPr>
              <p:cNvSpPr/>
              <p:nvPr/>
            </p:nvSpPr>
            <p:spPr>
              <a:xfrm>
                <a:off x="5827252" y="2275872"/>
                <a:ext cx="1768661" cy="17256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97CBA394-BD16-0829-5878-65F6DEED5415}"/>
                  </a:ext>
                </a:extLst>
              </p:cNvPr>
              <p:cNvSpPr/>
              <p:nvPr/>
            </p:nvSpPr>
            <p:spPr>
              <a:xfrm>
                <a:off x="5863540" y="23012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7FCA365A-3F45-8904-5B21-5465F4C16D06}"/>
                  </a:ext>
                </a:extLst>
              </p:cNvPr>
              <p:cNvSpPr/>
              <p:nvPr/>
            </p:nvSpPr>
            <p:spPr>
              <a:xfrm>
                <a:off x="6774765" y="23012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49BC7D3E-E895-3F9F-EB85-5930B8E2862A}"/>
                  </a:ext>
                </a:extLst>
              </p:cNvPr>
              <p:cNvSpPr/>
              <p:nvPr/>
            </p:nvSpPr>
            <p:spPr>
              <a:xfrm>
                <a:off x="6678339" y="2326722"/>
                <a:ext cx="71438" cy="71438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1C66AE18-488B-EBB6-DBDC-0CC1FD6F3A2C}"/>
                </a:ext>
              </a:extLst>
            </p:cNvPr>
            <p:cNvGrpSpPr/>
            <p:nvPr/>
          </p:nvGrpSpPr>
          <p:grpSpPr>
            <a:xfrm>
              <a:off x="413231" y="3075148"/>
              <a:ext cx="2166066" cy="210021"/>
              <a:chOff x="6336645" y="2942301"/>
              <a:chExt cx="1439862" cy="691232"/>
            </a:xfrm>
            <a:noFill/>
          </p:grpSpPr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5E24C5B1-88EC-A7C4-667C-D094CED94AB7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D937082D-443E-3E54-AD33-736C9E7095E8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DAB96459-6C7B-11D3-4A53-013AB5FAFFDA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5288C798-420F-5A95-11FD-DC7542D60824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正方形/長方形 216">
                <a:extLst>
                  <a:ext uri="{FF2B5EF4-FFF2-40B4-BE49-F238E27FC236}">
                    <a16:creationId xmlns:a16="http://schemas.microsoft.com/office/drawing/2014/main" id="{71D2F7EA-C906-8114-79BC-656BB9EA960D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B849D21E-9B74-3B6F-8AF5-9CCBB0F90758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013730BD-3951-9D8A-0D4B-D00F9B3AC7AE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2631119C-39F1-D112-1D1C-C070074A3657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4091C662-7B92-1C4A-0916-41066C2C3C0F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7B2DDEB8-5FA2-D17C-B804-4CE741FCD258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A3CCDE37-2E3E-52A4-DB7F-E31D6D0B6192}"/>
              </a:ext>
            </a:extLst>
          </p:cNvPr>
          <p:cNvGrpSpPr/>
          <p:nvPr/>
        </p:nvGrpSpPr>
        <p:grpSpPr>
          <a:xfrm>
            <a:off x="4561502" y="4614935"/>
            <a:ext cx="2166067" cy="211334"/>
            <a:chOff x="413231" y="3395735"/>
            <a:chExt cx="2166067" cy="211334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1ED04018-63D2-8D5F-9341-E63E4BAD81D5}"/>
                </a:ext>
              </a:extLst>
            </p:cNvPr>
            <p:cNvGrpSpPr/>
            <p:nvPr/>
          </p:nvGrpSpPr>
          <p:grpSpPr>
            <a:xfrm>
              <a:off x="413232" y="3395735"/>
              <a:ext cx="2166066" cy="211334"/>
              <a:chOff x="5827252" y="2504472"/>
              <a:chExt cx="1768661" cy="172561"/>
            </a:xfrm>
          </p:grpSpPr>
          <p:sp>
            <p:nvSpPr>
              <p:cNvPr id="240" name="正方形/長方形 239">
                <a:extLst>
                  <a:ext uri="{FF2B5EF4-FFF2-40B4-BE49-F238E27FC236}">
                    <a16:creationId xmlns:a16="http://schemas.microsoft.com/office/drawing/2014/main" id="{CEE2D313-10C4-BB48-89C1-A3D11A55340C}"/>
                  </a:ext>
                </a:extLst>
              </p:cNvPr>
              <p:cNvSpPr/>
              <p:nvPr/>
            </p:nvSpPr>
            <p:spPr>
              <a:xfrm>
                <a:off x="5827252" y="2504472"/>
                <a:ext cx="1768661" cy="17256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3D412C02-C9FE-AA0B-66CE-0592D5B89F5C}"/>
                  </a:ext>
                </a:extLst>
              </p:cNvPr>
              <p:cNvSpPr/>
              <p:nvPr/>
            </p:nvSpPr>
            <p:spPr>
              <a:xfrm>
                <a:off x="5863540" y="25298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527ECD7A-4AA8-DB14-AC41-13D6DE8F573F}"/>
                  </a:ext>
                </a:extLst>
              </p:cNvPr>
              <p:cNvSpPr/>
              <p:nvPr/>
            </p:nvSpPr>
            <p:spPr>
              <a:xfrm>
                <a:off x="6774765" y="2529872"/>
                <a:ext cx="788194" cy="124360"/>
              </a:xfrm>
              <a:custGeom>
                <a:avLst/>
                <a:gdLst>
                  <a:gd name="connsiteX0" fmla="*/ 1000125 w 1071562"/>
                  <a:gd name="connsiteY0" fmla="*/ 97632 h 169069"/>
                  <a:gd name="connsiteX1" fmla="*/ 1071562 w 1071562"/>
                  <a:gd name="connsiteY1" fmla="*/ 97632 h 169069"/>
                  <a:gd name="connsiteX2" fmla="*/ 1071562 w 1071562"/>
                  <a:gd name="connsiteY2" fmla="*/ 169069 h 169069"/>
                  <a:gd name="connsiteX3" fmla="*/ 1000125 w 1071562"/>
                  <a:gd name="connsiteY3" fmla="*/ 169069 h 169069"/>
                  <a:gd name="connsiteX4" fmla="*/ 900108 w 1071562"/>
                  <a:gd name="connsiteY4" fmla="*/ 97632 h 169069"/>
                  <a:gd name="connsiteX5" fmla="*/ 971545 w 1071562"/>
                  <a:gd name="connsiteY5" fmla="*/ 97632 h 169069"/>
                  <a:gd name="connsiteX6" fmla="*/ 971545 w 1071562"/>
                  <a:gd name="connsiteY6" fmla="*/ 169069 h 169069"/>
                  <a:gd name="connsiteX7" fmla="*/ 900108 w 1071562"/>
                  <a:gd name="connsiteY7" fmla="*/ 169069 h 169069"/>
                  <a:gd name="connsiteX8" fmla="*/ 800096 w 1071562"/>
                  <a:gd name="connsiteY8" fmla="*/ 97632 h 169069"/>
                  <a:gd name="connsiteX9" fmla="*/ 871533 w 1071562"/>
                  <a:gd name="connsiteY9" fmla="*/ 97632 h 169069"/>
                  <a:gd name="connsiteX10" fmla="*/ 871533 w 1071562"/>
                  <a:gd name="connsiteY10" fmla="*/ 169069 h 169069"/>
                  <a:gd name="connsiteX11" fmla="*/ 800096 w 1071562"/>
                  <a:gd name="connsiteY11" fmla="*/ 169069 h 169069"/>
                  <a:gd name="connsiteX12" fmla="*/ 700084 w 1071562"/>
                  <a:gd name="connsiteY12" fmla="*/ 97632 h 169069"/>
                  <a:gd name="connsiteX13" fmla="*/ 771521 w 1071562"/>
                  <a:gd name="connsiteY13" fmla="*/ 97632 h 169069"/>
                  <a:gd name="connsiteX14" fmla="*/ 771521 w 1071562"/>
                  <a:gd name="connsiteY14" fmla="*/ 169069 h 169069"/>
                  <a:gd name="connsiteX15" fmla="*/ 700084 w 1071562"/>
                  <a:gd name="connsiteY15" fmla="*/ 169069 h 169069"/>
                  <a:gd name="connsiteX16" fmla="*/ 600072 w 1071562"/>
                  <a:gd name="connsiteY16" fmla="*/ 97632 h 169069"/>
                  <a:gd name="connsiteX17" fmla="*/ 671509 w 1071562"/>
                  <a:gd name="connsiteY17" fmla="*/ 97632 h 169069"/>
                  <a:gd name="connsiteX18" fmla="*/ 671509 w 1071562"/>
                  <a:gd name="connsiteY18" fmla="*/ 169069 h 169069"/>
                  <a:gd name="connsiteX19" fmla="*/ 600072 w 1071562"/>
                  <a:gd name="connsiteY19" fmla="*/ 169069 h 169069"/>
                  <a:gd name="connsiteX20" fmla="*/ 500060 w 1071562"/>
                  <a:gd name="connsiteY20" fmla="*/ 97632 h 169069"/>
                  <a:gd name="connsiteX21" fmla="*/ 571497 w 1071562"/>
                  <a:gd name="connsiteY21" fmla="*/ 97632 h 169069"/>
                  <a:gd name="connsiteX22" fmla="*/ 571497 w 1071562"/>
                  <a:gd name="connsiteY22" fmla="*/ 169069 h 169069"/>
                  <a:gd name="connsiteX23" fmla="*/ 500060 w 1071562"/>
                  <a:gd name="connsiteY23" fmla="*/ 169069 h 169069"/>
                  <a:gd name="connsiteX24" fmla="*/ 400048 w 1071562"/>
                  <a:gd name="connsiteY24" fmla="*/ 97632 h 169069"/>
                  <a:gd name="connsiteX25" fmla="*/ 471485 w 1071562"/>
                  <a:gd name="connsiteY25" fmla="*/ 97632 h 169069"/>
                  <a:gd name="connsiteX26" fmla="*/ 471485 w 1071562"/>
                  <a:gd name="connsiteY26" fmla="*/ 169069 h 169069"/>
                  <a:gd name="connsiteX27" fmla="*/ 400048 w 1071562"/>
                  <a:gd name="connsiteY27" fmla="*/ 169069 h 169069"/>
                  <a:gd name="connsiteX28" fmla="*/ 300036 w 1071562"/>
                  <a:gd name="connsiteY28" fmla="*/ 97632 h 169069"/>
                  <a:gd name="connsiteX29" fmla="*/ 371473 w 1071562"/>
                  <a:gd name="connsiteY29" fmla="*/ 97632 h 169069"/>
                  <a:gd name="connsiteX30" fmla="*/ 371473 w 1071562"/>
                  <a:gd name="connsiteY30" fmla="*/ 169069 h 169069"/>
                  <a:gd name="connsiteX31" fmla="*/ 300036 w 1071562"/>
                  <a:gd name="connsiteY31" fmla="*/ 169069 h 169069"/>
                  <a:gd name="connsiteX32" fmla="*/ 200024 w 1071562"/>
                  <a:gd name="connsiteY32" fmla="*/ 97632 h 169069"/>
                  <a:gd name="connsiteX33" fmla="*/ 271461 w 1071562"/>
                  <a:gd name="connsiteY33" fmla="*/ 97632 h 169069"/>
                  <a:gd name="connsiteX34" fmla="*/ 271461 w 1071562"/>
                  <a:gd name="connsiteY34" fmla="*/ 169069 h 169069"/>
                  <a:gd name="connsiteX35" fmla="*/ 200024 w 1071562"/>
                  <a:gd name="connsiteY35" fmla="*/ 169069 h 169069"/>
                  <a:gd name="connsiteX36" fmla="*/ 100012 w 1071562"/>
                  <a:gd name="connsiteY36" fmla="*/ 97632 h 169069"/>
                  <a:gd name="connsiteX37" fmla="*/ 171449 w 1071562"/>
                  <a:gd name="connsiteY37" fmla="*/ 97632 h 169069"/>
                  <a:gd name="connsiteX38" fmla="*/ 171449 w 1071562"/>
                  <a:gd name="connsiteY38" fmla="*/ 169069 h 169069"/>
                  <a:gd name="connsiteX39" fmla="*/ 100012 w 1071562"/>
                  <a:gd name="connsiteY39" fmla="*/ 169069 h 169069"/>
                  <a:gd name="connsiteX40" fmla="*/ 0 w 1071562"/>
                  <a:gd name="connsiteY40" fmla="*/ 97632 h 169069"/>
                  <a:gd name="connsiteX41" fmla="*/ 71437 w 1071562"/>
                  <a:gd name="connsiteY41" fmla="*/ 97632 h 169069"/>
                  <a:gd name="connsiteX42" fmla="*/ 71437 w 1071562"/>
                  <a:gd name="connsiteY42" fmla="*/ 169069 h 169069"/>
                  <a:gd name="connsiteX43" fmla="*/ 0 w 1071562"/>
                  <a:gd name="connsiteY43" fmla="*/ 169069 h 169069"/>
                  <a:gd name="connsiteX44" fmla="*/ 1000125 w 1071562"/>
                  <a:gd name="connsiteY44" fmla="*/ 0 h 169069"/>
                  <a:gd name="connsiteX45" fmla="*/ 1071562 w 1071562"/>
                  <a:gd name="connsiteY45" fmla="*/ 0 h 169069"/>
                  <a:gd name="connsiteX46" fmla="*/ 1071562 w 1071562"/>
                  <a:gd name="connsiteY46" fmla="*/ 71437 h 169069"/>
                  <a:gd name="connsiteX47" fmla="*/ 1000125 w 1071562"/>
                  <a:gd name="connsiteY47" fmla="*/ 71437 h 169069"/>
                  <a:gd name="connsiteX48" fmla="*/ 900108 w 1071562"/>
                  <a:gd name="connsiteY48" fmla="*/ 0 h 169069"/>
                  <a:gd name="connsiteX49" fmla="*/ 971545 w 1071562"/>
                  <a:gd name="connsiteY49" fmla="*/ 0 h 169069"/>
                  <a:gd name="connsiteX50" fmla="*/ 971545 w 1071562"/>
                  <a:gd name="connsiteY50" fmla="*/ 71437 h 169069"/>
                  <a:gd name="connsiteX51" fmla="*/ 900108 w 1071562"/>
                  <a:gd name="connsiteY51" fmla="*/ 71437 h 169069"/>
                  <a:gd name="connsiteX52" fmla="*/ 800096 w 1071562"/>
                  <a:gd name="connsiteY52" fmla="*/ 0 h 169069"/>
                  <a:gd name="connsiteX53" fmla="*/ 871533 w 1071562"/>
                  <a:gd name="connsiteY53" fmla="*/ 0 h 169069"/>
                  <a:gd name="connsiteX54" fmla="*/ 871533 w 1071562"/>
                  <a:gd name="connsiteY54" fmla="*/ 71437 h 169069"/>
                  <a:gd name="connsiteX55" fmla="*/ 800096 w 1071562"/>
                  <a:gd name="connsiteY55" fmla="*/ 71437 h 169069"/>
                  <a:gd name="connsiteX56" fmla="*/ 700084 w 1071562"/>
                  <a:gd name="connsiteY56" fmla="*/ 0 h 169069"/>
                  <a:gd name="connsiteX57" fmla="*/ 771521 w 1071562"/>
                  <a:gd name="connsiteY57" fmla="*/ 0 h 169069"/>
                  <a:gd name="connsiteX58" fmla="*/ 771521 w 1071562"/>
                  <a:gd name="connsiteY58" fmla="*/ 71437 h 169069"/>
                  <a:gd name="connsiteX59" fmla="*/ 700084 w 1071562"/>
                  <a:gd name="connsiteY59" fmla="*/ 71437 h 169069"/>
                  <a:gd name="connsiteX60" fmla="*/ 600072 w 1071562"/>
                  <a:gd name="connsiteY60" fmla="*/ 0 h 169069"/>
                  <a:gd name="connsiteX61" fmla="*/ 671509 w 1071562"/>
                  <a:gd name="connsiteY61" fmla="*/ 0 h 169069"/>
                  <a:gd name="connsiteX62" fmla="*/ 671509 w 1071562"/>
                  <a:gd name="connsiteY62" fmla="*/ 71437 h 169069"/>
                  <a:gd name="connsiteX63" fmla="*/ 600072 w 1071562"/>
                  <a:gd name="connsiteY63" fmla="*/ 71437 h 169069"/>
                  <a:gd name="connsiteX64" fmla="*/ 500060 w 1071562"/>
                  <a:gd name="connsiteY64" fmla="*/ 0 h 169069"/>
                  <a:gd name="connsiteX65" fmla="*/ 571497 w 1071562"/>
                  <a:gd name="connsiteY65" fmla="*/ 0 h 169069"/>
                  <a:gd name="connsiteX66" fmla="*/ 571497 w 1071562"/>
                  <a:gd name="connsiteY66" fmla="*/ 71437 h 169069"/>
                  <a:gd name="connsiteX67" fmla="*/ 500060 w 1071562"/>
                  <a:gd name="connsiteY67" fmla="*/ 71437 h 169069"/>
                  <a:gd name="connsiteX68" fmla="*/ 400048 w 1071562"/>
                  <a:gd name="connsiteY68" fmla="*/ 0 h 169069"/>
                  <a:gd name="connsiteX69" fmla="*/ 471485 w 1071562"/>
                  <a:gd name="connsiteY69" fmla="*/ 0 h 169069"/>
                  <a:gd name="connsiteX70" fmla="*/ 471485 w 1071562"/>
                  <a:gd name="connsiteY70" fmla="*/ 71437 h 169069"/>
                  <a:gd name="connsiteX71" fmla="*/ 400048 w 1071562"/>
                  <a:gd name="connsiteY71" fmla="*/ 71437 h 169069"/>
                  <a:gd name="connsiteX72" fmla="*/ 300036 w 1071562"/>
                  <a:gd name="connsiteY72" fmla="*/ 0 h 169069"/>
                  <a:gd name="connsiteX73" fmla="*/ 371473 w 1071562"/>
                  <a:gd name="connsiteY73" fmla="*/ 0 h 169069"/>
                  <a:gd name="connsiteX74" fmla="*/ 371473 w 1071562"/>
                  <a:gd name="connsiteY74" fmla="*/ 71437 h 169069"/>
                  <a:gd name="connsiteX75" fmla="*/ 300036 w 1071562"/>
                  <a:gd name="connsiteY75" fmla="*/ 71437 h 169069"/>
                  <a:gd name="connsiteX76" fmla="*/ 200024 w 1071562"/>
                  <a:gd name="connsiteY76" fmla="*/ 0 h 169069"/>
                  <a:gd name="connsiteX77" fmla="*/ 271461 w 1071562"/>
                  <a:gd name="connsiteY77" fmla="*/ 0 h 169069"/>
                  <a:gd name="connsiteX78" fmla="*/ 271461 w 1071562"/>
                  <a:gd name="connsiteY78" fmla="*/ 71437 h 169069"/>
                  <a:gd name="connsiteX79" fmla="*/ 200024 w 1071562"/>
                  <a:gd name="connsiteY79" fmla="*/ 71437 h 169069"/>
                  <a:gd name="connsiteX80" fmla="*/ 100012 w 1071562"/>
                  <a:gd name="connsiteY80" fmla="*/ 0 h 169069"/>
                  <a:gd name="connsiteX81" fmla="*/ 171449 w 1071562"/>
                  <a:gd name="connsiteY81" fmla="*/ 0 h 169069"/>
                  <a:gd name="connsiteX82" fmla="*/ 171449 w 1071562"/>
                  <a:gd name="connsiteY82" fmla="*/ 71437 h 169069"/>
                  <a:gd name="connsiteX83" fmla="*/ 100012 w 1071562"/>
                  <a:gd name="connsiteY83" fmla="*/ 71437 h 169069"/>
                  <a:gd name="connsiteX84" fmla="*/ 0 w 1071562"/>
                  <a:gd name="connsiteY84" fmla="*/ 0 h 169069"/>
                  <a:gd name="connsiteX85" fmla="*/ 71437 w 1071562"/>
                  <a:gd name="connsiteY85" fmla="*/ 0 h 169069"/>
                  <a:gd name="connsiteX86" fmla="*/ 71437 w 1071562"/>
                  <a:gd name="connsiteY86" fmla="*/ 71437 h 169069"/>
                  <a:gd name="connsiteX87" fmla="*/ 0 w 1071562"/>
                  <a:gd name="connsiteY87" fmla="*/ 71437 h 16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071562" h="169069">
                    <a:moveTo>
                      <a:pt x="1000125" y="97632"/>
                    </a:moveTo>
                    <a:lnTo>
                      <a:pt x="1071562" y="97632"/>
                    </a:lnTo>
                    <a:lnTo>
                      <a:pt x="1071562" y="169069"/>
                    </a:lnTo>
                    <a:lnTo>
                      <a:pt x="1000125" y="169069"/>
                    </a:lnTo>
                    <a:close/>
                    <a:moveTo>
                      <a:pt x="900108" y="97632"/>
                    </a:moveTo>
                    <a:lnTo>
                      <a:pt x="971545" y="97632"/>
                    </a:lnTo>
                    <a:lnTo>
                      <a:pt x="971545" y="169069"/>
                    </a:lnTo>
                    <a:lnTo>
                      <a:pt x="900108" y="169069"/>
                    </a:lnTo>
                    <a:close/>
                    <a:moveTo>
                      <a:pt x="800096" y="97632"/>
                    </a:moveTo>
                    <a:lnTo>
                      <a:pt x="871533" y="97632"/>
                    </a:lnTo>
                    <a:lnTo>
                      <a:pt x="871533" y="169069"/>
                    </a:lnTo>
                    <a:lnTo>
                      <a:pt x="800096" y="169069"/>
                    </a:lnTo>
                    <a:close/>
                    <a:moveTo>
                      <a:pt x="700084" y="97632"/>
                    </a:moveTo>
                    <a:lnTo>
                      <a:pt x="771521" y="97632"/>
                    </a:lnTo>
                    <a:lnTo>
                      <a:pt x="771521" y="169069"/>
                    </a:lnTo>
                    <a:lnTo>
                      <a:pt x="700084" y="169069"/>
                    </a:lnTo>
                    <a:close/>
                    <a:moveTo>
                      <a:pt x="600072" y="97632"/>
                    </a:moveTo>
                    <a:lnTo>
                      <a:pt x="671509" y="97632"/>
                    </a:lnTo>
                    <a:lnTo>
                      <a:pt x="671509" y="169069"/>
                    </a:lnTo>
                    <a:lnTo>
                      <a:pt x="600072" y="169069"/>
                    </a:lnTo>
                    <a:close/>
                    <a:moveTo>
                      <a:pt x="500060" y="97632"/>
                    </a:moveTo>
                    <a:lnTo>
                      <a:pt x="571497" y="97632"/>
                    </a:lnTo>
                    <a:lnTo>
                      <a:pt x="571497" y="169069"/>
                    </a:lnTo>
                    <a:lnTo>
                      <a:pt x="500060" y="169069"/>
                    </a:lnTo>
                    <a:close/>
                    <a:moveTo>
                      <a:pt x="400048" y="97632"/>
                    </a:moveTo>
                    <a:lnTo>
                      <a:pt x="471485" y="97632"/>
                    </a:lnTo>
                    <a:lnTo>
                      <a:pt x="471485" y="169069"/>
                    </a:lnTo>
                    <a:lnTo>
                      <a:pt x="400048" y="169069"/>
                    </a:lnTo>
                    <a:close/>
                    <a:moveTo>
                      <a:pt x="300036" y="97632"/>
                    </a:moveTo>
                    <a:lnTo>
                      <a:pt x="371473" y="97632"/>
                    </a:lnTo>
                    <a:lnTo>
                      <a:pt x="371473" y="169069"/>
                    </a:lnTo>
                    <a:lnTo>
                      <a:pt x="300036" y="169069"/>
                    </a:lnTo>
                    <a:close/>
                    <a:moveTo>
                      <a:pt x="200024" y="97632"/>
                    </a:moveTo>
                    <a:lnTo>
                      <a:pt x="271461" y="97632"/>
                    </a:lnTo>
                    <a:lnTo>
                      <a:pt x="271461" y="169069"/>
                    </a:lnTo>
                    <a:lnTo>
                      <a:pt x="200024" y="169069"/>
                    </a:lnTo>
                    <a:close/>
                    <a:moveTo>
                      <a:pt x="100012" y="97632"/>
                    </a:moveTo>
                    <a:lnTo>
                      <a:pt x="171449" y="97632"/>
                    </a:lnTo>
                    <a:lnTo>
                      <a:pt x="171449" y="169069"/>
                    </a:lnTo>
                    <a:lnTo>
                      <a:pt x="100012" y="169069"/>
                    </a:lnTo>
                    <a:close/>
                    <a:moveTo>
                      <a:pt x="0" y="97632"/>
                    </a:moveTo>
                    <a:lnTo>
                      <a:pt x="71437" y="97632"/>
                    </a:lnTo>
                    <a:lnTo>
                      <a:pt x="71437" y="169069"/>
                    </a:lnTo>
                    <a:lnTo>
                      <a:pt x="0" y="169069"/>
                    </a:lnTo>
                    <a:close/>
                    <a:moveTo>
                      <a:pt x="1000125" y="0"/>
                    </a:moveTo>
                    <a:lnTo>
                      <a:pt x="1071562" y="0"/>
                    </a:lnTo>
                    <a:lnTo>
                      <a:pt x="1071562" y="71437"/>
                    </a:lnTo>
                    <a:lnTo>
                      <a:pt x="1000125" y="71437"/>
                    </a:lnTo>
                    <a:close/>
                    <a:moveTo>
                      <a:pt x="900108" y="0"/>
                    </a:moveTo>
                    <a:lnTo>
                      <a:pt x="971545" y="0"/>
                    </a:lnTo>
                    <a:lnTo>
                      <a:pt x="971545" y="71437"/>
                    </a:lnTo>
                    <a:lnTo>
                      <a:pt x="900108" y="71437"/>
                    </a:lnTo>
                    <a:close/>
                    <a:moveTo>
                      <a:pt x="800096" y="0"/>
                    </a:moveTo>
                    <a:lnTo>
                      <a:pt x="871533" y="0"/>
                    </a:lnTo>
                    <a:lnTo>
                      <a:pt x="871533" y="71437"/>
                    </a:lnTo>
                    <a:lnTo>
                      <a:pt x="800096" y="71437"/>
                    </a:lnTo>
                    <a:close/>
                    <a:moveTo>
                      <a:pt x="700084" y="0"/>
                    </a:moveTo>
                    <a:lnTo>
                      <a:pt x="771521" y="0"/>
                    </a:lnTo>
                    <a:lnTo>
                      <a:pt x="771521" y="71437"/>
                    </a:lnTo>
                    <a:lnTo>
                      <a:pt x="700084" y="71437"/>
                    </a:lnTo>
                    <a:close/>
                    <a:moveTo>
                      <a:pt x="600072" y="0"/>
                    </a:moveTo>
                    <a:lnTo>
                      <a:pt x="671509" y="0"/>
                    </a:lnTo>
                    <a:lnTo>
                      <a:pt x="671509" y="71437"/>
                    </a:lnTo>
                    <a:lnTo>
                      <a:pt x="600072" y="71437"/>
                    </a:lnTo>
                    <a:close/>
                    <a:moveTo>
                      <a:pt x="500060" y="0"/>
                    </a:moveTo>
                    <a:lnTo>
                      <a:pt x="571497" y="0"/>
                    </a:lnTo>
                    <a:lnTo>
                      <a:pt x="571497" y="71437"/>
                    </a:lnTo>
                    <a:lnTo>
                      <a:pt x="500060" y="71437"/>
                    </a:lnTo>
                    <a:close/>
                    <a:moveTo>
                      <a:pt x="400048" y="0"/>
                    </a:moveTo>
                    <a:lnTo>
                      <a:pt x="471485" y="0"/>
                    </a:lnTo>
                    <a:lnTo>
                      <a:pt x="471485" y="71437"/>
                    </a:lnTo>
                    <a:lnTo>
                      <a:pt x="400048" y="71437"/>
                    </a:lnTo>
                    <a:close/>
                    <a:moveTo>
                      <a:pt x="300036" y="0"/>
                    </a:moveTo>
                    <a:lnTo>
                      <a:pt x="371473" y="0"/>
                    </a:lnTo>
                    <a:lnTo>
                      <a:pt x="371473" y="71437"/>
                    </a:lnTo>
                    <a:lnTo>
                      <a:pt x="300036" y="71437"/>
                    </a:lnTo>
                    <a:close/>
                    <a:moveTo>
                      <a:pt x="200024" y="0"/>
                    </a:moveTo>
                    <a:lnTo>
                      <a:pt x="271461" y="0"/>
                    </a:lnTo>
                    <a:lnTo>
                      <a:pt x="271461" y="71437"/>
                    </a:lnTo>
                    <a:lnTo>
                      <a:pt x="200024" y="71437"/>
                    </a:lnTo>
                    <a:close/>
                    <a:moveTo>
                      <a:pt x="100012" y="0"/>
                    </a:moveTo>
                    <a:lnTo>
                      <a:pt x="171449" y="0"/>
                    </a:lnTo>
                    <a:lnTo>
                      <a:pt x="171449" y="71437"/>
                    </a:lnTo>
                    <a:lnTo>
                      <a:pt x="100012" y="71437"/>
                    </a:lnTo>
                    <a:close/>
                    <a:moveTo>
                      <a:pt x="0" y="0"/>
                    </a:moveTo>
                    <a:lnTo>
                      <a:pt x="71437" y="0"/>
                    </a:lnTo>
                    <a:lnTo>
                      <a:pt x="71437" y="71437"/>
                    </a:lnTo>
                    <a:lnTo>
                      <a:pt x="0" y="7143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C1DE35DD-AA45-B5B3-2A1F-C90C6E97C37B}"/>
                  </a:ext>
                </a:extLst>
              </p:cNvPr>
              <p:cNvSpPr/>
              <p:nvPr/>
            </p:nvSpPr>
            <p:spPr>
              <a:xfrm>
                <a:off x="6678339" y="2555322"/>
                <a:ext cx="71438" cy="7143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B7583CCD-ECCA-E004-7DD8-EB81DA0CABE7}"/>
                </a:ext>
              </a:extLst>
            </p:cNvPr>
            <p:cNvGrpSpPr/>
            <p:nvPr/>
          </p:nvGrpSpPr>
          <p:grpSpPr>
            <a:xfrm>
              <a:off x="413231" y="3396616"/>
              <a:ext cx="2166066" cy="210021"/>
              <a:chOff x="6336645" y="2942301"/>
              <a:chExt cx="1439862" cy="691232"/>
            </a:xfrm>
            <a:noFill/>
          </p:grpSpPr>
          <p:sp>
            <p:nvSpPr>
              <p:cNvPr id="230" name="正方形/長方形 229">
                <a:extLst>
                  <a:ext uri="{FF2B5EF4-FFF2-40B4-BE49-F238E27FC236}">
                    <a16:creationId xmlns:a16="http://schemas.microsoft.com/office/drawing/2014/main" id="{10D1B99F-52D7-0453-04D5-BD72333D7A8B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正方形/長方形 230">
                <a:extLst>
                  <a:ext uri="{FF2B5EF4-FFF2-40B4-BE49-F238E27FC236}">
                    <a16:creationId xmlns:a16="http://schemas.microsoft.com/office/drawing/2014/main" id="{A39E244F-A7BE-7753-0A6A-664661EDCA14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正方形/長方形 231">
                <a:extLst>
                  <a:ext uri="{FF2B5EF4-FFF2-40B4-BE49-F238E27FC236}">
                    <a16:creationId xmlns:a16="http://schemas.microsoft.com/office/drawing/2014/main" id="{E0A0377E-9A32-FB0F-0182-F4B8CC0E97FE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正方形/長方形 232">
                <a:extLst>
                  <a:ext uri="{FF2B5EF4-FFF2-40B4-BE49-F238E27FC236}">
                    <a16:creationId xmlns:a16="http://schemas.microsoft.com/office/drawing/2014/main" id="{B2AA76CE-B378-86C0-5139-4CF615DDFCC1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正方形/長方形 233">
                <a:extLst>
                  <a:ext uri="{FF2B5EF4-FFF2-40B4-BE49-F238E27FC236}">
                    <a16:creationId xmlns:a16="http://schemas.microsoft.com/office/drawing/2014/main" id="{E51B4FAB-B30A-61FB-B6EF-8DF964403291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正方形/長方形 234">
                <a:extLst>
                  <a:ext uri="{FF2B5EF4-FFF2-40B4-BE49-F238E27FC236}">
                    <a16:creationId xmlns:a16="http://schemas.microsoft.com/office/drawing/2014/main" id="{8E0B5F65-6B65-6CB3-EBCF-A5D9AB89F226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0E6F6E64-BC62-129E-3FE5-16EBFDE689FA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851AEFDD-F72A-1BEB-1722-1B422F02C18E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正方形/長方形 237">
                <a:extLst>
                  <a:ext uri="{FF2B5EF4-FFF2-40B4-BE49-F238E27FC236}">
                    <a16:creationId xmlns:a16="http://schemas.microsoft.com/office/drawing/2014/main" id="{10B404AB-4F10-058E-2F13-640FF53BA396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正方形/長方形 238">
                <a:extLst>
                  <a:ext uri="{FF2B5EF4-FFF2-40B4-BE49-F238E27FC236}">
                    <a16:creationId xmlns:a16="http://schemas.microsoft.com/office/drawing/2014/main" id="{239EEE66-67C3-95D5-1DAA-93228F8B41FD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303892A9-23EF-10D3-5C37-CA66966B8252}"/>
              </a:ext>
            </a:extLst>
          </p:cNvPr>
          <p:cNvGrpSpPr/>
          <p:nvPr/>
        </p:nvGrpSpPr>
        <p:grpSpPr>
          <a:xfrm>
            <a:off x="8464929" y="1347947"/>
            <a:ext cx="458693" cy="1248568"/>
            <a:chOff x="6346569" y="845027"/>
            <a:chExt cx="458693" cy="1248568"/>
          </a:xfrm>
        </p:grpSpPr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186F2FE4-3A51-0EAD-E412-3F41242E3789}"/>
                </a:ext>
              </a:extLst>
            </p:cNvPr>
            <p:cNvGrpSpPr/>
            <p:nvPr/>
          </p:nvGrpSpPr>
          <p:grpSpPr>
            <a:xfrm>
              <a:off x="6348062" y="845027"/>
              <a:ext cx="457200" cy="1248568"/>
              <a:chOff x="7674769" y="723105"/>
              <a:chExt cx="457200" cy="1248568"/>
            </a:xfrm>
          </p:grpSpPr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D83C0262-F6C4-F901-5F1C-AA65EDF76F13}"/>
                  </a:ext>
                </a:extLst>
              </p:cNvPr>
              <p:cNvSpPr/>
              <p:nvPr/>
            </p:nvSpPr>
            <p:spPr>
              <a:xfrm>
                <a:off x="7674769" y="723105"/>
                <a:ext cx="457200" cy="1248568"/>
              </a:xfrm>
              <a:prstGeom prst="roundRect">
                <a:avLst>
                  <a:gd name="adj" fmla="val 8578"/>
                </a:avLst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7FCEF0A3-5B86-5045-ED6B-0C351969B90C}"/>
                  </a:ext>
                </a:extLst>
              </p:cNvPr>
              <p:cNvSpPr/>
              <p:nvPr/>
            </p:nvSpPr>
            <p:spPr>
              <a:xfrm>
                <a:off x="7720061" y="745332"/>
                <a:ext cx="366616" cy="1204911"/>
              </a:xfrm>
              <a:custGeom>
                <a:avLst/>
                <a:gdLst>
                  <a:gd name="connsiteX0" fmla="*/ 970122 w 1015841"/>
                  <a:gd name="connsiteY0" fmla="*/ 0 h 1071560"/>
                  <a:gd name="connsiteX1" fmla="*/ 1015841 w 1015841"/>
                  <a:gd name="connsiteY1" fmla="*/ 0 h 1071560"/>
                  <a:gd name="connsiteX2" fmla="*/ 1015841 w 1015841"/>
                  <a:gd name="connsiteY2" fmla="*/ 1071560 h 1071560"/>
                  <a:gd name="connsiteX3" fmla="*/ 970122 w 1015841"/>
                  <a:gd name="connsiteY3" fmla="*/ 1071560 h 1071560"/>
                  <a:gd name="connsiteX4" fmla="*/ 895500 w 1015841"/>
                  <a:gd name="connsiteY4" fmla="*/ 0 h 1071560"/>
                  <a:gd name="connsiteX5" fmla="*/ 941219 w 1015841"/>
                  <a:gd name="connsiteY5" fmla="*/ 0 h 1071560"/>
                  <a:gd name="connsiteX6" fmla="*/ 941219 w 1015841"/>
                  <a:gd name="connsiteY6" fmla="*/ 1071560 h 1071560"/>
                  <a:gd name="connsiteX7" fmla="*/ 895500 w 1015841"/>
                  <a:gd name="connsiteY7" fmla="*/ 1071560 h 1071560"/>
                  <a:gd name="connsiteX8" fmla="*/ 820875 w 1015841"/>
                  <a:gd name="connsiteY8" fmla="*/ 0 h 1071560"/>
                  <a:gd name="connsiteX9" fmla="*/ 866594 w 1015841"/>
                  <a:gd name="connsiteY9" fmla="*/ 0 h 1071560"/>
                  <a:gd name="connsiteX10" fmla="*/ 866594 w 1015841"/>
                  <a:gd name="connsiteY10" fmla="*/ 1071560 h 1071560"/>
                  <a:gd name="connsiteX11" fmla="*/ 820875 w 1015841"/>
                  <a:gd name="connsiteY11" fmla="*/ 1071560 h 1071560"/>
                  <a:gd name="connsiteX12" fmla="*/ 746250 w 1015841"/>
                  <a:gd name="connsiteY12" fmla="*/ 0 h 1071560"/>
                  <a:gd name="connsiteX13" fmla="*/ 791969 w 1015841"/>
                  <a:gd name="connsiteY13" fmla="*/ 0 h 1071560"/>
                  <a:gd name="connsiteX14" fmla="*/ 791969 w 1015841"/>
                  <a:gd name="connsiteY14" fmla="*/ 1071560 h 1071560"/>
                  <a:gd name="connsiteX15" fmla="*/ 746250 w 1015841"/>
                  <a:gd name="connsiteY15" fmla="*/ 1071560 h 1071560"/>
                  <a:gd name="connsiteX16" fmla="*/ 671625 w 1015841"/>
                  <a:gd name="connsiteY16" fmla="*/ 0 h 1071560"/>
                  <a:gd name="connsiteX17" fmla="*/ 717344 w 1015841"/>
                  <a:gd name="connsiteY17" fmla="*/ 0 h 1071560"/>
                  <a:gd name="connsiteX18" fmla="*/ 717344 w 1015841"/>
                  <a:gd name="connsiteY18" fmla="*/ 1071560 h 1071560"/>
                  <a:gd name="connsiteX19" fmla="*/ 671625 w 1015841"/>
                  <a:gd name="connsiteY19" fmla="*/ 1071560 h 1071560"/>
                  <a:gd name="connsiteX20" fmla="*/ 597000 w 1015841"/>
                  <a:gd name="connsiteY20" fmla="*/ 0 h 1071560"/>
                  <a:gd name="connsiteX21" fmla="*/ 642719 w 1015841"/>
                  <a:gd name="connsiteY21" fmla="*/ 0 h 1071560"/>
                  <a:gd name="connsiteX22" fmla="*/ 642719 w 1015841"/>
                  <a:gd name="connsiteY22" fmla="*/ 1071560 h 1071560"/>
                  <a:gd name="connsiteX23" fmla="*/ 597000 w 1015841"/>
                  <a:gd name="connsiteY23" fmla="*/ 1071560 h 1071560"/>
                  <a:gd name="connsiteX24" fmla="*/ 522375 w 1015841"/>
                  <a:gd name="connsiteY24" fmla="*/ 0 h 1071560"/>
                  <a:gd name="connsiteX25" fmla="*/ 568094 w 1015841"/>
                  <a:gd name="connsiteY25" fmla="*/ 0 h 1071560"/>
                  <a:gd name="connsiteX26" fmla="*/ 568094 w 1015841"/>
                  <a:gd name="connsiteY26" fmla="*/ 1071560 h 1071560"/>
                  <a:gd name="connsiteX27" fmla="*/ 522375 w 1015841"/>
                  <a:gd name="connsiteY27" fmla="*/ 1071560 h 1071560"/>
                  <a:gd name="connsiteX28" fmla="*/ 447750 w 1015841"/>
                  <a:gd name="connsiteY28" fmla="*/ 0 h 1071560"/>
                  <a:gd name="connsiteX29" fmla="*/ 493469 w 1015841"/>
                  <a:gd name="connsiteY29" fmla="*/ 0 h 1071560"/>
                  <a:gd name="connsiteX30" fmla="*/ 493469 w 1015841"/>
                  <a:gd name="connsiteY30" fmla="*/ 1071560 h 1071560"/>
                  <a:gd name="connsiteX31" fmla="*/ 447750 w 1015841"/>
                  <a:gd name="connsiteY31" fmla="*/ 1071560 h 1071560"/>
                  <a:gd name="connsiteX32" fmla="*/ 373125 w 1015841"/>
                  <a:gd name="connsiteY32" fmla="*/ 0 h 1071560"/>
                  <a:gd name="connsiteX33" fmla="*/ 418844 w 1015841"/>
                  <a:gd name="connsiteY33" fmla="*/ 0 h 1071560"/>
                  <a:gd name="connsiteX34" fmla="*/ 418844 w 1015841"/>
                  <a:gd name="connsiteY34" fmla="*/ 1071560 h 1071560"/>
                  <a:gd name="connsiteX35" fmla="*/ 373125 w 1015841"/>
                  <a:gd name="connsiteY35" fmla="*/ 1071560 h 1071560"/>
                  <a:gd name="connsiteX36" fmla="*/ 298500 w 1015841"/>
                  <a:gd name="connsiteY36" fmla="*/ 0 h 1071560"/>
                  <a:gd name="connsiteX37" fmla="*/ 344219 w 1015841"/>
                  <a:gd name="connsiteY37" fmla="*/ 0 h 1071560"/>
                  <a:gd name="connsiteX38" fmla="*/ 344219 w 1015841"/>
                  <a:gd name="connsiteY38" fmla="*/ 1071560 h 1071560"/>
                  <a:gd name="connsiteX39" fmla="*/ 298500 w 1015841"/>
                  <a:gd name="connsiteY39" fmla="*/ 1071560 h 1071560"/>
                  <a:gd name="connsiteX40" fmla="*/ 223875 w 1015841"/>
                  <a:gd name="connsiteY40" fmla="*/ 0 h 1071560"/>
                  <a:gd name="connsiteX41" fmla="*/ 269594 w 1015841"/>
                  <a:gd name="connsiteY41" fmla="*/ 0 h 1071560"/>
                  <a:gd name="connsiteX42" fmla="*/ 269594 w 1015841"/>
                  <a:gd name="connsiteY42" fmla="*/ 1071560 h 1071560"/>
                  <a:gd name="connsiteX43" fmla="*/ 223875 w 1015841"/>
                  <a:gd name="connsiteY43" fmla="*/ 1071560 h 1071560"/>
                  <a:gd name="connsiteX44" fmla="*/ 149250 w 1015841"/>
                  <a:gd name="connsiteY44" fmla="*/ 0 h 1071560"/>
                  <a:gd name="connsiteX45" fmla="*/ 194969 w 1015841"/>
                  <a:gd name="connsiteY45" fmla="*/ 0 h 1071560"/>
                  <a:gd name="connsiteX46" fmla="*/ 194969 w 1015841"/>
                  <a:gd name="connsiteY46" fmla="*/ 1071560 h 1071560"/>
                  <a:gd name="connsiteX47" fmla="*/ 149250 w 1015841"/>
                  <a:gd name="connsiteY47" fmla="*/ 1071560 h 1071560"/>
                  <a:gd name="connsiteX48" fmla="*/ 74625 w 1015841"/>
                  <a:gd name="connsiteY48" fmla="*/ 0 h 1071560"/>
                  <a:gd name="connsiteX49" fmla="*/ 120344 w 1015841"/>
                  <a:gd name="connsiteY49" fmla="*/ 0 h 1071560"/>
                  <a:gd name="connsiteX50" fmla="*/ 120344 w 1015841"/>
                  <a:gd name="connsiteY50" fmla="*/ 1071560 h 1071560"/>
                  <a:gd name="connsiteX51" fmla="*/ 74625 w 1015841"/>
                  <a:gd name="connsiteY51" fmla="*/ 1071560 h 1071560"/>
                  <a:gd name="connsiteX52" fmla="*/ 0 w 1015841"/>
                  <a:gd name="connsiteY52" fmla="*/ 0 h 1071560"/>
                  <a:gd name="connsiteX53" fmla="*/ 45719 w 1015841"/>
                  <a:gd name="connsiteY53" fmla="*/ 0 h 1071560"/>
                  <a:gd name="connsiteX54" fmla="*/ 45719 w 1015841"/>
                  <a:gd name="connsiteY54" fmla="*/ 1071560 h 1071560"/>
                  <a:gd name="connsiteX55" fmla="*/ 0 w 1015841"/>
                  <a:gd name="connsiteY55" fmla="*/ 1071560 h 107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015841" h="1071560">
                    <a:moveTo>
                      <a:pt x="970122" y="0"/>
                    </a:moveTo>
                    <a:lnTo>
                      <a:pt x="1015841" y="0"/>
                    </a:lnTo>
                    <a:lnTo>
                      <a:pt x="1015841" y="1071560"/>
                    </a:lnTo>
                    <a:lnTo>
                      <a:pt x="970122" y="1071560"/>
                    </a:lnTo>
                    <a:close/>
                    <a:moveTo>
                      <a:pt x="895500" y="0"/>
                    </a:moveTo>
                    <a:lnTo>
                      <a:pt x="941219" y="0"/>
                    </a:lnTo>
                    <a:lnTo>
                      <a:pt x="941219" y="1071560"/>
                    </a:lnTo>
                    <a:lnTo>
                      <a:pt x="895500" y="1071560"/>
                    </a:lnTo>
                    <a:close/>
                    <a:moveTo>
                      <a:pt x="820875" y="0"/>
                    </a:moveTo>
                    <a:lnTo>
                      <a:pt x="866594" y="0"/>
                    </a:lnTo>
                    <a:lnTo>
                      <a:pt x="866594" y="1071560"/>
                    </a:lnTo>
                    <a:lnTo>
                      <a:pt x="820875" y="1071560"/>
                    </a:lnTo>
                    <a:close/>
                    <a:moveTo>
                      <a:pt x="746250" y="0"/>
                    </a:moveTo>
                    <a:lnTo>
                      <a:pt x="791969" y="0"/>
                    </a:lnTo>
                    <a:lnTo>
                      <a:pt x="791969" y="1071560"/>
                    </a:lnTo>
                    <a:lnTo>
                      <a:pt x="746250" y="1071560"/>
                    </a:lnTo>
                    <a:close/>
                    <a:moveTo>
                      <a:pt x="671625" y="0"/>
                    </a:moveTo>
                    <a:lnTo>
                      <a:pt x="717344" y="0"/>
                    </a:lnTo>
                    <a:lnTo>
                      <a:pt x="717344" y="1071560"/>
                    </a:lnTo>
                    <a:lnTo>
                      <a:pt x="671625" y="1071560"/>
                    </a:lnTo>
                    <a:close/>
                    <a:moveTo>
                      <a:pt x="597000" y="0"/>
                    </a:moveTo>
                    <a:lnTo>
                      <a:pt x="642719" y="0"/>
                    </a:lnTo>
                    <a:lnTo>
                      <a:pt x="642719" y="1071560"/>
                    </a:lnTo>
                    <a:lnTo>
                      <a:pt x="597000" y="1071560"/>
                    </a:lnTo>
                    <a:close/>
                    <a:moveTo>
                      <a:pt x="522375" y="0"/>
                    </a:moveTo>
                    <a:lnTo>
                      <a:pt x="568094" y="0"/>
                    </a:lnTo>
                    <a:lnTo>
                      <a:pt x="568094" y="1071560"/>
                    </a:lnTo>
                    <a:lnTo>
                      <a:pt x="522375" y="1071560"/>
                    </a:lnTo>
                    <a:close/>
                    <a:moveTo>
                      <a:pt x="447750" y="0"/>
                    </a:moveTo>
                    <a:lnTo>
                      <a:pt x="493469" y="0"/>
                    </a:lnTo>
                    <a:lnTo>
                      <a:pt x="493469" y="1071560"/>
                    </a:lnTo>
                    <a:lnTo>
                      <a:pt x="447750" y="1071560"/>
                    </a:lnTo>
                    <a:close/>
                    <a:moveTo>
                      <a:pt x="373125" y="0"/>
                    </a:moveTo>
                    <a:lnTo>
                      <a:pt x="418844" y="0"/>
                    </a:lnTo>
                    <a:lnTo>
                      <a:pt x="418844" y="1071560"/>
                    </a:lnTo>
                    <a:lnTo>
                      <a:pt x="373125" y="1071560"/>
                    </a:lnTo>
                    <a:close/>
                    <a:moveTo>
                      <a:pt x="298500" y="0"/>
                    </a:moveTo>
                    <a:lnTo>
                      <a:pt x="344219" y="0"/>
                    </a:lnTo>
                    <a:lnTo>
                      <a:pt x="344219" y="1071560"/>
                    </a:lnTo>
                    <a:lnTo>
                      <a:pt x="298500" y="1071560"/>
                    </a:lnTo>
                    <a:close/>
                    <a:moveTo>
                      <a:pt x="223875" y="0"/>
                    </a:moveTo>
                    <a:lnTo>
                      <a:pt x="269594" y="0"/>
                    </a:lnTo>
                    <a:lnTo>
                      <a:pt x="269594" y="1071560"/>
                    </a:lnTo>
                    <a:lnTo>
                      <a:pt x="223875" y="1071560"/>
                    </a:lnTo>
                    <a:close/>
                    <a:moveTo>
                      <a:pt x="149250" y="0"/>
                    </a:moveTo>
                    <a:lnTo>
                      <a:pt x="194969" y="0"/>
                    </a:lnTo>
                    <a:lnTo>
                      <a:pt x="194969" y="1071560"/>
                    </a:lnTo>
                    <a:lnTo>
                      <a:pt x="149250" y="1071560"/>
                    </a:lnTo>
                    <a:close/>
                    <a:moveTo>
                      <a:pt x="74625" y="0"/>
                    </a:moveTo>
                    <a:lnTo>
                      <a:pt x="120344" y="0"/>
                    </a:lnTo>
                    <a:lnTo>
                      <a:pt x="120344" y="1071560"/>
                    </a:lnTo>
                    <a:lnTo>
                      <a:pt x="74625" y="107156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1071560"/>
                    </a:lnTo>
                    <a:lnTo>
                      <a:pt x="0" y="107156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6DBC0D65-721E-33A8-74E4-335C7316B6D2}"/>
                </a:ext>
              </a:extLst>
            </p:cNvPr>
            <p:cNvGrpSpPr/>
            <p:nvPr/>
          </p:nvGrpSpPr>
          <p:grpSpPr>
            <a:xfrm rot="5400000">
              <a:off x="5951553" y="1240711"/>
              <a:ext cx="1247232" cy="457200"/>
              <a:chOff x="6336645" y="2942301"/>
              <a:chExt cx="1439862" cy="691232"/>
            </a:xfrm>
            <a:noFill/>
          </p:grpSpPr>
          <p:sp>
            <p:nvSpPr>
              <p:cNvPr id="247" name="正方形/長方形 246">
                <a:extLst>
                  <a:ext uri="{FF2B5EF4-FFF2-40B4-BE49-F238E27FC236}">
                    <a16:creationId xmlns:a16="http://schemas.microsoft.com/office/drawing/2014/main" id="{2464DB62-349C-37E7-937F-F16569A64201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正方形/長方形 247">
                <a:extLst>
                  <a:ext uri="{FF2B5EF4-FFF2-40B4-BE49-F238E27FC236}">
                    <a16:creationId xmlns:a16="http://schemas.microsoft.com/office/drawing/2014/main" id="{1DC21218-846E-7F55-EC28-AB84E7C350AB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正方形/長方形 248">
                <a:extLst>
                  <a:ext uri="{FF2B5EF4-FFF2-40B4-BE49-F238E27FC236}">
                    <a16:creationId xmlns:a16="http://schemas.microsoft.com/office/drawing/2014/main" id="{50354594-0B6B-D808-1309-A0882E27B7F6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正方形/長方形 249">
                <a:extLst>
                  <a:ext uri="{FF2B5EF4-FFF2-40B4-BE49-F238E27FC236}">
                    <a16:creationId xmlns:a16="http://schemas.microsoft.com/office/drawing/2014/main" id="{A82560EE-CC75-A432-3C50-B8C0220F2294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正方形/長方形 250">
                <a:extLst>
                  <a:ext uri="{FF2B5EF4-FFF2-40B4-BE49-F238E27FC236}">
                    <a16:creationId xmlns:a16="http://schemas.microsoft.com/office/drawing/2014/main" id="{636F56FC-D94A-F3FC-D279-FACC083F7BB4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正方形/長方形 251">
                <a:extLst>
                  <a:ext uri="{FF2B5EF4-FFF2-40B4-BE49-F238E27FC236}">
                    <a16:creationId xmlns:a16="http://schemas.microsoft.com/office/drawing/2014/main" id="{EA8A6D17-BD61-1F77-2EF7-5C315D2FB6B4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正方形/長方形 252">
                <a:extLst>
                  <a:ext uri="{FF2B5EF4-FFF2-40B4-BE49-F238E27FC236}">
                    <a16:creationId xmlns:a16="http://schemas.microsoft.com/office/drawing/2014/main" id="{9B224F76-3AE9-9FD0-0B44-8D0166995FED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正方形/長方形 253">
                <a:extLst>
                  <a:ext uri="{FF2B5EF4-FFF2-40B4-BE49-F238E27FC236}">
                    <a16:creationId xmlns:a16="http://schemas.microsoft.com/office/drawing/2014/main" id="{1E85F94A-0835-FAF6-DC7E-2A6EBAA2FC53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315C3B36-D341-3258-ACD7-8231EC96E6F7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D32799CA-7CC5-9BD9-FA5C-34035D81056A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299BD806-D468-D01A-F983-98AAEC628E6A}"/>
              </a:ext>
            </a:extLst>
          </p:cNvPr>
          <p:cNvGrpSpPr/>
          <p:nvPr/>
        </p:nvGrpSpPr>
        <p:grpSpPr>
          <a:xfrm>
            <a:off x="8368466" y="5200936"/>
            <a:ext cx="1107325" cy="1097622"/>
            <a:chOff x="8144718" y="5089818"/>
            <a:chExt cx="1107325" cy="1097622"/>
          </a:xfrm>
        </p:grpSpPr>
        <p:sp>
          <p:nvSpPr>
            <p:cNvPr id="260" name="楕円 259">
              <a:extLst>
                <a:ext uri="{FF2B5EF4-FFF2-40B4-BE49-F238E27FC236}">
                  <a16:creationId xmlns:a16="http://schemas.microsoft.com/office/drawing/2014/main" id="{0AED566B-4FE9-0E93-9D15-EB047BFEBD72}"/>
                </a:ext>
              </a:extLst>
            </p:cNvPr>
            <p:cNvSpPr/>
            <p:nvPr/>
          </p:nvSpPr>
          <p:spPr>
            <a:xfrm>
              <a:off x="8154421" y="5089818"/>
              <a:ext cx="1097622" cy="1097622"/>
            </a:xfrm>
            <a:prstGeom prst="ellipse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楕円 260">
              <a:extLst>
                <a:ext uri="{FF2B5EF4-FFF2-40B4-BE49-F238E27FC236}">
                  <a16:creationId xmlns:a16="http://schemas.microsoft.com/office/drawing/2014/main" id="{69D1F378-1531-F700-2866-4798ABA7A99B}"/>
                </a:ext>
              </a:extLst>
            </p:cNvPr>
            <p:cNvSpPr/>
            <p:nvPr/>
          </p:nvSpPr>
          <p:spPr>
            <a:xfrm>
              <a:off x="8250678" y="5089818"/>
              <a:ext cx="885702" cy="1097622"/>
            </a:xfrm>
            <a:prstGeom prst="ellipse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楕円 261">
              <a:extLst>
                <a:ext uri="{FF2B5EF4-FFF2-40B4-BE49-F238E27FC236}">
                  <a16:creationId xmlns:a16="http://schemas.microsoft.com/office/drawing/2014/main" id="{35D0BBFD-B8C7-F5C1-1C6E-54F50D222FC2}"/>
                </a:ext>
              </a:extLst>
            </p:cNvPr>
            <p:cNvSpPr/>
            <p:nvPr/>
          </p:nvSpPr>
          <p:spPr>
            <a:xfrm>
              <a:off x="8493220" y="5089818"/>
              <a:ext cx="414560" cy="1097622"/>
            </a:xfrm>
            <a:prstGeom prst="ellipse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楕円 262">
              <a:extLst>
                <a:ext uri="{FF2B5EF4-FFF2-40B4-BE49-F238E27FC236}">
                  <a16:creationId xmlns:a16="http://schemas.microsoft.com/office/drawing/2014/main" id="{B3A4B635-435E-EEEA-6893-F0C3AF5218D2}"/>
                </a:ext>
              </a:extLst>
            </p:cNvPr>
            <p:cNvSpPr/>
            <p:nvPr/>
          </p:nvSpPr>
          <p:spPr>
            <a:xfrm rot="5400000">
              <a:off x="8250678" y="5089818"/>
              <a:ext cx="885702" cy="1097622"/>
            </a:xfrm>
            <a:prstGeom prst="ellipse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楕円 263">
              <a:extLst>
                <a:ext uri="{FF2B5EF4-FFF2-40B4-BE49-F238E27FC236}">
                  <a16:creationId xmlns:a16="http://schemas.microsoft.com/office/drawing/2014/main" id="{6B400DFE-D98B-35CA-6FAB-88417EF3A728}"/>
                </a:ext>
              </a:extLst>
            </p:cNvPr>
            <p:cNvSpPr/>
            <p:nvPr/>
          </p:nvSpPr>
          <p:spPr>
            <a:xfrm rot="5400000">
              <a:off x="8493220" y="5089818"/>
              <a:ext cx="414560" cy="1097622"/>
            </a:xfrm>
            <a:prstGeom prst="ellipse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65" name="コネクタ: カギ線 264">
            <a:extLst>
              <a:ext uri="{FF2B5EF4-FFF2-40B4-BE49-F238E27FC236}">
                <a16:creationId xmlns:a16="http://schemas.microsoft.com/office/drawing/2014/main" id="{FADCFD4F-B15D-20E1-E074-DF2504CD444C}"/>
              </a:ext>
            </a:extLst>
          </p:cNvPr>
          <p:cNvCxnSpPr>
            <a:cxnSpLocks/>
            <a:stCxn id="162" idx="0"/>
            <a:endCxn id="64" idx="0"/>
          </p:cNvCxnSpPr>
          <p:nvPr/>
        </p:nvCxnSpPr>
        <p:spPr>
          <a:xfrm>
            <a:off x="3414779" y="1241630"/>
            <a:ext cx="3312790" cy="73060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コネクタ: カギ線 265">
            <a:extLst>
              <a:ext uri="{FF2B5EF4-FFF2-40B4-BE49-F238E27FC236}">
                <a16:creationId xmlns:a16="http://schemas.microsoft.com/office/drawing/2014/main" id="{E81896C3-927B-6FDC-6B04-73ADE24DC743}"/>
              </a:ext>
            </a:extLst>
          </p:cNvPr>
          <p:cNvCxnSpPr>
            <a:cxnSpLocks/>
            <a:stCxn id="62" idx="2"/>
            <a:endCxn id="153" idx="0"/>
          </p:cNvCxnSpPr>
          <p:nvPr/>
        </p:nvCxnSpPr>
        <p:spPr>
          <a:xfrm rot="5400000" flipH="1" flipV="1">
            <a:off x="7538546" y="771259"/>
            <a:ext cx="668" cy="1154044"/>
          </a:xfrm>
          <a:prstGeom prst="bentConnector3">
            <a:avLst>
              <a:gd name="adj1" fmla="val 3432155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コネクタ: カギ線 266">
            <a:extLst>
              <a:ext uri="{FF2B5EF4-FFF2-40B4-BE49-F238E27FC236}">
                <a16:creationId xmlns:a16="http://schemas.microsoft.com/office/drawing/2014/main" id="{F8D9576F-ED10-4B3F-59D4-A2C90CCA0E55}"/>
              </a:ext>
            </a:extLst>
          </p:cNvPr>
          <p:cNvCxnSpPr>
            <a:cxnSpLocks/>
            <a:stCxn id="129" idx="2"/>
            <a:endCxn id="248" idx="2"/>
          </p:cNvCxnSpPr>
          <p:nvPr/>
        </p:nvCxnSpPr>
        <p:spPr>
          <a:xfrm rot="5400000" flipH="1" flipV="1">
            <a:off x="8120098" y="769495"/>
            <a:ext cx="12700" cy="1158240"/>
          </a:xfrm>
          <a:prstGeom prst="bentConnector3">
            <a:avLst>
              <a:gd name="adj1" fmla="val 18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コネクタ: カギ線 267">
            <a:extLst>
              <a:ext uri="{FF2B5EF4-FFF2-40B4-BE49-F238E27FC236}">
                <a16:creationId xmlns:a16="http://schemas.microsoft.com/office/drawing/2014/main" id="{D4CE7F9C-3A20-125F-4951-4FAFB516F90F}"/>
              </a:ext>
            </a:extLst>
          </p:cNvPr>
          <p:cNvCxnSpPr>
            <a:cxnSpLocks/>
            <a:stCxn id="161" idx="0"/>
            <a:endCxn id="62" idx="0"/>
          </p:cNvCxnSpPr>
          <p:nvPr/>
        </p:nvCxnSpPr>
        <p:spPr>
          <a:xfrm>
            <a:off x="3414779" y="1454761"/>
            <a:ext cx="3547079" cy="1141086"/>
          </a:xfrm>
          <a:prstGeom prst="bentConnector4">
            <a:avLst>
              <a:gd name="adj1" fmla="val 67502"/>
              <a:gd name="adj2" fmla="val 12003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コネクタ: カギ線 268">
            <a:extLst>
              <a:ext uri="{FF2B5EF4-FFF2-40B4-BE49-F238E27FC236}">
                <a16:creationId xmlns:a16="http://schemas.microsoft.com/office/drawing/2014/main" id="{1EDFAB30-654E-7077-F705-58DD6BC4438B}"/>
              </a:ext>
            </a:extLst>
          </p:cNvPr>
          <p:cNvCxnSpPr>
            <a:cxnSpLocks/>
            <a:stCxn id="163" idx="0"/>
            <a:endCxn id="97" idx="2"/>
          </p:cNvCxnSpPr>
          <p:nvPr/>
        </p:nvCxnSpPr>
        <p:spPr>
          <a:xfrm>
            <a:off x="3414779" y="1561326"/>
            <a:ext cx="2229757" cy="204722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コネクタ: カギ線 269">
            <a:extLst>
              <a:ext uri="{FF2B5EF4-FFF2-40B4-BE49-F238E27FC236}">
                <a16:creationId xmlns:a16="http://schemas.microsoft.com/office/drawing/2014/main" id="{896F8F07-39DF-EDC0-5825-2E6E5C8DD7A5}"/>
              </a:ext>
            </a:extLst>
          </p:cNvPr>
          <p:cNvCxnSpPr>
            <a:cxnSpLocks/>
            <a:stCxn id="12" idx="0"/>
            <a:endCxn id="144" idx="0"/>
          </p:cNvCxnSpPr>
          <p:nvPr/>
        </p:nvCxnSpPr>
        <p:spPr>
          <a:xfrm>
            <a:off x="3414779" y="2148295"/>
            <a:ext cx="4705319" cy="447552"/>
          </a:xfrm>
          <a:prstGeom prst="bentConnector4">
            <a:avLst>
              <a:gd name="adj1" fmla="val 35987"/>
              <a:gd name="adj2" fmla="val 15107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コネクタ: カギ線 270">
            <a:extLst>
              <a:ext uri="{FF2B5EF4-FFF2-40B4-BE49-F238E27FC236}">
                <a16:creationId xmlns:a16="http://schemas.microsoft.com/office/drawing/2014/main" id="{DA5138DA-1666-335E-FD1F-F6D65DC334C4}"/>
              </a:ext>
            </a:extLst>
          </p:cNvPr>
          <p:cNvCxnSpPr>
            <a:cxnSpLocks/>
            <a:stCxn id="95" idx="0"/>
            <a:endCxn id="121" idx="3"/>
          </p:cNvCxnSpPr>
          <p:nvPr/>
        </p:nvCxnSpPr>
        <p:spPr>
          <a:xfrm>
            <a:off x="6727567" y="3710945"/>
            <a:ext cx="2" cy="323857"/>
          </a:xfrm>
          <a:prstGeom prst="bentConnector3">
            <a:avLst>
              <a:gd name="adj1" fmla="val 114301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コネクタ: カギ線 271">
            <a:extLst>
              <a:ext uri="{FF2B5EF4-FFF2-40B4-BE49-F238E27FC236}">
                <a16:creationId xmlns:a16="http://schemas.microsoft.com/office/drawing/2014/main" id="{6151F267-39FD-CDD9-ECBC-8917B7F7F2B7}"/>
              </a:ext>
            </a:extLst>
          </p:cNvPr>
          <p:cNvCxnSpPr>
            <a:cxnSpLocks/>
            <a:stCxn id="223" idx="3"/>
            <a:endCxn id="231" idx="0"/>
          </p:cNvCxnSpPr>
          <p:nvPr/>
        </p:nvCxnSpPr>
        <p:spPr>
          <a:xfrm flipH="1">
            <a:off x="6727567" y="4399691"/>
            <a:ext cx="2" cy="318522"/>
          </a:xfrm>
          <a:prstGeom prst="bentConnector3">
            <a:avLst>
              <a:gd name="adj1" fmla="val -114300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コネクタ: カギ線 272">
            <a:extLst>
              <a:ext uri="{FF2B5EF4-FFF2-40B4-BE49-F238E27FC236}">
                <a16:creationId xmlns:a16="http://schemas.microsoft.com/office/drawing/2014/main" id="{D47D66DC-1E77-CA7A-78B6-5FBEEB7BB48A}"/>
              </a:ext>
            </a:extLst>
          </p:cNvPr>
          <p:cNvCxnSpPr>
            <a:cxnSpLocks/>
            <a:stCxn id="113" idx="0"/>
            <a:endCxn id="230" idx="0"/>
          </p:cNvCxnSpPr>
          <p:nvPr/>
        </p:nvCxnSpPr>
        <p:spPr>
          <a:xfrm>
            <a:off x="6727567" y="4090585"/>
            <a:ext cx="12700" cy="569456"/>
          </a:xfrm>
          <a:prstGeom prst="bentConnector3">
            <a:avLst>
              <a:gd name="adj1" fmla="val 273383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コネクタ: カギ線 273">
            <a:extLst>
              <a:ext uri="{FF2B5EF4-FFF2-40B4-BE49-F238E27FC236}">
                <a16:creationId xmlns:a16="http://schemas.microsoft.com/office/drawing/2014/main" id="{399B7849-B9CD-3478-482C-539F08C879A4}"/>
              </a:ext>
            </a:extLst>
          </p:cNvPr>
          <p:cNvCxnSpPr>
            <a:cxnSpLocks/>
            <a:stCxn id="14" idx="0"/>
            <a:endCxn id="30" idx="2"/>
          </p:cNvCxnSpPr>
          <p:nvPr/>
        </p:nvCxnSpPr>
        <p:spPr>
          <a:xfrm rot="16200000" flipH="1">
            <a:off x="2736352" y="3070184"/>
            <a:ext cx="952978" cy="1237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コネクタ: カギ線 274">
            <a:extLst>
              <a:ext uri="{FF2B5EF4-FFF2-40B4-BE49-F238E27FC236}">
                <a16:creationId xmlns:a16="http://schemas.microsoft.com/office/drawing/2014/main" id="{BC686355-6EDF-7D1D-4655-E40174E69749}"/>
              </a:ext>
            </a:extLst>
          </p:cNvPr>
          <p:cNvCxnSpPr>
            <a:cxnSpLocks/>
            <a:stCxn id="18" idx="0"/>
            <a:endCxn id="77" idx="2"/>
          </p:cNvCxnSpPr>
          <p:nvPr/>
        </p:nvCxnSpPr>
        <p:spPr>
          <a:xfrm rot="5400000">
            <a:off x="606667" y="3210610"/>
            <a:ext cx="2405317" cy="1295237"/>
          </a:xfrm>
          <a:prstGeom prst="bentConnector3">
            <a:avLst>
              <a:gd name="adj1" fmla="val 1832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6" name="グループ化 275">
            <a:extLst>
              <a:ext uri="{FF2B5EF4-FFF2-40B4-BE49-F238E27FC236}">
                <a16:creationId xmlns:a16="http://schemas.microsoft.com/office/drawing/2014/main" id="{5215416F-4BF7-D582-F0EC-BF21E47D8F58}"/>
              </a:ext>
            </a:extLst>
          </p:cNvPr>
          <p:cNvGrpSpPr/>
          <p:nvPr/>
        </p:nvGrpSpPr>
        <p:grpSpPr>
          <a:xfrm>
            <a:off x="1618304" y="5060887"/>
            <a:ext cx="714278" cy="1279086"/>
            <a:chOff x="8265318" y="5325784"/>
            <a:chExt cx="552450" cy="989294"/>
          </a:xfrm>
        </p:grpSpPr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58C849FF-9B7D-EBB3-FD56-D42A0A876692}"/>
                </a:ext>
              </a:extLst>
            </p:cNvPr>
            <p:cNvGrpSpPr/>
            <p:nvPr/>
          </p:nvGrpSpPr>
          <p:grpSpPr>
            <a:xfrm>
              <a:off x="8267936" y="5328606"/>
              <a:ext cx="548754" cy="983205"/>
              <a:chOff x="6749777" y="5085692"/>
              <a:chExt cx="548754" cy="983205"/>
            </a:xfrm>
          </p:grpSpPr>
          <p:sp>
            <p:nvSpPr>
              <p:cNvPr id="289" name="四角形: 角を丸くする 288">
                <a:extLst>
                  <a:ext uri="{FF2B5EF4-FFF2-40B4-BE49-F238E27FC236}">
                    <a16:creationId xmlns:a16="http://schemas.microsoft.com/office/drawing/2014/main" id="{F9ED69CF-A4A4-D509-C421-50C9F146A988}"/>
                  </a:ext>
                </a:extLst>
              </p:cNvPr>
              <p:cNvSpPr/>
              <p:nvPr/>
            </p:nvSpPr>
            <p:spPr>
              <a:xfrm>
                <a:off x="6749777" y="5085692"/>
                <a:ext cx="548754" cy="983205"/>
              </a:xfrm>
              <a:prstGeom prst="roundRect">
                <a:avLst>
                  <a:gd name="adj" fmla="val 769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四角形: 角を丸くする 289">
                <a:extLst>
                  <a:ext uri="{FF2B5EF4-FFF2-40B4-BE49-F238E27FC236}">
                    <a16:creationId xmlns:a16="http://schemas.microsoft.com/office/drawing/2014/main" id="{94D2B9C2-804C-56EE-75A3-DD565A99EE37}"/>
                  </a:ext>
                </a:extLst>
              </p:cNvPr>
              <p:cNvSpPr/>
              <p:nvPr/>
            </p:nvSpPr>
            <p:spPr>
              <a:xfrm>
                <a:off x="6834188" y="5162551"/>
                <a:ext cx="379932" cy="829488"/>
              </a:xfrm>
              <a:prstGeom prst="roundRect">
                <a:avLst>
                  <a:gd name="adj" fmla="val 4611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AC9C932A-D7F6-6B9C-E364-75F9B0288889}"/>
                  </a:ext>
                </a:extLst>
              </p:cNvPr>
              <p:cNvSpPr/>
              <p:nvPr/>
            </p:nvSpPr>
            <p:spPr>
              <a:xfrm>
                <a:off x="6971233" y="5819789"/>
                <a:ext cx="105842" cy="10584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正方形/長方形 291">
                <a:extLst>
                  <a:ext uri="{FF2B5EF4-FFF2-40B4-BE49-F238E27FC236}">
                    <a16:creationId xmlns:a16="http://schemas.microsoft.com/office/drawing/2014/main" id="{482142FF-9456-B81E-D07B-CA4D324D44FD}"/>
                  </a:ext>
                </a:extLst>
              </p:cNvPr>
              <p:cNvSpPr/>
              <p:nvPr/>
            </p:nvSpPr>
            <p:spPr>
              <a:xfrm>
                <a:off x="6881848" y="5240950"/>
                <a:ext cx="280952" cy="135914"/>
              </a:xfrm>
              <a:prstGeom prst="rect">
                <a:avLst/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292">
                <a:extLst>
                  <a:ext uri="{FF2B5EF4-FFF2-40B4-BE49-F238E27FC236}">
                    <a16:creationId xmlns:a16="http://schemas.microsoft.com/office/drawing/2014/main" id="{6ECE6C7D-7DA6-B527-E78F-A3D1271F6D4B}"/>
                  </a:ext>
                </a:extLst>
              </p:cNvPr>
              <p:cNvSpPr/>
              <p:nvPr/>
            </p:nvSpPr>
            <p:spPr>
              <a:xfrm>
                <a:off x="6971233" y="5650721"/>
                <a:ext cx="105842" cy="10584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586EE386-B534-5647-C8AA-653320A03FE1}"/>
                </a:ext>
              </a:extLst>
            </p:cNvPr>
            <p:cNvGrpSpPr/>
            <p:nvPr/>
          </p:nvGrpSpPr>
          <p:grpSpPr>
            <a:xfrm rot="5400000">
              <a:off x="8046896" y="5544206"/>
              <a:ext cx="989294" cy="552450"/>
              <a:chOff x="6336645" y="2942301"/>
              <a:chExt cx="1439862" cy="691232"/>
            </a:xfrm>
            <a:noFill/>
          </p:grpSpPr>
          <p:sp>
            <p:nvSpPr>
              <p:cNvPr id="279" name="正方形/長方形 278">
                <a:extLst>
                  <a:ext uri="{FF2B5EF4-FFF2-40B4-BE49-F238E27FC236}">
                    <a16:creationId xmlns:a16="http://schemas.microsoft.com/office/drawing/2014/main" id="{96D9C1CE-415C-2F82-5391-0CE8A77F4B35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正方形/長方形 279">
                <a:extLst>
                  <a:ext uri="{FF2B5EF4-FFF2-40B4-BE49-F238E27FC236}">
                    <a16:creationId xmlns:a16="http://schemas.microsoft.com/office/drawing/2014/main" id="{DE5F05BC-4C01-4AEB-BA91-2C716C32EAAC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正方形/長方形 280">
                <a:extLst>
                  <a:ext uri="{FF2B5EF4-FFF2-40B4-BE49-F238E27FC236}">
                    <a16:creationId xmlns:a16="http://schemas.microsoft.com/office/drawing/2014/main" id="{1764D433-DE4B-15A1-9AFF-2B0A5C4DB717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正方形/長方形 281">
                <a:extLst>
                  <a:ext uri="{FF2B5EF4-FFF2-40B4-BE49-F238E27FC236}">
                    <a16:creationId xmlns:a16="http://schemas.microsoft.com/office/drawing/2014/main" id="{8BB67D6C-006C-851F-4215-8CADE491F91B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正方形/長方形 282">
                <a:extLst>
                  <a:ext uri="{FF2B5EF4-FFF2-40B4-BE49-F238E27FC236}">
                    <a16:creationId xmlns:a16="http://schemas.microsoft.com/office/drawing/2014/main" id="{BB98C6D7-05CB-1909-8742-440A0F2EB0CB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正方形/長方形 283">
                <a:extLst>
                  <a:ext uri="{FF2B5EF4-FFF2-40B4-BE49-F238E27FC236}">
                    <a16:creationId xmlns:a16="http://schemas.microsoft.com/office/drawing/2014/main" id="{540C4DAD-9150-603A-E3F7-6994B356A701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正方形/長方形 284">
                <a:extLst>
                  <a:ext uri="{FF2B5EF4-FFF2-40B4-BE49-F238E27FC236}">
                    <a16:creationId xmlns:a16="http://schemas.microsoft.com/office/drawing/2014/main" id="{50618CC1-3786-F40C-4347-2700408C4CA7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正方形/長方形 285">
                <a:extLst>
                  <a:ext uri="{FF2B5EF4-FFF2-40B4-BE49-F238E27FC236}">
                    <a16:creationId xmlns:a16="http://schemas.microsoft.com/office/drawing/2014/main" id="{EC741B30-D4F0-B00D-139A-F169819C2C9C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正方形/長方形 286">
                <a:extLst>
                  <a:ext uri="{FF2B5EF4-FFF2-40B4-BE49-F238E27FC236}">
                    <a16:creationId xmlns:a16="http://schemas.microsoft.com/office/drawing/2014/main" id="{ABE3188C-EB4C-9153-4BAB-C1C8A05201BA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正方形/長方形 287">
                <a:extLst>
                  <a:ext uri="{FF2B5EF4-FFF2-40B4-BE49-F238E27FC236}">
                    <a16:creationId xmlns:a16="http://schemas.microsoft.com/office/drawing/2014/main" id="{43010F93-C642-65DD-4612-ED36C5065730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cxnSp>
        <p:nvCxnSpPr>
          <p:cNvPr id="294" name="コネクタ: カギ線 293">
            <a:extLst>
              <a:ext uri="{FF2B5EF4-FFF2-40B4-BE49-F238E27FC236}">
                <a16:creationId xmlns:a16="http://schemas.microsoft.com/office/drawing/2014/main" id="{5178BFB5-E58B-A45B-C53E-3346B351718C}"/>
              </a:ext>
            </a:extLst>
          </p:cNvPr>
          <p:cNvCxnSpPr>
            <a:cxnSpLocks/>
            <a:stCxn id="280" idx="2"/>
            <a:endCxn id="76" idx="2"/>
          </p:cNvCxnSpPr>
          <p:nvPr/>
        </p:nvCxnSpPr>
        <p:spPr>
          <a:xfrm rot="16200000" flipV="1">
            <a:off x="1671940" y="4748496"/>
            <a:ext cx="12700" cy="624782"/>
          </a:xfrm>
          <a:prstGeom prst="bentConnector3">
            <a:avLst>
              <a:gd name="adj1" fmla="val 18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コネクタ: カギ線 294">
            <a:extLst>
              <a:ext uri="{FF2B5EF4-FFF2-40B4-BE49-F238E27FC236}">
                <a16:creationId xmlns:a16="http://schemas.microsoft.com/office/drawing/2014/main" id="{9D8B2839-CBEC-A8D1-0A4D-8ACBBFD96358}"/>
              </a:ext>
            </a:extLst>
          </p:cNvPr>
          <p:cNvCxnSpPr>
            <a:stCxn id="289" idx="3"/>
            <a:endCxn id="206" idx="2"/>
          </p:cNvCxnSpPr>
          <p:nvPr/>
        </p:nvCxnSpPr>
        <p:spPr>
          <a:xfrm flipV="1">
            <a:off x="2331188" y="4826269"/>
            <a:ext cx="943528" cy="873874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6" name="コネクタ: カギ線 295">
            <a:extLst>
              <a:ext uri="{FF2B5EF4-FFF2-40B4-BE49-F238E27FC236}">
                <a16:creationId xmlns:a16="http://schemas.microsoft.com/office/drawing/2014/main" id="{FABFF634-C3A0-23D2-1790-27CEC8DFB577}"/>
              </a:ext>
            </a:extLst>
          </p:cNvPr>
          <p:cNvCxnSpPr>
            <a:cxnSpLocks/>
            <a:stCxn id="287" idx="2"/>
            <a:endCxn id="240" idx="2"/>
          </p:cNvCxnSpPr>
          <p:nvPr/>
        </p:nvCxnSpPr>
        <p:spPr>
          <a:xfrm flipV="1">
            <a:off x="2332582" y="4826269"/>
            <a:ext cx="3311954" cy="1044242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9" name="コネクタ: カギ線 308">
            <a:extLst>
              <a:ext uri="{FF2B5EF4-FFF2-40B4-BE49-F238E27FC236}">
                <a16:creationId xmlns:a16="http://schemas.microsoft.com/office/drawing/2014/main" id="{0E63A5FD-A64D-C429-64BE-1EE0EEEF59DB}"/>
              </a:ext>
            </a:extLst>
          </p:cNvPr>
          <p:cNvCxnSpPr>
            <a:cxnSpLocks/>
            <a:stCxn id="344" idx="0"/>
            <a:endCxn id="262" idx="0"/>
          </p:cNvCxnSpPr>
          <p:nvPr/>
        </p:nvCxnSpPr>
        <p:spPr>
          <a:xfrm rot="16200000" flipH="1">
            <a:off x="8648468" y="4925155"/>
            <a:ext cx="475115" cy="76446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コネクタ: カギ線 309">
            <a:extLst>
              <a:ext uri="{FF2B5EF4-FFF2-40B4-BE49-F238E27FC236}">
                <a16:creationId xmlns:a16="http://schemas.microsoft.com/office/drawing/2014/main" id="{81EF7359-6569-D9FE-16D0-8DBE89D809AC}"/>
              </a:ext>
            </a:extLst>
          </p:cNvPr>
          <p:cNvCxnSpPr>
            <a:cxnSpLocks/>
            <a:stCxn id="324" idx="0"/>
            <a:endCxn id="264" idx="4"/>
          </p:cNvCxnSpPr>
          <p:nvPr/>
        </p:nvCxnSpPr>
        <p:spPr>
          <a:xfrm rot="16200000" flipH="1">
            <a:off x="7776217" y="5150527"/>
            <a:ext cx="1023926" cy="17451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コネクタ: カギ線 310">
            <a:extLst>
              <a:ext uri="{FF2B5EF4-FFF2-40B4-BE49-F238E27FC236}">
                <a16:creationId xmlns:a16="http://schemas.microsoft.com/office/drawing/2014/main" id="{C4EBB7BE-4E0F-B1A4-5FB3-990F2EFB13D0}"/>
              </a:ext>
            </a:extLst>
          </p:cNvPr>
          <p:cNvCxnSpPr>
            <a:cxnSpLocks/>
            <a:stCxn id="98" idx="2"/>
            <a:endCxn id="325" idx="2"/>
          </p:cNvCxnSpPr>
          <p:nvPr/>
        </p:nvCxnSpPr>
        <p:spPr>
          <a:xfrm rot="5400000" flipH="1" flipV="1">
            <a:off x="7202391" y="2784801"/>
            <a:ext cx="129959" cy="1517537"/>
          </a:xfrm>
          <a:prstGeom prst="bentConnector3">
            <a:avLst>
              <a:gd name="adj1" fmla="val 27590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コネクタ: カギ線 311">
            <a:extLst>
              <a:ext uri="{FF2B5EF4-FFF2-40B4-BE49-F238E27FC236}">
                <a16:creationId xmlns:a16="http://schemas.microsoft.com/office/drawing/2014/main" id="{B58E9D81-0A39-8A32-95B3-4BC0779A58C8}"/>
              </a:ext>
            </a:extLst>
          </p:cNvPr>
          <p:cNvCxnSpPr>
            <a:cxnSpLocks/>
            <a:stCxn id="101" idx="2"/>
            <a:endCxn id="344" idx="2"/>
          </p:cNvCxnSpPr>
          <p:nvPr/>
        </p:nvCxnSpPr>
        <p:spPr>
          <a:xfrm rot="5400000" flipH="1" flipV="1">
            <a:off x="7469212" y="2229959"/>
            <a:ext cx="129959" cy="2627221"/>
          </a:xfrm>
          <a:prstGeom prst="bentConnector3">
            <a:avLst>
              <a:gd name="adj1" fmla="val 27590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コネクタ: カギ線 312">
            <a:extLst>
              <a:ext uri="{FF2B5EF4-FFF2-40B4-BE49-F238E27FC236}">
                <a16:creationId xmlns:a16="http://schemas.microsoft.com/office/drawing/2014/main" id="{566269C2-824B-B993-30FB-0F48A63135A9}"/>
              </a:ext>
            </a:extLst>
          </p:cNvPr>
          <p:cNvCxnSpPr>
            <a:cxnSpLocks/>
            <a:stCxn id="63" idx="2"/>
            <a:endCxn id="166" idx="2"/>
          </p:cNvCxnSpPr>
          <p:nvPr/>
        </p:nvCxnSpPr>
        <p:spPr>
          <a:xfrm rot="16200000" flipV="1">
            <a:off x="4845813" y="-640795"/>
            <a:ext cx="294565" cy="3684255"/>
          </a:xfrm>
          <a:prstGeom prst="bentConnector3">
            <a:avLst>
              <a:gd name="adj1" fmla="val 17760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コネクタ: カギ線 316">
            <a:extLst>
              <a:ext uri="{FF2B5EF4-FFF2-40B4-BE49-F238E27FC236}">
                <a16:creationId xmlns:a16="http://schemas.microsoft.com/office/drawing/2014/main" id="{2F6FA651-47E3-4C3C-86FB-A8E8C0CEEF6F}"/>
              </a:ext>
            </a:extLst>
          </p:cNvPr>
          <p:cNvCxnSpPr>
            <a:cxnSpLocks/>
            <a:stCxn id="247" idx="2"/>
            <a:endCxn id="342" idx="2"/>
          </p:cNvCxnSpPr>
          <p:nvPr/>
        </p:nvCxnSpPr>
        <p:spPr>
          <a:xfrm rot="16200000" flipH="1">
            <a:off x="7946625" y="2227845"/>
            <a:ext cx="2129974" cy="371515"/>
          </a:xfrm>
          <a:prstGeom prst="bentConnector3">
            <a:avLst>
              <a:gd name="adj1" fmla="val -1073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EB6E913B-B386-5A68-899A-5639DDE90ECE}"/>
              </a:ext>
            </a:extLst>
          </p:cNvPr>
          <p:cNvGrpSpPr/>
          <p:nvPr/>
        </p:nvGrpSpPr>
        <p:grpSpPr>
          <a:xfrm>
            <a:off x="7702771" y="3477921"/>
            <a:ext cx="631381" cy="1248568"/>
            <a:chOff x="5444869" y="845027"/>
            <a:chExt cx="631381" cy="1248568"/>
          </a:xfrm>
        </p:grpSpPr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77BFE965-10E2-5CA4-6E38-C0BC26AC40E4}"/>
                </a:ext>
              </a:extLst>
            </p:cNvPr>
            <p:cNvGrpSpPr/>
            <p:nvPr/>
          </p:nvGrpSpPr>
          <p:grpSpPr>
            <a:xfrm>
              <a:off x="5445219" y="845027"/>
              <a:ext cx="631031" cy="1248568"/>
              <a:chOff x="6357938" y="723105"/>
              <a:chExt cx="631031" cy="1248568"/>
            </a:xfrm>
          </p:grpSpPr>
          <p:sp>
            <p:nvSpPr>
              <p:cNvPr id="334" name="正方形/長方形 333">
                <a:extLst>
                  <a:ext uri="{FF2B5EF4-FFF2-40B4-BE49-F238E27FC236}">
                    <a16:creationId xmlns:a16="http://schemas.microsoft.com/office/drawing/2014/main" id="{7E3F5BCB-0139-F9CF-2E5B-C8D8D8D8907F}"/>
                  </a:ext>
                </a:extLst>
              </p:cNvPr>
              <p:cNvSpPr/>
              <p:nvPr/>
            </p:nvSpPr>
            <p:spPr>
              <a:xfrm>
                <a:off x="6357938" y="723105"/>
                <a:ext cx="631031" cy="1248568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正方形/長方形 334">
                <a:extLst>
                  <a:ext uri="{FF2B5EF4-FFF2-40B4-BE49-F238E27FC236}">
                    <a16:creationId xmlns:a16="http://schemas.microsoft.com/office/drawing/2014/main" id="{EAF43630-1D94-26AE-FAFB-B6046B968025}"/>
                  </a:ext>
                </a:extLst>
              </p:cNvPr>
              <p:cNvSpPr/>
              <p:nvPr/>
            </p:nvSpPr>
            <p:spPr>
              <a:xfrm>
                <a:off x="6379369" y="723105"/>
                <a:ext cx="588169" cy="124856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正方形/長方形 335">
                <a:extLst>
                  <a:ext uri="{FF2B5EF4-FFF2-40B4-BE49-F238E27FC236}">
                    <a16:creationId xmlns:a16="http://schemas.microsoft.com/office/drawing/2014/main" id="{587E77B5-D667-0157-F364-F5681D7EF88F}"/>
                  </a:ext>
                </a:extLst>
              </p:cNvPr>
              <p:cNvSpPr/>
              <p:nvPr/>
            </p:nvSpPr>
            <p:spPr>
              <a:xfrm>
                <a:off x="6456269" y="814199"/>
                <a:ext cx="434368" cy="5690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正方形/長方形 336">
                <a:extLst>
                  <a:ext uri="{FF2B5EF4-FFF2-40B4-BE49-F238E27FC236}">
                    <a16:creationId xmlns:a16="http://schemas.microsoft.com/office/drawing/2014/main" id="{AEB4CB0E-E5E3-11C2-77D2-E2C84237D3A0}"/>
                  </a:ext>
                </a:extLst>
              </p:cNvPr>
              <p:cNvSpPr/>
              <p:nvPr/>
            </p:nvSpPr>
            <p:spPr>
              <a:xfrm>
                <a:off x="6595161" y="749507"/>
                <a:ext cx="156584" cy="2974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B884C95A-0C55-6F86-6C10-E9FA03578995}"/>
                  </a:ext>
                </a:extLst>
              </p:cNvPr>
              <p:cNvSpPr/>
              <p:nvPr/>
            </p:nvSpPr>
            <p:spPr>
              <a:xfrm>
                <a:off x="6417758" y="900113"/>
                <a:ext cx="511391" cy="1071560"/>
              </a:xfrm>
              <a:custGeom>
                <a:avLst/>
                <a:gdLst>
                  <a:gd name="connsiteX0" fmla="*/ 970122 w 1015841"/>
                  <a:gd name="connsiteY0" fmla="*/ 0 h 1071560"/>
                  <a:gd name="connsiteX1" fmla="*/ 1015841 w 1015841"/>
                  <a:gd name="connsiteY1" fmla="*/ 0 h 1071560"/>
                  <a:gd name="connsiteX2" fmla="*/ 1015841 w 1015841"/>
                  <a:gd name="connsiteY2" fmla="*/ 1071560 h 1071560"/>
                  <a:gd name="connsiteX3" fmla="*/ 970122 w 1015841"/>
                  <a:gd name="connsiteY3" fmla="*/ 1071560 h 1071560"/>
                  <a:gd name="connsiteX4" fmla="*/ 895500 w 1015841"/>
                  <a:gd name="connsiteY4" fmla="*/ 0 h 1071560"/>
                  <a:gd name="connsiteX5" fmla="*/ 941219 w 1015841"/>
                  <a:gd name="connsiteY5" fmla="*/ 0 h 1071560"/>
                  <a:gd name="connsiteX6" fmla="*/ 941219 w 1015841"/>
                  <a:gd name="connsiteY6" fmla="*/ 1071560 h 1071560"/>
                  <a:gd name="connsiteX7" fmla="*/ 895500 w 1015841"/>
                  <a:gd name="connsiteY7" fmla="*/ 1071560 h 1071560"/>
                  <a:gd name="connsiteX8" fmla="*/ 820875 w 1015841"/>
                  <a:gd name="connsiteY8" fmla="*/ 0 h 1071560"/>
                  <a:gd name="connsiteX9" fmla="*/ 866594 w 1015841"/>
                  <a:gd name="connsiteY9" fmla="*/ 0 h 1071560"/>
                  <a:gd name="connsiteX10" fmla="*/ 866594 w 1015841"/>
                  <a:gd name="connsiteY10" fmla="*/ 1071560 h 1071560"/>
                  <a:gd name="connsiteX11" fmla="*/ 820875 w 1015841"/>
                  <a:gd name="connsiteY11" fmla="*/ 1071560 h 1071560"/>
                  <a:gd name="connsiteX12" fmla="*/ 746250 w 1015841"/>
                  <a:gd name="connsiteY12" fmla="*/ 0 h 1071560"/>
                  <a:gd name="connsiteX13" fmla="*/ 791969 w 1015841"/>
                  <a:gd name="connsiteY13" fmla="*/ 0 h 1071560"/>
                  <a:gd name="connsiteX14" fmla="*/ 791969 w 1015841"/>
                  <a:gd name="connsiteY14" fmla="*/ 1071560 h 1071560"/>
                  <a:gd name="connsiteX15" fmla="*/ 746250 w 1015841"/>
                  <a:gd name="connsiteY15" fmla="*/ 1071560 h 1071560"/>
                  <a:gd name="connsiteX16" fmla="*/ 671625 w 1015841"/>
                  <a:gd name="connsiteY16" fmla="*/ 0 h 1071560"/>
                  <a:gd name="connsiteX17" fmla="*/ 717344 w 1015841"/>
                  <a:gd name="connsiteY17" fmla="*/ 0 h 1071560"/>
                  <a:gd name="connsiteX18" fmla="*/ 717344 w 1015841"/>
                  <a:gd name="connsiteY18" fmla="*/ 1071560 h 1071560"/>
                  <a:gd name="connsiteX19" fmla="*/ 671625 w 1015841"/>
                  <a:gd name="connsiteY19" fmla="*/ 1071560 h 1071560"/>
                  <a:gd name="connsiteX20" fmla="*/ 597000 w 1015841"/>
                  <a:gd name="connsiteY20" fmla="*/ 0 h 1071560"/>
                  <a:gd name="connsiteX21" fmla="*/ 642719 w 1015841"/>
                  <a:gd name="connsiteY21" fmla="*/ 0 h 1071560"/>
                  <a:gd name="connsiteX22" fmla="*/ 642719 w 1015841"/>
                  <a:gd name="connsiteY22" fmla="*/ 1071560 h 1071560"/>
                  <a:gd name="connsiteX23" fmla="*/ 597000 w 1015841"/>
                  <a:gd name="connsiteY23" fmla="*/ 1071560 h 1071560"/>
                  <a:gd name="connsiteX24" fmla="*/ 522375 w 1015841"/>
                  <a:gd name="connsiteY24" fmla="*/ 0 h 1071560"/>
                  <a:gd name="connsiteX25" fmla="*/ 568094 w 1015841"/>
                  <a:gd name="connsiteY25" fmla="*/ 0 h 1071560"/>
                  <a:gd name="connsiteX26" fmla="*/ 568094 w 1015841"/>
                  <a:gd name="connsiteY26" fmla="*/ 1071560 h 1071560"/>
                  <a:gd name="connsiteX27" fmla="*/ 522375 w 1015841"/>
                  <a:gd name="connsiteY27" fmla="*/ 1071560 h 1071560"/>
                  <a:gd name="connsiteX28" fmla="*/ 447750 w 1015841"/>
                  <a:gd name="connsiteY28" fmla="*/ 0 h 1071560"/>
                  <a:gd name="connsiteX29" fmla="*/ 493469 w 1015841"/>
                  <a:gd name="connsiteY29" fmla="*/ 0 h 1071560"/>
                  <a:gd name="connsiteX30" fmla="*/ 493469 w 1015841"/>
                  <a:gd name="connsiteY30" fmla="*/ 1071560 h 1071560"/>
                  <a:gd name="connsiteX31" fmla="*/ 447750 w 1015841"/>
                  <a:gd name="connsiteY31" fmla="*/ 1071560 h 1071560"/>
                  <a:gd name="connsiteX32" fmla="*/ 373125 w 1015841"/>
                  <a:gd name="connsiteY32" fmla="*/ 0 h 1071560"/>
                  <a:gd name="connsiteX33" fmla="*/ 418844 w 1015841"/>
                  <a:gd name="connsiteY33" fmla="*/ 0 h 1071560"/>
                  <a:gd name="connsiteX34" fmla="*/ 418844 w 1015841"/>
                  <a:gd name="connsiteY34" fmla="*/ 1071560 h 1071560"/>
                  <a:gd name="connsiteX35" fmla="*/ 373125 w 1015841"/>
                  <a:gd name="connsiteY35" fmla="*/ 1071560 h 1071560"/>
                  <a:gd name="connsiteX36" fmla="*/ 298500 w 1015841"/>
                  <a:gd name="connsiteY36" fmla="*/ 0 h 1071560"/>
                  <a:gd name="connsiteX37" fmla="*/ 344219 w 1015841"/>
                  <a:gd name="connsiteY37" fmla="*/ 0 h 1071560"/>
                  <a:gd name="connsiteX38" fmla="*/ 344219 w 1015841"/>
                  <a:gd name="connsiteY38" fmla="*/ 1071560 h 1071560"/>
                  <a:gd name="connsiteX39" fmla="*/ 298500 w 1015841"/>
                  <a:gd name="connsiteY39" fmla="*/ 1071560 h 1071560"/>
                  <a:gd name="connsiteX40" fmla="*/ 223875 w 1015841"/>
                  <a:gd name="connsiteY40" fmla="*/ 0 h 1071560"/>
                  <a:gd name="connsiteX41" fmla="*/ 269594 w 1015841"/>
                  <a:gd name="connsiteY41" fmla="*/ 0 h 1071560"/>
                  <a:gd name="connsiteX42" fmla="*/ 269594 w 1015841"/>
                  <a:gd name="connsiteY42" fmla="*/ 1071560 h 1071560"/>
                  <a:gd name="connsiteX43" fmla="*/ 223875 w 1015841"/>
                  <a:gd name="connsiteY43" fmla="*/ 1071560 h 1071560"/>
                  <a:gd name="connsiteX44" fmla="*/ 149250 w 1015841"/>
                  <a:gd name="connsiteY44" fmla="*/ 0 h 1071560"/>
                  <a:gd name="connsiteX45" fmla="*/ 194969 w 1015841"/>
                  <a:gd name="connsiteY45" fmla="*/ 0 h 1071560"/>
                  <a:gd name="connsiteX46" fmla="*/ 194969 w 1015841"/>
                  <a:gd name="connsiteY46" fmla="*/ 1071560 h 1071560"/>
                  <a:gd name="connsiteX47" fmla="*/ 149250 w 1015841"/>
                  <a:gd name="connsiteY47" fmla="*/ 1071560 h 1071560"/>
                  <a:gd name="connsiteX48" fmla="*/ 74625 w 1015841"/>
                  <a:gd name="connsiteY48" fmla="*/ 0 h 1071560"/>
                  <a:gd name="connsiteX49" fmla="*/ 120344 w 1015841"/>
                  <a:gd name="connsiteY49" fmla="*/ 0 h 1071560"/>
                  <a:gd name="connsiteX50" fmla="*/ 120344 w 1015841"/>
                  <a:gd name="connsiteY50" fmla="*/ 1071560 h 1071560"/>
                  <a:gd name="connsiteX51" fmla="*/ 74625 w 1015841"/>
                  <a:gd name="connsiteY51" fmla="*/ 1071560 h 1071560"/>
                  <a:gd name="connsiteX52" fmla="*/ 0 w 1015841"/>
                  <a:gd name="connsiteY52" fmla="*/ 0 h 1071560"/>
                  <a:gd name="connsiteX53" fmla="*/ 45719 w 1015841"/>
                  <a:gd name="connsiteY53" fmla="*/ 0 h 1071560"/>
                  <a:gd name="connsiteX54" fmla="*/ 45719 w 1015841"/>
                  <a:gd name="connsiteY54" fmla="*/ 1071560 h 1071560"/>
                  <a:gd name="connsiteX55" fmla="*/ 0 w 1015841"/>
                  <a:gd name="connsiteY55" fmla="*/ 1071560 h 107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015841" h="1071560">
                    <a:moveTo>
                      <a:pt x="970122" y="0"/>
                    </a:moveTo>
                    <a:lnTo>
                      <a:pt x="1015841" y="0"/>
                    </a:lnTo>
                    <a:lnTo>
                      <a:pt x="1015841" y="1071560"/>
                    </a:lnTo>
                    <a:lnTo>
                      <a:pt x="970122" y="1071560"/>
                    </a:lnTo>
                    <a:close/>
                    <a:moveTo>
                      <a:pt x="895500" y="0"/>
                    </a:moveTo>
                    <a:lnTo>
                      <a:pt x="941219" y="0"/>
                    </a:lnTo>
                    <a:lnTo>
                      <a:pt x="941219" y="1071560"/>
                    </a:lnTo>
                    <a:lnTo>
                      <a:pt x="895500" y="1071560"/>
                    </a:lnTo>
                    <a:close/>
                    <a:moveTo>
                      <a:pt x="820875" y="0"/>
                    </a:moveTo>
                    <a:lnTo>
                      <a:pt x="866594" y="0"/>
                    </a:lnTo>
                    <a:lnTo>
                      <a:pt x="866594" y="1071560"/>
                    </a:lnTo>
                    <a:lnTo>
                      <a:pt x="820875" y="1071560"/>
                    </a:lnTo>
                    <a:close/>
                    <a:moveTo>
                      <a:pt x="746250" y="0"/>
                    </a:moveTo>
                    <a:lnTo>
                      <a:pt x="791969" y="0"/>
                    </a:lnTo>
                    <a:lnTo>
                      <a:pt x="791969" y="1071560"/>
                    </a:lnTo>
                    <a:lnTo>
                      <a:pt x="746250" y="1071560"/>
                    </a:lnTo>
                    <a:close/>
                    <a:moveTo>
                      <a:pt x="671625" y="0"/>
                    </a:moveTo>
                    <a:lnTo>
                      <a:pt x="717344" y="0"/>
                    </a:lnTo>
                    <a:lnTo>
                      <a:pt x="717344" y="1071560"/>
                    </a:lnTo>
                    <a:lnTo>
                      <a:pt x="671625" y="1071560"/>
                    </a:lnTo>
                    <a:close/>
                    <a:moveTo>
                      <a:pt x="597000" y="0"/>
                    </a:moveTo>
                    <a:lnTo>
                      <a:pt x="642719" y="0"/>
                    </a:lnTo>
                    <a:lnTo>
                      <a:pt x="642719" y="1071560"/>
                    </a:lnTo>
                    <a:lnTo>
                      <a:pt x="597000" y="1071560"/>
                    </a:lnTo>
                    <a:close/>
                    <a:moveTo>
                      <a:pt x="522375" y="0"/>
                    </a:moveTo>
                    <a:lnTo>
                      <a:pt x="568094" y="0"/>
                    </a:lnTo>
                    <a:lnTo>
                      <a:pt x="568094" y="1071560"/>
                    </a:lnTo>
                    <a:lnTo>
                      <a:pt x="522375" y="1071560"/>
                    </a:lnTo>
                    <a:close/>
                    <a:moveTo>
                      <a:pt x="447750" y="0"/>
                    </a:moveTo>
                    <a:lnTo>
                      <a:pt x="493469" y="0"/>
                    </a:lnTo>
                    <a:lnTo>
                      <a:pt x="493469" y="1071560"/>
                    </a:lnTo>
                    <a:lnTo>
                      <a:pt x="447750" y="1071560"/>
                    </a:lnTo>
                    <a:close/>
                    <a:moveTo>
                      <a:pt x="373125" y="0"/>
                    </a:moveTo>
                    <a:lnTo>
                      <a:pt x="418844" y="0"/>
                    </a:lnTo>
                    <a:lnTo>
                      <a:pt x="418844" y="1071560"/>
                    </a:lnTo>
                    <a:lnTo>
                      <a:pt x="373125" y="1071560"/>
                    </a:lnTo>
                    <a:close/>
                    <a:moveTo>
                      <a:pt x="298500" y="0"/>
                    </a:moveTo>
                    <a:lnTo>
                      <a:pt x="344219" y="0"/>
                    </a:lnTo>
                    <a:lnTo>
                      <a:pt x="344219" y="1071560"/>
                    </a:lnTo>
                    <a:lnTo>
                      <a:pt x="298500" y="1071560"/>
                    </a:lnTo>
                    <a:close/>
                    <a:moveTo>
                      <a:pt x="223875" y="0"/>
                    </a:moveTo>
                    <a:lnTo>
                      <a:pt x="269594" y="0"/>
                    </a:lnTo>
                    <a:lnTo>
                      <a:pt x="269594" y="1071560"/>
                    </a:lnTo>
                    <a:lnTo>
                      <a:pt x="223875" y="1071560"/>
                    </a:lnTo>
                    <a:close/>
                    <a:moveTo>
                      <a:pt x="149250" y="0"/>
                    </a:moveTo>
                    <a:lnTo>
                      <a:pt x="194969" y="0"/>
                    </a:lnTo>
                    <a:lnTo>
                      <a:pt x="194969" y="1071560"/>
                    </a:lnTo>
                    <a:lnTo>
                      <a:pt x="149250" y="1071560"/>
                    </a:lnTo>
                    <a:close/>
                    <a:moveTo>
                      <a:pt x="74625" y="0"/>
                    </a:moveTo>
                    <a:lnTo>
                      <a:pt x="120344" y="0"/>
                    </a:lnTo>
                    <a:lnTo>
                      <a:pt x="120344" y="1071560"/>
                    </a:lnTo>
                    <a:lnTo>
                      <a:pt x="74625" y="107156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1071560"/>
                    </a:lnTo>
                    <a:lnTo>
                      <a:pt x="0" y="107156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B9CA2C8E-C5BA-2D95-83C4-AA88EF7C3D18}"/>
                </a:ext>
              </a:extLst>
            </p:cNvPr>
            <p:cNvGrpSpPr/>
            <p:nvPr/>
          </p:nvGrpSpPr>
          <p:grpSpPr>
            <a:xfrm rot="5400000">
              <a:off x="5136768" y="1153796"/>
              <a:ext cx="1247232" cy="631030"/>
              <a:chOff x="6336645" y="2942301"/>
              <a:chExt cx="1439862" cy="691232"/>
            </a:xfrm>
            <a:noFill/>
          </p:grpSpPr>
          <p:sp>
            <p:nvSpPr>
              <p:cNvPr id="324" name="正方形/長方形 323">
                <a:extLst>
                  <a:ext uri="{FF2B5EF4-FFF2-40B4-BE49-F238E27FC236}">
                    <a16:creationId xmlns:a16="http://schemas.microsoft.com/office/drawing/2014/main" id="{62EB206E-BE94-2B9B-71FD-5EF9B0CD285B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正方形/長方形 324">
                <a:extLst>
                  <a:ext uri="{FF2B5EF4-FFF2-40B4-BE49-F238E27FC236}">
                    <a16:creationId xmlns:a16="http://schemas.microsoft.com/office/drawing/2014/main" id="{47494351-95E1-65A8-D176-990275A223BD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正方形/長方形 325">
                <a:extLst>
                  <a:ext uri="{FF2B5EF4-FFF2-40B4-BE49-F238E27FC236}">
                    <a16:creationId xmlns:a16="http://schemas.microsoft.com/office/drawing/2014/main" id="{7B40E926-D135-B631-64F3-EE20540B25F8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正方形/長方形 326">
                <a:extLst>
                  <a:ext uri="{FF2B5EF4-FFF2-40B4-BE49-F238E27FC236}">
                    <a16:creationId xmlns:a16="http://schemas.microsoft.com/office/drawing/2014/main" id="{277BCA6E-01D9-0DE8-AE44-3569A83A4471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正方形/長方形 327">
                <a:extLst>
                  <a:ext uri="{FF2B5EF4-FFF2-40B4-BE49-F238E27FC236}">
                    <a16:creationId xmlns:a16="http://schemas.microsoft.com/office/drawing/2014/main" id="{58CBC500-9594-F295-E05F-C06847ED0F6C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正方形/長方形 328">
                <a:extLst>
                  <a:ext uri="{FF2B5EF4-FFF2-40B4-BE49-F238E27FC236}">
                    <a16:creationId xmlns:a16="http://schemas.microsoft.com/office/drawing/2014/main" id="{3C251EE0-99C0-75B4-51C8-56B02768D669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正方形/長方形 329">
                <a:extLst>
                  <a:ext uri="{FF2B5EF4-FFF2-40B4-BE49-F238E27FC236}">
                    <a16:creationId xmlns:a16="http://schemas.microsoft.com/office/drawing/2014/main" id="{3921F649-05F7-476B-CF33-0DD56FA039F1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正方形/長方形 330">
                <a:extLst>
                  <a:ext uri="{FF2B5EF4-FFF2-40B4-BE49-F238E27FC236}">
                    <a16:creationId xmlns:a16="http://schemas.microsoft.com/office/drawing/2014/main" id="{47EF1876-9702-0540-53F0-719AF968FEF8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正方形/長方形 331">
                <a:extLst>
                  <a:ext uri="{FF2B5EF4-FFF2-40B4-BE49-F238E27FC236}">
                    <a16:creationId xmlns:a16="http://schemas.microsoft.com/office/drawing/2014/main" id="{BC0709EB-6079-15F9-27B8-0DEDCBB4EE65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正方形/長方形 332">
                <a:extLst>
                  <a:ext uri="{FF2B5EF4-FFF2-40B4-BE49-F238E27FC236}">
                    <a16:creationId xmlns:a16="http://schemas.microsoft.com/office/drawing/2014/main" id="{321CDC3F-A1DC-803A-02B6-20D549AD1341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E9D38D01-5E07-7C85-27B6-D7C40EE8170B}"/>
              </a:ext>
            </a:extLst>
          </p:cNvPr>
          <p:cNvGrpSpPr/>
          <p:nvPr/>
        </p:nvGrpSpPr>
        <p:grpSpPr>
          <a:xfrm>
            <a:off x="8699218" y="3477921"/>
            <a:ext cx="631381" cy="1248568"/>
            <a:chOff x="5444869" y="845027"/>
            <a:chExt cx="631381" cy="1248568"/>
          </a:xfrm>
        </p:grpSpPr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D156256C-1DF6-B05F-D21A-70D150D87CC0}"/>
                </a:ext>
              </a:extLst>
            </p:cNvPr>
            <p:cNvGrpSpPr/>
            <p:nvPr/>
          </p:nvGrpSpPr>
          <p:grpSpPr>
            <a:xfrm>
              <a:off x="5445219" y="845027"/>
              <a:ext cx="631031" cy="1248568"/>
              <a:chOff x="6357938" y="723105"/>
              <a:chExt cx="631031" cy="1248568"/>
            </a:xfrm>
          </p:grpSpPr>
          <p:sp>
            <p:nvSpPr>
              <p:cNvPr id="352" name="正方形/長方形 351">
                <a:extLst>
                  <a:ext uri="{FF2B5EF4-FFF2-40B4-BE49-F238E27FC236}">
                    <a16:creationId xmlns:a16="http://schemas.microsoft.com/office/drawing/2014/main" id="{3D409E11-3661-DE0C-A5B2-B985C3B8F240}"/>
                  </a:ext>
                </a:extLst>
              </p:cNvPr>
              <p:cNvSpPr/>
              <p:nvPr/>
            </p:nvSpPr>
            <p:spPr>
              <a:xfrm>
                <a:off x="6357938" y="723105"/>
                <a:ext cx="631031" cy="1248568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正方形/長方形 352">
                <a:extLst>
                  <a:ext uri="{FF2B5EF4-FFF2-40B4-BE49-F238E27FC236}">
                    <a16:creationId xmlns:a16="http://schemas.microsoft.com/office/drawing/2014/main" id="{0D1C47BF-8A32-912E-F9C5-1052F693A56C}"/>
                  </a:ext>
                </a:extLst>
              </p:cNvPr>
              <p:cNvSpPr/>
              <p:nvPr/>
            </p:nvSpPr>
            <p:spPr>
              <a:xfrm>
                <a:off x="6379369" y="723105"/>
                <a:ext cx="588169" cy="124856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正方形/長方形 353">
                <a:extLst>
                  <a:ext uri="{FF2B5EF4-FFF2-40B4-BE49-F238E27FC236}">
                    <a16:creationId xmlns:a16="http://schemas.microsoft.com/office/drawing/2014/main" id="{22D3F180-9053-C68F-502A-D54C634AA304}"/>
                  </a:ext>
                </a:extLst>
              </p:cNvPr>
              <p:cNvSpPr/>
              <p:nvPr/>
            </p:nvSpPr>
            <p:spPr>
              <a:xfrm>
                <a:off x="6456269" y="814199"/>
                <a:ext cx="434368" cy="5690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正方形/長方形 354">
                <a:extLst>
                  <a:ext uri="{FF2B5EF4-FFF2-40B4-BE49-F238E27FC236}">
                    <a16:creationId xmlns:a16="http://schemas.microsoft.com/office/drawing/2014/main" id="{B3611B87-7F8F-4252-FED1-6ADA91002EF9}"/>
                  </a:ext>
                </a:extLst>
              </p:cNvPr>
              <p:cNvSpPr/>
              <p:nvPr/>
            </p:nvSpPr>
            <p:spPr>
              <a:xfrm>
                <a:off x="6595161" y="749507"/>
                <a:ext cx="156584" cy="2974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492978C8-6442-EBE5-692B-C3D561C1AB0B}"/>
                  </a:ext>
                </a:extLst>
              </p:cNvPr>
              <p:cNvSpPr/>
              <p:nvPr/>
            </p:nvSpPr>
            <p:spPr>
              <a:xfrm>
                <a:off x="6417758" y="900113"/>
                <a:ext cx="511391" cy="1071560"/>
              </a:xfrm>
              <a:custGeom>
                <a:avLst/>
                <a:gdLst>
                  <a:gd name="connsiteX0" fmla="*/ 970122 w 1015841"/>
                  <a:gd name="connsiteY0" fmla="*/ 0 h 1071560"/>
                  <a:gd name="connsiteX1" fmla="*/ 1015841 w 1015841"/>
                  <a:gd name="connsiteY1" fmla="*/ 0 h 1071560"/>
                  <a:gd name="connsiteX2" fmla="*/ 1015841 w 1015841"/>
                  <a:gd name="connsiteY2" fmla="*/ 1071560 h 1071560"/>
                  <a:gd name="connsiteX3" fmla="*/ 970122 w 1015841"/>
                  <a:gd name="connsiteY3" fmla="*/ 1071560 h 1071560"/>
                  <a:gd name="connsiteX4" fmla="*/ 895500 w 1015841"/>
                  <a:gd name="connsiteY4" fmla="*/ 0 h 1071560"/>
                  <a:gd name="connsiteX5" fmla="*/ 941219 w 1015841"/>
                  <a:gd name="connsiteY5" fmla="*/ 0 h 1071560"/>
                  <a:gd name="connsiteX6" fmla="*/ 941219 w 1015841"/>
                  <a:gd name="connsiteY6" fmla="*/ 1071560 h 1071560"/>
                  <a:gd name="connsiteX7" fmla="*/ 895500 w 1015841"/>
                  <a:gd name="connsiteY7" fmla="*/ 1071560 h 1071560"/>
                  <a:gd name="connsiteX8" fmla="*/ 820875 w 1015841"/>
                  <a:gd name="connsiteY8" fmla="*/ 0 h 1071560"/>
                  <a:gd name="connsiteX9" fmla="*/ 866594 w 1015841"/>
                  <a:gd name="connsiteY9" fmla="*/ 0 h 1071560"/>
                  <a:gd name="connsiteX10" fmla="*/ 866594 w 1015841"/>
                  <a:gd name="connsiteY10" fmla="*/ 1071560 h 1071560"/>
                  <a:gd name="connsiteX11" fmla="*/ 820875 w 1015841"/>
                  <a:gd name="connsiteY11" fmla="*/ 1071560 h 1071560"/>
                  <a:gd name="connsiteX12" fmla="*/ 746250 w 1015841"/>
                  <a:gd name="connsiteY12" fmla="*/ 0 h 1071560"/>
                  <a:gd name="connsiteX13" fmla="*/ 791969 w 1015841"/>
                  <a:gd name="connsiteY13" fmla="*/ 0 h 1071560"/>
                  <a:gd name="connsiteX14" fmla="*/ 791969 w 1015841"/>
                  <a:gd name="connsiteY14" fmla="*/ 1071560 h 1071560"/>
                  <a:gd name="connsiteX15" fmla="*/ 746250 w 1015841"/>
                  <a:gd name="connsiteY15" fmla="*/ 1071560 h 1071560"/>
                  <a:gd name="connsiteX16" fmla="*/ 671625 w 1015841"/>
                  <a:gd name="connsiteY16" fmla="*/ 0 h 1071560"/>
                  <a:gd name="connsiteX17" fmla="*/ 717344 w 1015841"/>
                  <a:gd name="connsiteY17" fmla="*/ 0 h 1071560"/>
                  <a:gd name="connsiteX18" fmla="*/ 717344 w 1015841"/>
                  <a:gd name="connsiteY18" fmla="*/ 1071560 h 1071560"/>
                  <a:gd name="connsiteX19" fmla="*/ 671625 w 1015841"/>
                  <a:gd name="connsiteY19" fmla="*/ 1071560 h 1071560"/>
                  <a:gd name="connsiteX20" fmla="*/ 597000 w 1015841"/>
                  <a:gd name="connsiteY20" fmla="*/ 0 h 1071560"/>
                  <a:gd name="connsiteX21" fmla="*/ 642719 w 1015841"/>
                  <a:gd name="connsiteY21" fmla="*/ 0 h 1071560"/>
                  <a:gd name="connsiteX22" fmla="*/ 642719 w 1015841"/>
                  <a:gd name="connsiteY22" fmla="*/ 1071560 h 1071560"/>
                  <a:gd name="connsiteX23" fmla="*/ 597000 w 1015841"/>
                  <a:gd name="connsiteY23" fmla="*/ 1071560 h 1071560"/>
                  <a:gd name="connsiteX24" fmla="*/ 522375 w 1015841"/>
                  <a:gd name="connsiteY24" fmla="*/ 0 h 1071560"/>
                  <a:gd name="connsiteX25" fmla="*/ 568094 w 1015841"/>
                  <a:gd name="connsiteY25" fmla="*/ 0 h 1071560"/>
                  <a:gd name="connsiteX26" fmla="*/ 568094 w 1015841"/>
                  <a:gd name="connsiteY26" fmla="*/ 1071560 h 1071560"/>
                  <a:gd name="connsiteX27" fmla="*/ 522375 w 1015841"/>
                  <a:gd name="connsiteY27" fmla="*/ 1071560 h 1071560"/>
                  <a:gd name="connsiteX28" fmla="*/ 447750 w 1015841"/>
                  <a:gd name="connsiteY28" fmla="*/ 0 h 1071560"/>
                  <a:gd name="connsiteX29" fmla="*/ 493469 w 1015841"/>
                  <a:gd name="connsiteY29" fmla="*/ 0 h 1071560"/>
                  <a:gd name="connsiteX30" fmla="*/ 493469 w 1015841"/>
                  <a:gd name="connsiteY30" fmla="*/ 1071560 h 1071560"/>
                  <a:gd name="connsiteX31" fmla="*/ 447750 w 1015841"/>
                  <a:gd name="connsiteY31" fmla="*/ 1071560 h 1071560"/>
                  <a:gd name="connsiteX32" fmla="*/ 373125 w 1015841"/>
                  <a:gd name="connsiteY32" fmla="*/ 0 h 1071560"/>
                  <a:gd name="connsiteX33" fmla="*/ 418844 w 1015841"/>
                  <a:gd name="connsiteY33" fmla="*/ 0 h 1071560"/>
                  <a:gd name="connsiteX34" fmla="*/ 418844 w 1015841"/>
                  <a:gd name="connsiteY34" fmla="*/ 1071560 h 1071560"/>
                  <a:gd name="connsiteX35" fmla="*/ 373125 w 1015841"/>
                  <a:gd name="connsiteY35" fmla="*/ 1071560 h 1071560"/>
                  <a:gd name="connsiteX36" fmla="*/ 298500 w 1015841"/>
                  <a:gd name="connsiteY36" fmla="*/ 0 h 1071560"/>
                  <a:gd name="connsiteX37" fmla="*/ 344219 w 1015841"/>
                  <a:gd name="connsiteY37" fmla="*/ 0 h 1071560"/>
                  <a:gd name="connsiteX38" fmla="*/ 344219 w 1015841"/>
                  <a:gd name="connsiteY38" fmla="*/ 1071560 h 1071560"/>
                  <a:gd name="connsiteX39" fmla="*/ 298500 w 1015841"/>
                  <a:gd name="connsiteY39" fmla="*/ 1071560 h 1071560"/>
                  <a:gd name="connsiteX40" fmla="*/ 223875 w 1015841"/>
                  <a:gd name="connsiteY40" fmla="*/ 0 h 1071560"/>
                  <a:gd name="connsiteX41" fmla="*/ 269594 w 1015841"/>
                  <a:gd name="connsiteY41" fmla="*/ 0 h 1071560"/>
                  <a:gd name="connsiteX42" fmla="*/ 269594 w 1015841"/>
                  <a:gd name="connsiteY42" fmla="*/ 1071560 h 1071560"/>
                  <a:gd name="connsiteX43" fmla="*/ 223875 w 1015841"/>
                  <a:gd name="connsiteY43" fmla="*/ 1071560 h 1071560"/>
                  <a:gd name="connsiteX44" fmla="*/ 149250 w 1015841"/>
                  <a:gd name="connsiteY44" fmla="*/ 0 h 1071560"/>
                  <a:gd name="connsiteX45" fmla="*/ 194969 w 1015841"/>
                  <a:gd name="connsiteY45" fmla="*/ 0 h 1071560"/>
                  <a:gd name="connsiteX46" fmla="*/ 194969 w 1015841"/>
                  <a:gd name="connsiteY46" fmla="*/ 1071560 h 1071560"/>
                  <a:gd name="connsiteX47" fmla="*/ 149250 w 1015841"/>
                  <a:gd name="connsiteY47" fmla="*/ 1071560 h 1071560"/>
                  <a:gd name="connsiteX48" fmla="*/ 74625 w 1015841"/>
                  <a:gd name="connsiteY48" fmla="*/ 0 h 1071560"/>
                  <a:gd name="connsiteX49" fmla="*/ 120344 w 1015841"/>
                  <a:gd name="connsiteY49" fmla="*/ 0 h 1071560"/>
                  <a:gd name="connsiteX50" fmla="*/ 120344 w 1015841"/>
                  <a:gd name="connsiteY50" fmla="*/ 1071560 h 1071560"/>
                  <a:gd name="connsiteX51" fmla="*/ 74625 w 1015841"/>
                  <a:gd name="connsiteY51" fmla="*/ 1071560 h 1071560"/>
                  <a:gd name="connsiteX52" fmla="*/ 0 w 1015841"/>
                  <a:gd name="connsiteY52" fmla="*/ 0 h 1071560"/>
                  <a:gd name="connsiteX53" fmla="*/ 45719 w 1015841"/>
                  <a:gd name="connsiteY53" fmla="*/ 0 h 1071560"/>
                  <a:gd name="connsiteX54" fmla="*/ 45719 w 1015841"/>
                  <a:gd name="connsiteY54" fmla="*/ 1071560 h 1071560"/>
                  <a:gd name="connsiteX55" fmla="*/ 0 w 1015841"/>
                  <a:gd name="connsiteY55" fmla="*/ 1071560 h 107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015841" h="1071560">
                    <a:moveTo>
                      <a:pt x="970122" y="0"/>
                    </a:moveTo>
                    <a:lnTo>
                      <a:pt x="1015841" y="0"/>
                    </a:lnTo>
                    <a:lnTo>
                      <a:pt x="1015841" y="1071560"/>
                    </a:lnTo>
                    <a:lnTo>
                      <a:pt x="970122" y="1071560"/>
                    </a:lnTo>
                    <a:close/>
                    <a:moveTo>
                      <a:pt x="895500" y="0"/>
                    </a:moveTo>
                    <a:lnTo>
                      <a:pt x="941219" y="0"/>
                    </a:lnTo>
                    <a:lnTo>
                      <a:pt x="941219" y="1071560"/>
                    </a:lnTo>
                    <a:lnTo>
                      <a:pt x="895500" y="1071560"/>
                    </a:lnTo>
                    <a:close/>
                    <a:moveTo>
                      <a:pt x="820875" y="0"/>
                    </a:moveTo>
                    <a:lnTo>
                      <a:pt x="866594" y="0"/>
                    </a:lnTo>
                    <a:lnTo>
                      <a:pt x="866594" y="1071560"/>
                    </a:lnTo>
                    <a:lnTo>
                      <a:pt x="820875" y="1071560"/>
                    </a:lnTo>
                    <a:close/>
                    <a:moveTo>
                      <a:pt x="746250" y="0"/>
                    </a:moveTo>
                    <a:lnTo>
                      <a:pt x="791969" y="0"/>
                    </a:lnTo>
                    <a:lnTo>
                      <a:pt x="791969" y="1071560"/>
                    </a:lnTo>
                    <a:lnTo>
                      <a:pt x="746250" y="1071560"/>
                    </a:lnTo>
                    <a:close/>
                    <a:moveTo>
                      <a:pt x="671625" y="0"/>
                    </a:moveTo>
                    <a:lnTo>
                      <a:pt x="717344" y="0"/>
                    </a:lnTo>
                    <a:lnTo>
                      <a:pt x="717344" y="1071560"/>
                    </a:lnTo>
                    <a:lnTo>
                      <a:pt x="671625" y="1071560"/>
                    </a:lnTo>
                    <a:close/>
                    <a:moveTo>
                      <a:pt x="597000" y="0"/>
                    </a:moveTo>
                    <a:lnTo>
                      <a:pt x="642719" y="0"/>
                    </a:lnTo>
                    <a:lnTo>
                      <a:pt x="642719" y="1071560"/>
                    </a:lnTo>
                    <a:lnTo>
                      <a:pt x="597000" y="1071560"/>
                    </a:lnTo>
                    <a:close/>
                    <a:moveTo>
                      <a:pt x="522375" y="0"/>
                    </a:moveTo>
                    <a:lnTo>
                      <a:pt x="568094" y="0"/>
                    </a:lnTo>
                    <a:lnTo>
                      <a:pt x="568094" y="1071560"/>
                    </a:lnTo>
                    <a:lnTo>
                      <a:pt x="522375" y="1071560"/>
                    </a:lnTo>
                    <a:close/>
                    <a:moveTo>
                      <a:pt x="447750" y="0"/>
                    </a:moveTo>
                    <a:lnTo>
                      <a:pt x="493469" y="0"/>
                    </a:lnTo>
                    <a:lnTo>
                      <a:pt x="493469" y="1071560"/>
                    </a:lnTo>
                    <a:lnTo>
                      <a:pt x="447750" y="1071560"/>
                    </a:lnTo>
                    <a:close/>
                    <a:moveTo>
                      <a:pt x="373125" y="0"/>
                    </a:moveTo>
                    <a:lnTo>
                      <a:pt x="418844" y="0"/>
                    </a:lnTo>
                    <a:lnTo>
                      <a:pt x="418844" y="1071560"/>
                    </a:lnTo>
                    <a:lnTo>
                      <a:pt x="373125" y="1071560"/>
                    </a:lnTo>
                    <a:close/>
                    <a:moveTo>
                      <a:pt x="298500" y="0"/>
                    </a:moveTo>
                    <a:lnTo>
                      <a:pt x="344219" y="0"/>
                    </a:lnTo>
                    <a:lnTo>
                      <a:pt x="344219" y="1071560"/>
                    </a:lnTo>
                    <a:lnTo>
                      <a:pt x="298500" y="1071560"/>
                    </a:lnTo>
                    <a:close/>
                    <a:moveTo>
                      <a:pt x="223875" y="0"/>
                    </a:moveTo>
                    <a:lnTo>
                      <a:pt x="269594" y="0"/>
                    </a:lnTo>
                    <a:lnTo>
                      <a:pt x="269594" y="1071560"/>
                    </a:lnTo>
                    <a:lnTo>
                      <a:pt x="223875" y="1071560"/>
                    </a:lnTo>
                    <a:close/>
                    <a:moveTo>
                      <a:pt x="149250" y="0"/>
                    </a:moveTo>
                    <a:lnTo>
                      <a:pt x="194969" y="0"/>
                    </a:lnTo>
                    <a:lnTo>
                      <a:pt x="194969" y="1071560"/>
                    </a:lnTo>
                    <a:lnTo>
                      <a:pt x="149250" y="1071560"/>
                    </a:lnTo>
                    <a:close/>
                    <a:moveTo>
                      <a:pt x="74625" y="0"/>
                    </a:moveTo>
                    <a:lnTo>
                      <a:pt x="120344" y="0"/>
                    </a:lnTo>
                    <a:lnTo>
                      <a:pt x="120344" y="1071560"/>
                    </a:lnTo>
                    <a:lnTo>
                      <a:pt x="74625" y="1071560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1071560"/>
                    </a:lnTo>
                    <a:lnTo>
                      <a:pt x="0" y="107156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07473DFD-CED8-5CDD-754D-AB836A4C9806}"/>
                </a:ext>
              </a:extLst>
            </p:cNvPr>
            <p:cNvGrpSpPr/>
            <p:nvPr/>
          </p:nvGrpSpPr>
          <p:grpSpPr>
            <a:xfrm rot="5400000">
              <a:off x="5136768" y="1153796"/>
              <a:ext cx="1247232" cy="631030"/>
              <a:chOff x="6336645" y="2942301"/>
              <a:chExt cx="1439862" cy="691232"/>
            </a:xfrm>
            <a:noFill/>
          </p:grpSpPr>
          <p:sp>
            <p:nvSpPr>
              <p:cNvPr id="342" name="正方形/長方形 341">
                <a:extLst>
                  <a:ext uri="{FF2B5EF4-FFF2-40B4-BE49-F238E27FC236}">
                    <a16:creationId xmlns:a16="http://schemas.microsoft.com/office/drawing/2014/main" id="{4BE5B512-3815-4C46-CFCF-C0D7ACF0DC93}"/>
                  </a:ext>
                </a:extLst>
              </p:cNvPr>
              <p:cNvSpPr/>
              <p:nvPr/>
            </p:nvSpPr>
            <p:spPr>
              <a:xfrm rot="5400000">
                <a:off x="7004683" y="2367925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正方形/長方形 342">
                <a:extLst>
                  <a:ext uri="{FF2B5EF4-FFF2-40B4-BE49-F238E27FC236}">
                    <a16:creationId xmlns:a16="http://schemas.microsoft.com/office/drawing/2014/main" id="{8D833962-DC46-671D-327C-ABF915A9034E}"/>
                  </a:ext>
                </a:extLst>
              </p:cNvPr>
              <p:cNvSpPr/>
              <p:nvPr/>
            </p:nvSpPr>
            <p:spPr>
              <a:xfrm rot="5400000">
                <a:off x="7004683" y="2559384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正方形/長方形 343">
                <a:extLst>
                  <a:ext uri="{FF2B5EF4-FFF2-40B4-BE49-F238E27FC236}">
                    <a16:creationId xmlns:a16="http://schemas.microsoft.com/office/drawing/2014/main" id="{82E72FDC-9C0B-045E-47C2-9ECFA8D6C0E9}"/>
                  </a:ext>
                </a:extLst>
              </p:cNvPr>
              <p:cNvSpPr/>
              <p:nvPr/>
            </p:nvSpPr>
            <p:spPr>
              <a:xfrm rot="5400000">
                <a:off x="7004683" y="2750843"/>
                <a:ext cx="103785" cy="143986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正方形/長方形 344">
                <a:extLst>
                  <a:ext uri="{FF2B5EF4-FFF2-40B4-BE49-F238E27FC236}">
                    <a16:creationId xmlns:a16="http://schemas.microsoft.com/office/drawing/2014/main" id="{B163AB85-398A-E3E3-192F-61409A527D9E}"/>
                  </a:ext>
                </a:extLst>
              </p:cNvPr>
              <p:cNvSpPr/>
              <p:nvPr/>
            </p:nvSpPr>
            <p:spPr>
              <a:xfrm rot="10800000">
                <a:off x="7004684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正方形/長方形 345">
                <a:extLst>
                  <a:ext uri="{FF2B5EF4-FFF2-40B4-BE49-F238E27FC236}">
                    <a16:creationId xmlns:a16="http://schemas.microsoft.com/office/drawing/2014/main" id="{A8FF57CA-568A-3B50-8860-721B8953DBD3}"/>
                  </a:ext>
                </a:extLst>
              </p:cNvPr>
              <p:cNvSpPr/>
              <p:nvPr/>
            </p:nvSpPr>
            <p:spPr>
              <a:xfrm rot="10800000">
                <a:off x="7579060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正方形/長方形 346">
                <a:extLst>
                  <a:ext uri="{FF2B5EF4-FFF2-40B4-BE49-F238E27FC236}">
                    <a16:creationId xmlns:a16="http://schemas.microsoft.com/office/drawing/2014/main" id="{C85FE1B0-B1B5-E20D-7D2D-B9357EBAB49C}"/>
                  </a:ext>
                </a:extLst>
              </p:cNvPr>
              <p:cNvSpPr/>
              <p:nvPr/>
            </p:nvSpPr>
            <p:spPr>
              <a:xfrm rot="10800000">
                <a:off x="6621766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正方形/長方形 347">
                <a:extLst>
                  <a:ext uri="{FF2B5EF4-FFF2-40B4-BE49-F238E27FC236}">
                    <a16:creationId xmlns:a16="http://schemas.microsoft.com/office/drawing/2014/main" id="{488E223A-536F-0273-7F31-1DB09489B4B3}"/>
                  </a:ext>
                </a:extLst>
              </p:cNvPr>
              <p:cNvSpPr/>
              <p:nvPr/>
            </p:nvSpPr>
            <p:spPr>
              <a:xfrm rot="10800000">
                <a:off x="6430307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正方形/長方形 348">
                <a:extLst>
                  <a:ext uri="{FF2B5EF4-FFF2-40B4-BE49-F238E27FC236}">
                    <a16:creationId xmlns:a16="http://schemas.microsoft.com/office/drawing/2014/main" id="{C81F9A1C-F4F4-A5A3-5670-F98D9069E5E3}"/>
                  </a:ext>
                </a:extLst>
              </p:cNvPr>
              <p:cNvSpPr/>
              <p:nvPr/>
            </p:nvSpPr>
            <p:spPr>
              <a:xfrm rot="10800000">
                <a:off x="7387602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正方形/長方形 349">
                <a:extLst>
                  <a:ext uri="{FF2B5EF4-FFF2-40B4-BE49-F238E27FC236}">
                    <a16:creationId xmlns:a16="http://schemas.microsoft.com/office/drawing/2014/main" id="{47B79B75-FD92-E156-985A-2CE3563DB84D}"/>
                  </a:ext>
                </a:extLst>
              </p:cNvPr>
              <p:cNvSpPr/>
              <p:nvPr/>
            </p:nvSpPr>
            <p:spPr>
              <a:xfrm rot="10800000">
                <a:off x="7196143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正方形/長方形 350">
                <a:extLst>
                  <a:ext uri="{FF2B5EF4-FFF2-40B4-BE49-F238E27FC236}">
                    <a16:creationId xmlns:a16="http://schemas.microsoft.com/office/drawing/2014/main" id="{B0067998-4EE7-839A-3693-1478C706F50C}"/>
                  </a:ext>
                </a:extLst>
              </p:cNvPr>
              <p:cNvSpPr/>
              <p:nvPr/>
            </p:nvSpPr>
            <p:spPr>
              <a:xfrm rot="10800000">
                <a:off x="6813225" y="2942301"/>
                <a:ext cx="103785" cy="691232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cxnSp>
        <p:nvCxnSpPr>
          <p:cNvPr id="362" name="コネクタ: カギ線 361">
            <a:extLst>
              <a:ext uri="{FF2B5EF4-FFF2-40B4-BE49-F238E27FC236}">
                <a16:creationId xmlns:a16="http://schemas.microsoft.com/office/drawing/2014/main" id="{E9ADEFDB-6E34-B669-DB6B-48CBD64F323B}"/>
              </a:ext>
            </a:extLst>
          </p:cNvPr>
          <p:cNvCxnSpPr>
            <a:cxnSpLocks/>
            <a:stCxn id="326" idx="0"/>
            <a:endCxn id="286" idx="2"/>
          </p:cNvCxnSpPr>
          <p:nvPr/>
        </p:nvCxnSpPr>
        <p:spPr>
          <a:xfrm rot="5400000">
            <a:off x="4434584" y="2623820"/>
            <a:ext cx="1314771" cy="551877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コネクタ: カギ線 364">
            <a:extLst>
              <a:ext uri="{FF2B5EF4-FFF2-40B4-BE49-F238E27FC236}">
                <a16:creationId xmlns:a16="http://schemas.microsoft.com/office/drawing/2014/main" id="{661AF5D4-0D27-EF97-ABEF-DF1CBBACF50F}"/>
              </a:ext>
            </a:extLst>
          </p:cNvPr>
          <p:cNvCxnSpPr>
            <a:cxnSpLocks/>
            <a:stCxn id="27" idx="2"/>
            <a:endCxn id="198" idx="2"/>
          </p:cNvCxnSpPr>
          <p:nvPr/>
        </p:nvCxnSpPr>
        <p:spPr>
          <a:xfrm rot="10800000" flipV="1">
            <a:off x="2191681" y="3652773"/>
            <a:ext cx="12700" cy="1123612"/>
          </a:xfrm>
          <a:prstGeom prst="bentConnector3">
            <a:avLst>
              <a:gd name="adj1" fmla="val 401633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コネクタ: カギ線 369">
            <a:extLst>
              <a:ext uri="{FF2B5EF4-FFF2-40B4-BE49-F238E27FC236}">
                <a16:creationId xmlns:a16="http://schemas.microsoft.com/office/drawing/2014/main" id="{76264B49-D58B-4773-DD1D-1F9A012D3625}"/>
              </a:ext>
            </a:extLst>
          </p:cNvPr>
          <p:cNvCxnSpPr>
            <a:cxnSpLocks/>
            <a:stCxn id="29" idx="2"/>
            <a:endCxn id="206" idx="1"/>
          </p:cNvCxnSpPr>
          <p:nvPr/>
        </p:nvCxnSpPr>
        <p:spPr>
          <a:xfrm rot="10800000" flipH="1" flipV="1">
            <a:off x="2191681" y="3769116"/>
            <a:ext cx="2" cy="951485"/>
          </a:xfrm>
          <a:prstGeom prst="bentConnector3">
            <a:avLst>
              <a:gd name="adj1" fmla="val -214748364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コネクタ: カギ線 374">
            <a:extLst>
              <a:ext uri="{FF2B5EF4-FFF2-40B4-BE49-F238E27FC236}">
                <a16:creationId xmlns:a16="http://schemas.microsoft.com/office/drawing/2014/main" id="{607128C0-FE5D-62EF-4DB2-E18E973655A3}"/>
              </a:ext>
            </a:extLst>
          </p:cNvPr>
          <p:cNvCxnSpPr>
            <a:cxnSpLocks/>
            <a:stCxn id="19" idx="0"/>
            <a:endCxn id="36" idx="2"/>
          </p:cNvCxnSpPr>
          <p:nvPr/>
        </p:nvCxnSpPr>
        <p:spPr>
          <a:xfrm rot="16200000" flipH="1">
            <a:off x="1898315" y="2520170"/>
            <a:ext cx="952978" cy="1223777"/>
          </a:xfrm>
          <a:prstGeom prst="bentConnector3">
            <a:avLst>
              <a:gd name="adj1" fmla="val 7158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コネクタ: カギ線 379">
            <a:extLst>
              <a:ext uri="{FF2B5EF4-FFF2-40B4-BE49-F238E27FC236}">
                <a16:creationId xmlns:a16="http://schemas.microsoft.com/office/drawing/2014/main" id="{18C5A8FF-200B-8BE5-5A4A-155F298D0DFB}"/>
              </a:ext>
            </a:extLst>
          </p:cNvPr>
          <p:cNvCxnSpPr>
            <a:cxnSpLocks/>
            <a:stCxn id="335" idx="2"/>
            <a:endCxn id="37" idx="3"/>
          </p:cNvCxnSpPr>
          <p:nvPr/>
        </p:nvCxnSpPr>
        <p:spPr>
          <a:xfrm rot="5400000" flipH="1">
            <a:off x="5681894" y="2389746"/>
            <a:ext cx="1012598" cy="3660888"/>
          </a:xfrm>
          <a:prstGeom prst="bentConnector4">
            <a:avLst>
              <a:gd name="adj1" fmla="val -22576"/>
              <a:gd name="adj2" fmla="val 9668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コネクタ: カギ線 383">
            <a:extLst>
              <a:ext uri="{FF2B5EF4-FFF2-40B4-BE49-F238E27FC236}">
                <a16:creationId xmlns:a16="http://schemas.microsoft.com/office/drawing/2014/main" id="{1BA73806-B299-BB39-FEFA-1CD13A2EB6BD}"/>
              </a:ext>
            </a:extLst>
          </p:cNvPr>
          <p:cNvCxnSpPr>
            <a:cxnSpLocks/>
            <a:stCxn id="129" idx="0"/>
            <a:endCxn id="78" idx="2"/>
          </p:cNvCxnSpPr>
          <p:nvPr/>
        </p:nvCxnSpPr>
        <p:spPr>
          <a:xfrm rot="5400000">
            <a:off x="3019901" y="539810"/>
            <a:ext cx="2465040" cy="6577114"/>
          </a:xfrm>
          <a:prstGeom prst="bentConnector3">
            <a:avLst>
              <a:gd name="adj1" fmla="val 2298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コネクタ: カギ線 387">
            <a:extLst>
              <a:ext uri="{FF2B5EF4-FFF2-40B4-BE49-F238E27FC236}">
                <a16:creationId xmlns:a16="http://schemas.microsoft.com/office/drawing/2014/main" id="{E22463EA-334A-33E0-5F55-FED52089B7BD}"/>
              </a:ext>
            </a:extLst>
          </p:cNvPr>
          <p:cNvCxnSpPr>
            <a:cxnSpLocks/>
            <a:stCxn id="169" idx="2"/>
            <a:endCxn id="262" idx="4"/>
          </p:cNvCxnSpPr>
          <p:nvPr/>
        </p:nvCxnSpPr>
        <p:spPr>
          <a:xfrm rot="16200000" flipH="1">
            <a:off x="3241848" y="616158"/>
            <a:ext cx="5244508" cy="6120292"/>
          </a:xfrm>
          <a:prstGeom prst="bentConnector5">
            <a:avLst>
              <a:gd name="adj1" fmla="val -6248"/>
              <a:gd name="adj2" fmla="val 111825"/>
              <a:gd name="adj3" fmla="val 10435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コネクタ: カギ線 395">
            <a:extLst>
              <a:ext uri="{FF2B5EF4-FFF2-40B4-BE49-F238E27FC236}">
                <a16:creationId xmlns:a16="http://schemas.microsoft.com/office/drawing/2014/main" id="{AEB8EBCE-1803-173C-7435-055AA8783B76}"/>
              </a:ext>
            </a:extLst>
          </p:cNvPr>
          <p:cNvCxnSpPr>
            <a:cxnSpLocks/>
            <a:stCxn id="284" idx="2"/>
            <a:endCxn id="203" idx="0"/>
          </p:cNvCxnSpPr>
          <p:nvPr/>
        </p:nvCxnSpPr>
        <p:spPr>
          <a:xfrm flipV="1">
            <a:off x="2332582" y="4825837"/>
            <a:ext cx="1518179" cy="534432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9" name="コネクタ: カギ線 398">
            <a:extLst>
              <a:ext uri="{FF2B5EF4-FFF2-40B4-BE49-F238E27FC236}">
                <a16:creationId xmlns:a16="http://schemas.microsoft.com/office/drawing/2014/main" id="{AF6CFD1C-0FD6-EE66-2DA5-1F8452A10AFB}"/>
              </a:ext>
            </a:extLst>
          </p:cNvPr>
          <p:cNvCxnSpPr>
            <a:cxnSpLocks/>
            <a:stCxn id="235" idx="0"/>
            <a:endCxn id="200" idx="0"/>
          </p:cNvCxnSpPr>
          <p:nvPr/>
        </p:nvCxnSpPr>
        <p:spPr>
          <a:xfrm rot="5400000">
            <a:off x="4603637" y="4360983"/>
            <a:ext cx="12700" cy="929709"/>
          </a:xfrm>
          <a:prstGeom prst="bentConnector3">
            <a:avLst>
              <a:gd name="adj1" fmla="val 180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2" name="コネクタ: カギ線 401">
            <a:extLst>
              <a:ext uri="{FF2B5EF4-FFF2-40B4-BE49-F238E27FC236}">
                <a16:creationId xmlns:a16="http://schemas.microsoft.com/office/drawing/2014/main" id="{CB3DD170-ACE6-BF39-9610-2EBEE07A5E7E}"/>
              </a:ext>
            </a:extLst>
          </p:cNvPr>
          <p:cNvCxnSpPr>
            <a:cxnSpLocks/>
            <a:stCxn id="262" idx="4"/>
            <a:endCxn id="204" idx="0"/>
          </p:cNvCxnSpPr>
          <p:nvPr/>
        </p:nvCxnSpPr>
        <p:spPr>
          <a:xfrm rot="5400000" flipH="1">
            <a:off x="5507133" y="2881444"/>
            <a:ext cx="1472721" cy="5361509"/>
          </a:xfrm>
          <a:prstGeom prst="bentConnector3">
            <a:avLst>
              <a:gd name="adj1" fmla="val -15522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5" name="コネクタ: カギ線 404">
            <a:extLst>
              <a:ext uri="{FF2B5EF4-FFF2-40B4-BE49-F238E27FC236}">
                <a16:creationId xmlns:a16="http://schemas.microsoft.com/office/drawing/2014/main" id="{710EE78F-3844-CF9A-A666-8D8152FF9F7E}"/>
              </a:ext>
            </a:extLst>
          </p:cNvPr>
          <p:cNvCxnSpPr>
            <a:cxnSpLocks/>
            <a:stCxn id="12" idx="2"/>
            <a:endCxn id="85" idx="0"/>
          </p:cNvCxnSpPr>
          <p:nvPr/>
        </p:nvCxnSpPr>
        <p:spPr>
          <a:xfrm rot="10800000" flipV="1">
            <a:off x="795679" y="2148294"/>
            <a:ext cx="9398" cy="3382055"/>
          </a:xfrm>
          <a:prstGeom prst="bentConnector3">
            <a:avLst>
              <a:gd name="adj1" fmla="val 233629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コネクタ: カギ線 409">
            <a:extLst>
              <a:ext uri="{FF2B5EF4-FFF2-40B4-BE49-F238E27FC236}">
                <a16:creationId xmlns:a16="http://schemas.microsoft.com/office/drawing/2014/main" id="{F8A1DF8C-6B85-9030-8EC8-448870E8AEA2}"/>
              </a:ext>
            </a:extLst>
          </p:cNvPr>
          <p:cNvCxnSpPr>
            <a:cxnSpLocks/>
            <a:stCxn id="143" idx="0"/>
            <a:endCxn id="351" idx="2"/>
          </p:cNvCxnSpPr>
          <p:nvPr/>
        </p:nvCxnSpPr>
        <p:spPr>
          <a:xfrm rot="16200000" flipH="1">
            <a:off x="8118234" y="2724347"/>
            <a:ext cx="1340514" cy="1083513"/>
          </a:xfrm>
          <a:prstGeom prst="bentConnector4">
            <a:avLst>
              <a:gd name="adj1" fmla="val 38232"/>
              <a:gd name="adj2" fmla="val 11384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358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65521</TotalTime>
  <Words>45</Words>
  <Application>Microsoft Office PowerPoint</Application>
  <PresentationFormat>A4 210 x 297 mm</PresentationFormat>
  <Paragraphs>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pptxl79_PCサーバーのイラスト／コネクタ接続用</dc:title>
  <dc:subject>pptxl79_PCサーバーのイラスト／コネクタ接続用</dc:subject>
  <dc:creator>でじけろお</dc:creator>
  <cp:revision>1</cp:revision>
  <dcterms:created xsi:type="dcterms:W3CDTF">2018-05-20T00:31:01Z</dcterms:created>
  <dcterms:modified xsi:type="dcterms:W3CDTF">2023-04-08T17:04:07Z</dcterms:modified>
  <cp:version>1</cp:version>
</cp:coreProperties>
</file>